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jpg" ContentType="image/jpg"/>
  <Override PartName="/ppt/media/image15.jpg" ContentType="image/jp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media/image113.jpg" ContentType="image/jpg"/>
  <Override PartName="/ppt/media/image116.jpg" ContentType="image/jpg"/>
  <Override PartName="/ppt/media/image118.jpg" ContentType="image/jpg"/>
  <Override PartName="/ppt/media/image121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20" r:id="rId12"/>
    <p:sldId id="318" r:id="rId13"/>
    <p:sldId id="319" r:id="rId14"/>
    <p:sldId id="328" r:id="rId15"/>
    <p:sldId id="278" r:id="rId16"/>
    <p:sldId id="281" r:id="rId17"/>
    <p:sldId id="282" r:id="rId18"/>
    <p:sldId id="283" r:id="rId19"/>
    <p:sldId id="284" r:id="rId20"/>
    <p:sldId id="290" r:id="rId21"/>
    <p:sldId id="292" r:id="rId22"/>
    <p:sldId id="294" r:id="rId23"/>
    <p:sldId id="295" r:id="rId24"/>
    <p:sldId id="297" r:id="rId25"/>
    <p:sldId id="291" r:id="rId26"/>
    <p:sldId id="299" r:id="rId27"/>
    <p:sldId id="300" r:id="rId28"/>
    <p:sldId id="298" r:id="rId29"/>
    <p:sldId id="302" r:id="rId30"/>
    <p:sldId id="303" r:id="rId31"/>
    <p:sldId id="261" r:id="rId32"/>
    <p:sldId id="264" r:id="rId33"/>
    <p:sldId id="276" r:id="rId34"/>
    <p:sldId id="326" r:id="rId35"/>
    <p:sldId id="327" r:id="rId36"/>
    <p:sldId id="321" r:id="rId37"/>
    <p:sldId id="322" r:id="rId38"/>
    <p:sldId id="323" r:id="rId39"/>
    <p:sldId id="324" r:id="rId40"/>
    <p:sldId id="325" r:id="rId41"/>
    <p:sldId id="329" r:id="rId42"/>
    <p:sldId id="287" r:id="rId4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 /><Relationship Id="rId2" Type="http://schemas.microsoft.com/office/2011/relationships/chartColorStyle" Target="colors2.xml" /><Relationship Id="rId1" Type="http://schemas.microsoft.com/office/2011/relationships/chartStyle" Target="style2.xml" /><Relationship Id="rId4" Type="http://schemas.openxmlformats.org/officeDocument/2006/relationships/package" Target="../embeddings/Hoja_de_c_lculo_de_Microsoft_Excel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CC"/>
                </a:solidFill>
                <a:latin typeface="+mj-lt"/>
                <a:ea typeface="+mn-ea"/>
                <a:cs typeface="+mn-cs"/>
              </a:defRPr>
            </a:pPr>
            <a:r>
              <a:rPr lang="en-US"/>
              <a:t>% OCUPACIÓN DE CAMAS  IRAG EN SINALOA  DEL 18  AL 27 DE JUNIO DEL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0000CC"/>
              </a:solidFill>
              <a:latin typeface="+mj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'[Indicadores COVID al 28-06-2020.xlsx]Hoja1'!$G$3</c:f>
              <c:strCache>
                <c:ptCount val="1"/>
                <c:pt idx="0">
                  <c:v>% OCUPACIÓN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00CC"/>
                    </a:solidFill>
                    <a:latin typeface="+mj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50800" cap="rnd" cmpd="sng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val>
            <c:numRef>
              <c:f>'[Indicadores COVID al 28-06-2020.xlsx]Hoja1'!$G$4:$G$13</c:f>
              <c:numCache>
                <c:formatCode>0.00</c:formatCode>
                <c:ptCount val="10"/>
                <c:pt idx="0">
                  <c:v>42.568039078855548</c:v>
                </c:pt>
                <c:pt idx="1">
                  <c:v>43.392370572207085</c:v>
                </c:pt>
                <c:pt idx="2">
                  <c:v>44.38990182328191</c:v>
                </c:pt>
                <c:pt idx="3">
                  <c:v>42.432432432432435</c:v>
                </c:pt>
                <c:pt idx="4">
                  <c:v>43.135935397039034</c:v>
                </c:pt>
                <c:pt idx="5">
                  <c:v>42.284963887065004</c:v>
                </c:pt>
                <c:pt idx="6">
                  <c:v>43.245078071961984</c:v>
                </c:pt>
                <c:pt idx="7">
                  <c:v>48.517715112075201</c:v>
                </c:pt>
                <c:pt idx="8">
                  <c:v>45.248538011695906</c:v>
                </c:pt>
                <c:pt idx="9">
                  <c:v>44.55587392550143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49-402D-AC08-811D03572D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6801232"/>
        <c:axId val="316805392"/>
      </c:lineChart>
      <c:catAx>
        <c:axId val="3168012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00CC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s-MX"/>
                  <a:t>DIAS DE  DISPONIBILIDAD DE CAMAS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rgbClr val="0000CC"/>
                  </a:solidFill>
                  <a:latin typeface="+mj-lt"/>
                  <a:ea typeface="+mn-ea"/>
                  <a:cs typeface="+mn-cs"/>
                </a:defRPr>
              </a:pPr>
              <a:endParaRPr lang="es-MX"/>
            </a:p>
          </c:txPr>
        </c:title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CC"/>
                </a:solidFill>
                <a:latin typeface="+mj-lt"/>
                <a:ea typeface="+mn-ea"/>
                <a:cs typeface="+mn-cs"/>
              </a:defRPr>
            </a:pPr>
            <a:endParaRPr lang="es-MX"/>
          </a:p>
        </c:txPr>
        <c:crossAx val="316805392"/>
        <c:crosses val="autoZero"/>
        <c:auto val="1"/>
        <c:lblAlgn val="ctr"/>
        <c:lblOffset val="100"/>
        <c:noMultiLvlLbl val="0"/>
      </c:catAx>
      <c:valAx>
        <c:axId val="31680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00CC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s-MX"/>
                  <a:t>% DE OCUPACIÓN DE CAMAS IRAG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rgbClr val="0000CC"/>
                  </a:solidFill>
                  <a:latin typeface="+mj-lt"/>
                  <a:ea typeface="+mn-ea"/>
                  <a:cs typeface="+mn-cs"/>
                </a:defRPr>
              </a:pPr>
              <a:endParaRPr lang="es-MX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CC"/>
                </a:solidFill>
                <a:latin typeface="+mj-lt"/>
                <a:ea typeface="+mn-ea"/>
                <a:cs typeface="+mn-cs"/>
              </a:defRPr>
            </a:pPr>
            <a:endParaRPr lang="es-MX"/>
          </a:p>
        </c:txPr>
        <c:crossAx val="31680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00CC"/>
              </a:solidFill>
              <a:latin typeface="+mj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000CC"/>
      </a:solidFill>
      <a:round/>
    </a:ln>
    <a:effectLst/>
  </c:spPr>
  <c:txPr>
    <a:bodyPr/>
    <a:lstStyle/>
    <a:p>
      <a:pPr>
        <a:defRPr sz="1200" b="1">
          <a:solidFill>
            <a:srgbClr val="0000CC"/>
          </a:solidFill>
          <a:latin typeface="+mj-lt"/>
        </a:defRPr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pPr>
            <a:r>
              <a:rPr lang="es-MX">
                <a:solidFill>
                  <a:srgbClr val="0000CC"/>
                </a:solidFill>
              </a:rPr>
              <a:t>%</a:t>
            </a:r>
            <a:r>
              <a:rPr lang="es-MX" baseline="0">
                <a:solidFill>
                  <a:srgbClr val="0000CC"/>
                </a:solidFill>
              </a:rPr>
              <a:t>  DE OCUPACIÓN  DE CAMAS HOSPITALARIAS  IRAG DEL 19 AL 28 DE JUNIO DEL 2020 EN SINALOA</a:t>
            </a:r>
            <a:endParaRPr lang="es-MX">
              <a:solidFill>
                <a:srgbClr val="0000CC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CC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Todos!$R$16</c:f>
              <c:strCache>
                <c:ptCount val="1"/>
                <c:pt idx="0">
                  <c:v>CAMAS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CC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50800" cap="rnd">
                <a:solidFill>
                  <a:srgbClr val="FF0000"/>
                </a:solidFill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val>
            <c:numRef>
              <c:f>Todos!$R$17:$R$26</c:f>
              <c:numCache>
                <c:formatCode>General</c:formatCode>
                <c:ptCount val="10"/>
                <c:pt idx="0">
                  <c:v>1468</c:v>
                </c:pt>
                <c:pt idx="1">
                  <c:v>1426</c:v>
                </c:pt>
                <c:pt idx="2">
                  <c:v>1480</c:v>
                </c:pt>
                <c:pt idx="3">
                  <c:v>1486</c:v>
                </c:pt>
                <c:pt idx="4">
                  <c:v>1523</c:v>
                </c:pt>
                <c:pt idx="5">
                  <c:v>1473</c:v>
                </c:pt>
                <c:pt idx="6">
                  <c:v>1383</c:v>
                </c:pt>
                <c:pt idx="7">
                  <c:v>1368</c:v>
                </c:pt>
                <c:pt idx="8">
                  <c:v>1396</c:v>
                </c:pt>
                <c:pt idx="9">
                  <c:v>1533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E7-4F88-8250-FA07EB3ACE6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63167088"/>
        <c:axId val="260476208"/>
      </c:lineChart>
      <c:catAx>
        <c:axId val="2631670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CC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>
                    <a:solidFill>
                      <a:srgbClr val="0000CC"/>
                    </a:solidFill>
                  </a:rPr>
                  <a:t>DIAS</a:t>
                </a:r>
                <a:r>
                  <a:rPr lang="es-MX" baseline="0">
                    <a:solidFill>
                      <a:srgbClr val="0000CC"/>
                    </a:solidFill>
                  </a:rPr>
                  <a:t> </a:t>
                </a:r>
                <a:endParaRPr lang="es-MX">
                  <a:solidFill>
                    <a:srgbClr val="0000CC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00CC"/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60476208"/>
        <c:crosses val="autoZero"/>
        <c:auto val="1"/>
        <c:lblAlgn val="ctr"/>
        <c:lblOffset val="100"/>
        <c:noMultiLvlLbl val="0"/>
      </c:catAx>
      <c:valAx>
        <c:axId val="26047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CC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1000">
                    <a:solidFill>
                      <a:srgbClr val="0000CC"/>
                    </a:solidFill>
                  </a:rPr>
                  <a:t>%</a:t>
                </a:r>
                <a:r>
                  <a:rPr lang="es-MX" sz="1000" baseline="0">
                    <a:solidFill>
                      <a:srgbClr val="0000CC"/>
                    </a:solidFill>
                  </a:rPr>
                  <a:t> DE OCUPACIÓN </a:t>
                </a:r>
                <a:endParaRPr lang="es-MX" sz="1000">
                  <a:solidFill>
                    <a:srgbClr val="0000CC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00CC"/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6316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5257-EAA6-4921-B478-7E9C4C4588AC}" type="datetimeFigureOut">
              <a:rPr lang="es-MX" smtClean="0"/>
              <a:t>14/07/2020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75BD-E9EF-45BC-94F7-F1D08DB64A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511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5257-EAA6-4921-B478-7E9C4C4588AC}" type="datetimeFigureOut">
              <a:rPr lang="es-MX" smtClean="0"/>
              <a:t>14/07/2020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75BD-E9EF-45BC-94F7-F1D08DB64A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145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5257-EAA6-4921-B478-7E9C4C4588AC}" type="datetimeFigureOut">
              <a:rPr lang="es-MX" smtClean="0"/>
              <a:t>14/07/2020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75BD-E9EF-45BC-94F7-F1D08DB64A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530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5257-EAA6-4921-B478-7E9C4C4588AC}" type="datetimeFigureOut">
              <a:rPr lang="es-MX" smtClean="0"/>
              <a:t>14/07/2020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75BD-E9EF-45BC-94F7-F1D08DB64A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337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5257-EAA6-4921-B478-7E9C4C4588AC}" type="datetimeFigureOut">
              <a:rPr lang="es-MX" smtClean="0"/>
              <a:t>14/07/2020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75BD-E9EF-45BC-94F7-F1D08DB64A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177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5257-EAA6-4921-B478-7E9C4C4588AC}" type="datetimeFigureOut">
              <a:rPr lang="es-MX" smtClean="0"/>
              <a:t>14/07/2020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75BD-E9EF-45BC-94F7-F1D08DB64A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46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5257-EAA6-4921-B478-7E9C4C4588AC}" type="datetimeFigureOut">
              <a:rPr lang="es-MX" smtClean="0"/>
              <a:t>14/07/2020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75BD-E9EF-45BC-94F7-F1D08DB64A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906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5257-EAA6-4921-B478-7E9C4C4588AC}" type="datetimeFigureOut">
              <a:rPr lang="es-MX" smtClean="0"/>
              <a:t>14/07/2020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75BD-E9EF-45BC-94F7-F1D08DB64A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190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5257-EAA6-4921-B478-7E9C4C4588AC}" type="datetimeFigureOut">
              <a:rPr lang="es-MX" smtClean="0"/>
              <a:t>14/07/2020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75BD-E9EF-45BC-94F7-F1D08DB64A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2401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5257-EAA6-4921-B478-7E9C4C4588AC}" type="datetimeFigureOut">
              <a:rPr lang="es-MX" smtClean="0"/>
              <a:t>14/07/2020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75BD-E9EF-45BC-94F7-F1D08DB64A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95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5257-EAA6-4921-B478-7E9C4C4588AC}" type="datetimeFigureOut">
              <a:rPr lang="es-MX" smtClean="0"/>
              <a:t>14/07/2020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075BD-E9EF-45BC-94F7-F1D08DB64A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6733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05257-EAA6-4921-B478-7E9C4C4588AC}" type="datetimeFigureOut">
              <a:rPr lang="es-MX" smtClean="0"/>
              <a:t>14/07/2020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075BD-E9EF-45BC-94F7-F1D08DB64A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07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microsoft.com/office/2007/relationships/hdphoto" Target="../media/hdphoto2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.png" /><Relationship Id="rId5" Type="http://schemas.openxmlformats.org/officeDocument/2006/relationships/image" Target="../media/image3.png" /><Relationship Id="rId4" Type="http://schemas.microsoft.com/office/2007/relationships/hdphoto" Target="../media/hdphoto1.wdp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 /><Relationship Id="rId18" Type="http://schemas.openxmlformats.org/officeDocument/2006/relationships/image" Target="../media/image33.png" /><Relationship Id="rId26" Type="http://schemas.openxmlformats.org/officeDocument/2006/relationships/image" Target="../media/image41.png" /><Relationship Id="rId39" Type="http://schemas.openxmlformats.org/officeDocument/2006/relationships/image" Target="../media/image54.png" /><Relationship Id="rId21" Type="http://schemas.openxmlformats.org/officeDocument/2006/relationships/image" Target="../media/image36.png" /><Relationship Id="rId34" Type="http://schemas.openxmlformats.org/officeDocument/2006/relationships/image" Target="../media/image49.png" /><Relationship Id="rId42" Type="http://schemas.openxmlformats.org/officeDocument/2006/relationships/image" Target="../media/image57.png" /><Relationship Id="rId47" Type="http://schemas.openxmlformats.org/officeDocument/2006/relationships/image" Target="../media/image62.png" /><Relationship Id="rId50" Type="http://schemas.openxmlformats.org/officeDocument/2006/relationships/image" Target="../media/image65.png" /><Relationship Id="rId55" Type="http://schemas.openxmlformats.org/officeDocument/2006/relationships/image" Target="../media/image70.png" /><Relationship Id="rId63" Type="http://schemas.openxmlformats.org/officeDocument/2006/relationships/image" Target="../media/image78.png" /><Relationship Id="rId68" Type="http://schemas.openxmlformats.org/officeDocument/2006/relationships/image" Target="../media/image83.png" /><Relationship Id="rId7" Type="http://schemas.openxmlformats.org/officeDocument/2006/relationships/image" Target="../media/image22.png" /><Relationship Id="rId2" Type="http://schemas.openxmlformats.org/officeDocument/2006/relationships/image" Target="../media/image17.png" /><Relationship Id="rId16" Type="http://schemas.openxmlformats.org/officeDocument/2006/relationships/image" Target="../media/image31.png" /><Relationship Id="rId29" Type="http://schemas.openxmlformats.org/officeDocument/2006/relationships/image" Target="../media/image44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1.png" /><Relationship Id="rId11" Type="http://schemas.openxmlformats.org/officeDocument/2006/relationships/image" Target="../media/image26.png" /><Relationship Id="rId24" Type="http://schemas.openxmlformats.org/officeDocument/2006/relationships/image" Target="../media/image39.png" /><Relationship Id="rId32" Type="http://schemas.openxmlformats.org/officeDocument/2006/relationships/image" Target="../media/image47.png" /><Relationship Id="rId37" Type="http://schemas.openxmlformats.org/officeDocument/2006/relationships/image" Target="../media/image52.png" /><Relationship Id="rId40" Type="http://schemas.openxmlformats.org/officeDocument/2006/relationships/image" Target="../media/image55.png" /><Relationship Id="rId45" Type="http://schemas.openxmlformats.org/officeDocument/2006/relationships/image" Target="../media/image60.png" /><Relationship Id="rId53" Type="http://schemas.openxmlformats.org/officeDocument/2006/relationships/image" Target="../media/image68.png" /><Relationship Id="rId58" Type="http://schemas.openxmlformats.org/officeDocument/2006/relationships/image" Target="../media/image73.png" /><Relationship Id="rId66" Type="http://schemas.openxmlformats.org/officeDocument/2006/relationships/image" Target="../media/image81.png" /><Relationship Id="rId5" Type="http://schemas.openxmlformats.org/officeDocument/2006/relationships/image" Target="../media/image20.png" /><Relationship Id="rId15" Type="http://schemas.openxmlformats.org/officeDocument/2006/relationships/image" Target="../media/image30.png" /><Relationship Id="rId23" Type="http://schemas.openxmlformats.org/officeDocument/2006/relationships/image" Target="../media/image38.png" /><Relationship Id="rId28" Type="http://schemas.openxmlformats.org/officeDocument/2006/relationships/image" Target="../media/image43.png" /><Relationship Id="rId36" Type="http://schemas.openxmlformats.org/officeDocument/2006/relationships/image" Target="../media/image51.png" /><Relationship Id="rId49" Type="http://schemas.openxmlformats.org/officeDocument/2006/relationships/image" Target="../media/image64.png" /><Relationship Id="rId57" Type="http://schemas.openxmlformats.org/officeDocument/2006/relationships/image" Target="../media/image72.png" /><Relationship Id="rId61" Type="http://schemas.openxmlformats.org/officeDocument/2006/relationships/image" Target="../media/image76.png" /><Relationship Id="rId10" Type="http://schemas.openxmlformats.org/officeDocument/2006/relationships/image" Target="../media/image25.png" /><Relationship Id="rId19" Type="http://schemas.openxmlformats.org/officeDocument/2006/relationships/image" Target="../media/image34.png" /><Relationship Id="rId31" Type="http://schemas.openxmlformats.org/officeDocument/2006/relationships/image" Target="../media/image46.png" /><Relationship Id="rId44" Type="http://schemas.openxmlformats.org/officeDocument/2006/relationships/image" Target="../media/image59.png" /><Relationship Id="rId52" Type="http://schemas.openxmlformats.org/officeDocument/2006/relationships/image" Target="../media/image67.png" /><Relationship Id="rId60" Type="http://schemas.openxmlformats.org/officeDocument/2006/relationships/image" Target="../media/image75.png" /><Relationship Id="rId65" Type="http://schemas.openxmlformats.org/officeDocument/2006/relationships/image" Target="../media/image80.png" /><Relationship Id="rId4" Type="http://schemas.openxmlformats.org/officeDocument/2006/relationships/image" Target="../media/image19.png" /><Relationship Id="rId9" Type="http://schemas.openxmlformats.org/officeDocument/2006/relationships/image" Target="../media/image24.png" /><Relationship Id="rId14" Type="http://schemas.openxmlformats.org/officeDocument/2006/relationships/image" Target="../media/image29.png" /><Relationship Id="rId22" Type="http://schemas.openxmlformats.org/officeDocument/2006/relationships/image" Target="../media/image37.png" /><Relationship Id="rId27" Type="http://schemas.openxmlformats.org/officeDocument/2006/relationships/image" Target="../media/image42.png" /><Relationship Id="rId30" Type="http://schemas.openxmlformats.org/officeDocument/2006/relationships/image" Target="../media/image45.png" /><Relationship Id="rId35" Type="http://schemas.openxmlformats.org/officeDocument/2006/relationships/image" Target="../media/image50.png" /><Relationship Id="rId43" Type="http://schemas.openxmlformats.org/officeDocument/2006/relationships/image" Target="../media/image58.png" /><Relationship Id="rId48" Type="http://schemas.openxmlformats.org/officeDocument/2006/relationships/image" Target="../media/image63.png" /><Relationship Id="rId56" Type="http://schemas.openxmlformats.org/officeDocument/2006/relationships/image" Target="../media/image71.png" /><Relationship Id="rId64" Type="http://schemas.openxmlformats.org/officeDocument/2006/relationships/image" Target="../media/image79.png" /><Relationship Id="rId8" Type="http://schemas.openxmlformats.org/officeDocument/2006/relationships/image" Target="../media/image23.png" /><Relationship Id="rId51" Type="http://schemas.openxmlformats.org/officeDocument/2006/relationships/image" Target="../media/image66.png" /><Relationship Id="rId3" Type="http://schemas.openxmlformats.org/officeDocument/2006/relationships/image" Target="../media/image18.png" /><Relationship Id="rId12" Type="http://schemas.openxmlformats.org/officeDocument/2006/relationships/image" Target="../media/image27.png" /><Relationship Id="rId17" Type="http://schemas.openxmlformats.org/officeDocument/2006/relationships/image" Target="../media/image32.png" /><Relationship Id="rId25" Type="http://schemas.openxmlformats.org/officeDocument/2006/relationships/image" Target="../media/image40.png" /><Relationship Id="rId33" Type="http://schemas.openxmlformats.org/officeDocument/2006/relationships/image" Target="../media/image48.png" /><Relationship Id="rId38" Type="http://schemas.openxmlformats.org/officeDocument/2006/relationships/image" Target="../media/image53.png" /><Relationship Id="rId46" Type="http://schemas.openxmlformats.org/officeDocument/2006/relationships/image" Target="../media/image61.png" /><Relationship Id="rId59" Type="http://schemas.openxmlformats.org/officeDocument/2006/relationships/image" Target="../media/image74.png" /><Relationship Id="rId67" Type="http://schemas.openxmlformats.org/officeDocument/2006/relationships/image" Target="../media/image82.png" /><Relationship Id="rId20" Type="http://schemas.openxmlformats.org/officeDocument/2006/relationships/image" Target="../media/image35.png" /><Relationship Id="rId41" Type="http://schemas.openxmlformats.org/officeDocument/2006/relationships/image" Target="../media/image56.png" /><Relationship Id="rId54" Type="http://schemas.openxmlformats.org/officeDocument/2006/relationships/image" Target="../media/image69.png" /><Relationship Id="rId62" Type="http://schemas.openxmlformats.org/officeDocument/2006/relationships/image" Target="../media/image77.png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 /><Relationship Id="rId3" Type="http://schemas.openxmlformats.org/officeDocument/2006/relationships/image" Target="../media/image85.png" /><Relationship Id="rId7" Type="http://schemas.openxmlformats.org/officeDocument/2006/relationships/image" Target="../media/image89.png" /><Relationship Id="rId2" Type="http://schemas.openxmlformats.org/officeDocument/2006/relationships/image" Target="../media/image84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88.png" /><Relationship Id="rId5" Type="http://schemas.openxmlformats.org/officeDocument/2006/relationships/image" Target="../media/image87.png" /><Relationship Id="rId4" Type="http://schemas.openxmlformats.org/officeDocument/2006/relationships/image" Target="../media/image86.png" 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 /><Relationship Id="rId3" Type="http://schemas.openxmlformats.org/officeDocument/2006/relationships/image" Target="../media/image92.png" /><Relationship Id="rId7" Type="http://schemas.openxmlformats.org/officeDocument/2006/relationships/image" Target="../media/image96.png" /><Relationship Id="rId2" Type="http://schemas.openxmlformats.org/officeDocument/2006/relationships/image" Target="../media/image9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95.png" /><Relationship Id="rId5" Type="http://schemas.openxmlformats.org/officeDocument/2006/relationships/image" Target="../media/image94.png" /><Relationship Id="rId4" Type="http://schemas.openxmlformats.org/officeDocument/2006/relationships/image" Target="../media/image93.pn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 /><Relationship Id="rId2" Type="http://schemas.openxmlformats.org/officeDocument/2006/relationships/image" Target="../media/image99.pn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 /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 /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 /><Relationship Id="rId1" Type="http://schemas.openxmlformats.org/officeDocument/2006/relationships/slideLayout" Target="../slideLayouts/slideLayout7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 /><Relationship Id="rId1" Type="http://schemas.openxmlformats.org/officeDocument/2006/relationships/slideLayout" Target="../slideLayouts/slideLayout7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 /><Relationship Id="rId2" Type="http://schemas.openxmlformats.org/officeDocument/2006/relationships/image" Target="../media/image106.png" /><Relationship Id="rId1" Type="http://schemas.openxmlformats.org/officeDocument/2006/relationships/slideLayout" Target="../slideLayouts/slideLayout7.xml" 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 /><Relationship Id="rId3" Type="http://schemas.openxmlformats.org/officeDocument/2006/relationships/image" Target="../media/image109.png" /><Relationship Id="rId7" Type="http://schemas.openxmlformats.org/officeDocument/2006/relationships/image" Target="../media/image113.jpg" /><Relationship Id="rId2" Type="http://schemas.openxmlformats.org/officeDocument/2006/relationships/image" Target="../media/image108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12.png" /><Relationship Id="rId5" Type="http://schemas.openxmlformats.org/officeDocument/2006/relationships/image" Target="../media/image111.png" /><Relationship Id="rId4" Type="http://schemas.openxmlformats.org/officeDocument/2006/relationships/image" Target="../media/image110.png" /><Relationship Id="rId9" Type="http://schemas.openxmlformats.org/officeDocument/2006/relationships/image" Target="../media/image115.png" 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 /><Relationship Id="rId3" Type="http://schemas.openxmlformats.org/officeDocument/2006/relationships/image" Target="../media/image115.png" /><Relationship Id="rId7" Type="http://schemas.openxmlformats.org/officeDocument/2006/relationships/image" Target="../media/image119.png" /><Relationship Id="rId2" Type="http://schemas.openxmlformats.org/officeDocument/2006/relationships/image" Target="../media/image114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18.jpg" /><Relationship Id="rId5" Type="http://schemas.openxmlformats.org/officeDocument/2006/relationships/image" Target="../media/image117.png" /><Relationship Id="rId4" Type="http://schemas.openxmlformats.org/officeDocument/2006/relationships/image" Target="../media/image116.jpg" /><Relationship Id="rId9" Type="http://schemas.openxmlformats.org/officeDocument/2006/relationships/image" Target="../media/image121.jpg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 /><Relationship Id="rId1" Type="http://schemas.openxmlformats.org/officeDocument/2006/relationships/slideLayout" Target="../slideLayouts/slideLayout7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2.pn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623"/>
            <a:ext cx="12192000" cy="673025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63716"/>
            <a:ext cx="12193057" cy="6730567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" name="object 18"/>
          <p:cNvSpPr/>
          <p:nvPr/>
        </p:nvSpPr>
        <p:spPr>
          <a:xfrm>
            <a:off x="10439400" y="4495800"/>
            <a:ext cx="1752600" cy="17068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7"/>
          <p:cNvSpPr/>
          <p:nvPr/>
        </p:nvSpPr>
        <p:spPr>
          <a:xfrm>
            <a:off x="187959" y="78739"/>
            <a:ext cx="1717039" cy="1597659"/>
          </a:xfrm>
          <a:prstGeom prst="rect">
            <a:avLst/>
          </a:prstGeom>
          <a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300"/>
                      </a14:imgEffect>
                      <a14:imgEffect>
                        <a14:saturation sat="3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4550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6703" y="-2667529"/>
            <a:ext cx="6858594" cy="12193057"/>
          </a:xfrm>
          <a:prstGeom prst="rect">
            <a:avLst/>
          </a:prstGeom>
        </p:spPr>
      </p:pic>
      <p:sp>
        <p:nvSpPr>
          <p:cNvPr id="3" name="Pentágono 2"/>
          <p:cNvSpPr/>
          <p:nvPr/>
        </p:nvSpPr>
        <p:spPr>
          <a:xfrm rot="5400000">
            <a:off x="2670712" y="1579455"/>
            <a:ext cx="763665" cy="217332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985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381000" y="132769"/>
            <a:ext cx="11148696" cy="665567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>
            <a:lvl1pPr>
              <a:defRPr sz="2200" b="1" i="0">
                <a:solidFill>
                  <a:srgbClr val="9D2348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lvl="0">
              <a:lnSpc>
                <a:spcPts val="2380"/>
              </a:lnSpc>
              <a:spcBef>
                <a:spcPts val="390"/>
              </a:spcBef>
            </a:pPr>
            <a:r>
              <a:rPr kumimoji="0" lang="es-MX" sz="2200" b="1" i="0" u="none" strike="noStrike" kern="0" cap="none" spc="265" normalizeH="0" baseline="0" noProof="0" dirty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Porcentaje</a:t>
            </a:r>
            <a:r>
              <a:rPr kumimoji="0" lang="es-MX" sz="2200" b="1" i="0" u="none" strike="noStrike" kern="0" cap="none" spc="170" normalizeH="0" baseline="0" noProof="0" dirty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kumimoji="0" lang="es-MX" sz="2200" b="1" i="0" u="none" strike="noStrike" kern="0" cap="none" spc="305" normalizeH="0" baseline="0" noProof="0" dirty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de</a:t>
            </a:r>
            <a:r>
              <a:rPr kumimoji="0" lang="es-MX" sz="2200" b="1" i="0" u="none" strike="noStrike" kern="0" cap="none" spc="135" normalizeH="0" baseline="0" noProof="0" dirty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kumimoji="0" lang="es-MX" sz="2200" b="1" i="0" u="none" strike="noStrike" kern="0" cap="none" spc="310" normalizeH="0" baseline="0" noProof="0" dirty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cambio diario </a:t>
            </a:r>
            <a:r>
              <a:rPr kumimoji="0" lang="es-MX" sz="2200" b="1" i="0" u="none" strike="noStrike" kern="0" cap="none" spc="145" normalizeH="0" baseline="0" noProof="0" dirty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kumimoji="0" lang="es-MX" sz="2200" b="1" i="0" u="none" strike="noStrike" kern="0" cap="none" spc="305" normalizeH="0" baseline="0" noProof="0" dirty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de</a:t>
            </a:r>
            <a:r>
              <a:rPr kumimoji="0" lang="es-MX" sz="2200" b="1" i="0" u="none" strike="noStrike" kern="0" cap="none" spc="135" normalizeH="0" baseline="0" noProof="0" dirty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lang="es-MX" kern="0" spc="295" dirty="0"/>
              <a:t>casosCOVID-19 </a:t>
            </a:r>
            <a:r>
              <a:rPr kumimoji="0" lang="es-MX" sz="2200" b="1" i="0" u="none" strike="noStrike" kern="0" cap="none" spc="275" normalizeH="0" baseline="0" noProof="0" dirty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confirmados</a:t>
            </a:r>
            <a:r>
              <a:rPr kumimoji="0" lang="es-MX" sz="2200" b="1" i="0" u="none" strike="noStrike" kern="0" cap="none" spc="155" normalizeH="0" baseline="0" noProof="0" dirty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lang="es-MX" kern="0" spc="305" dirty="0"/>
              <a:t>acumulados durante el periodo 15 marzo – 28 junio, 2020 en México. </a:t>
            </a:r>
            <a:endParaRPr kumimoji="0" lang="es-MX" sz="2200" b="1" i="0" u="none" strike="noStrike" kern="0" cap="none" spc="305" normalizeH="0" baseline="0" noProof="0" dirty="0">
              <a:ln>
                <a:noFill/>
              </a:ln>
              <a:solidFill>
                <a:srgbClr val="9D2348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72700" y="1168908"/>
            <a:ext cx="1435735" cy="996950"/>
          </a:xfrm>
          <a:prstGeom prst="rect">
            <a:avLst/>
          </a:prstGeom>
          <a:solidFill>
            <a:srgbClr val="FF8500"/>
          </a:solidFill>
        </p:spPr>
        <p:txBody>
          <a:bodyPr vert="horz" wrap="square" lIns="0" tIns="301625" rIns="0" bIns="0" rtlCol="0">
            <a:spAutoFit/>
          </a:bodyPr>
          <a:lstStyle/>
          <a:p>
            <a:pPr marL="217804">
              <a:spcBef>
                <a:spcPts val="2375"/>
              </a:spcBef>
            </a:pPr>
            <a:r>
              <a:rPr sz="2400" b="1" spc="335" dirty="0">
                <a:solidFill>
                  <a:srgbClr val="FFFFFF"/>
                </a:solidFill>
                <a:cs typeface="Calibri"/>
              </a:rPr>
              <a:t>Fase</a:t>
            </a:r>
            <a:r>
              <a:rPr sz="2400" b="1" spc="114" dirty="0">
                <a:solidFill>
                  <a:srgbClr val="FFFFFF"/>
                </a:solidFill>
                <a:cs typeface="Calibri"/>
              </a:rPr>
              <a:t> </a:t>
            </a:r>
            <a:r>
              <a:rPr sz="2400" b="1" spc="200" dirty="0">
                <a:solidFill>
                  <a:srgbClr val="FFFFFF"/>
                </a:solidFill>
                <a:cs typeface="Calibri"/>
              </a:rPr>
              <a:t>3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6394" y="6413398"/>
            <a:ext cx="57130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95" dirty="0">
                <a:solidFill>
                  <a:srgbClr val="BB935A"/>
                </a:solidFill>
                <a:cs typeface="Calibri"/>
              </a:rPr>
              <a:t>Fuente:</a:t>
            </a:r>
            <a:r>
              <a:rPr sz="900" spc="30" dirty="0">
                <a:solidFill>
                  <a:srgbClr val="BB935A"/>
                </a:solidFill>
                <a:cs typeface="Calibri"/>
              </a:rPr>
              <a:t> </a:t>
            </a:r>
            <a:r>
              <a:rPr sz="900" spc="105" dirty="0">
                <a:solidFill>
                  <a:srgbClr val="BB935A"/>
                </a:solidFill>
                <a:cs typeface="Calibri"/>
              </a:rPr>
              <a:t>SSA(SPPS/DGE/DIE/InDRE/Informe</a:t>
            </a:r>
            <a:r>
              <a:rPr sz="900" spc="15" dirty="0">
                <a:solidFill>
                  <a:srgbClr val="BB935A"/>
                </a:solidFill>
                <a:cs typeface="Calibri"/>
              </a:rPr>
              <a:t> </a:t>
            </a:r>
            <a:r>
              <a:rPr sz="900" spc="90" dirty="0">
                <a:solidFill>
                  <a:srgbClr val="BB935A"/>
                </a:solidFill>
                <a:cs typeface="Calibri"/>
              </a:rPr>
              <a:t>técnico.COVID-19</a:t>
            </a:r>
            <a:r>
              <a:rPr sz="900" spc="10" dirty="0">
                <a:solidFill>
                  <a:srgbClr val="BB935A"/>
                </a:solidFill>
                <a:cs typeface="Calibri"/>
              </a:rPr>
              <a:t> </a:t>
            </a:r>
            <a:r>
              <a:rPr sz="900" spc="75" dirty="0">
                <a:solidFill>
                  <a:srgbClr val="BB935A"/>
                </a:solidFill>
                <a:cs typeface="Calibri"/>
              </a:rPr>
              <a:t>/México-</a:t>
            </a:r>
            <a:r>
              <a:rPr sz="900" spc="45" dirty="0">
                <a:solidFill>
                  <a:srgbClr val="BB935A"/>
                </a:solidFill>
                <a:cs typeface="Calibri"/>
              </a:rPr>
              <a:t> </a:t>
            </a:r>
            <a:r>
              <a:rPr sz="900" spc="90" dirty="0">
                <a:solidFill>
                  <a:srgbClr val="BB935A"/>
                </a:solidFill>
                <a:cs typeface="Calibri"/>
              </a:rPr>
              <a:t>28</a:t>
            </a:r>
            <a:r>
              <a:rPr sz="900" spc="35" dirty="0">
                <a:solidFill>
                  <a:srgbClr val="BB935A"/>
                </a:solidFill>
                <a:cs typeface="Calibri"/>
              </a:rPr>
              <a:t> </a:t>
            </a:r>
            <a:r>
              <a:rPr sz="900" spc="70" dirty="0">
                <a:solidFill>
                  <a:srgbClr val="BB935A"/>
                </a:solidFill>
                <a:cs typeface="Calibri"/>
              </a:rPr>
              <a:t>junio,</a:t>
            </a:r>
            <a:r>
              <a:rPr sz="900" spc="30" dirty="0">
                <a:solidFill>
                  <a:srgbClr val="BB935A"/>
                </a:solidFill>
                <a:cs typeface="Calibri"/>
              </a:rPr>
              <a:t> </a:t>
            </a:r>
            <a:r>
              <a:rPr sz="900" spc="100" dirty="0">
                <a:solidFill>
                  <a:srgbClr val="BB935A"/>
                </a:solidFill>
                <a:cs typeface="Calibri"/>
              </a:rPr>
              <a:t>2020</a:t>
            </a:r>
            <a:r>
              <a:rPr sz="900" spc="25" dirty="0">
                <a:solidFill>
                  <a:srgbClr val="BB935A"/>
                </a:solidFill>
                <a:cs typeface="Calibri"/>
              </a:rPr>
              <a:t> </a:t>
            </a:r>
            <a:r>
              <a:rPr sz="900" spc="80" dirty="0">
                <a:solidFill>
                  <a:srgbClr val="BB935A"/>
                </a:solidFill>
                <a:cs typeface="Calibri"/>
              </a:rPr>
              <a:t>(corte</a:t>
            </a:r>
            <a:r>
              <a:rPr sz="900" spc="45" dirty="0">
                <a:solidFill>
                  <a:srgbClr val="BB935A"/>
                </a:solidFill>
                <a:cs typeface="Calibri"/>
              </a:rPr>
              <a:t> </a:t>
            </a:r>
            <a:r>
              <a:rPr sz="900" spc="50" dirty="0">
                <a:solidFill>
                  <a:srgbClr val="BB935A"/>
                </a:solidFill>
                <a:cs typeface="Calibri"/>
              </a:rPr>
              <a:t>13:00h)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4503" y="1293223"/>
            <a:ext cx="10068197" cy="48500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25327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876044"/>
            <a:ext cx="7281672" cy="4230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 txBox="1">
            <a:spLocks/>
          </p:cNvSpPr>
          <p:nvPr/>
        </p:nvSpPr>
        <p:spPr>
          <a:xfrm>
            <a:off x="877752" y="237271"/>
            <a:ext cx="8615680" cy="716863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>
            <a:lvl1pPr>
              <a:defRPr sz="2200" b="1" i="0">
                <a:solidFill>
                  <a:srgbClr val="9D2348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lvl="0" algn="ctr">
              <a:lnSpc>
                <a:spcPts val="2380"/>
              </a:lnSpc>
              <a:spcBef>
                <a:spcPts val="390"/>
              </a:spcBef>
            </a:pPr>
            <a:r>
              <a:rPr kumimoji="0" lang="es-MX" sz="2200" b="1" i="0" u="none" strike="noStrike" kern="0" cap="none" spc="295" normalizeH="0" baseline="0" noProof="0" dirty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Curva</a:t>
            </a:r>
            <a:r>
              <a:rPr kumimoji="0" lang="es-MX" sz="2200" b="1" i="0" u="none" strike="noStrike" kern="0" cap="none" spc="145" normalizeH="0" baseline="0" noProof="0" dirty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kumimoji="0" lang="es-MX" sz="2200" b="1" i="0" u="none" strike="noStrike" kern="0" cap="none" spc="290" normalizeH="0" baseline="0" noProof="0" dirty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epidémica</a:t>
            </a:r>
            <a:r>
              <a:rPr kumimoji="0" lang="es-MX" sz="2200" b="1" i="0" u="none" strike="noStrike" kern="0" cap="none" spc="155" normalizeH="0" baseline="0" noProof="0" dirty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kumimoji="0" lang="es-MX" sz="2200" b="1" i="0" u="none" strike="noStrike" kern="0" cap="none" spc="305" normalizeH="0" baseline="0" noProof="0" dirty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de</a:t>
            </a:r>
            <a:r>
              <a:rPr kumimoji="0" lang="es-MX" sz="2200" b="1" i="0" u="none" strike="noStrike" kern="0" cap="none" spc="135" normalizeH="0" baseline="0" noProof="0" dirty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kumimoji="0" lang="es-MX" sz="2200" b="1" i="0" u="none" strike="noStrike" kern="0" cap="none" spc="295" normalizeH="0" baseline="0" noProof="0" dirty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casos</a:t>
            </a:r>
            <a:r>
              <a:rPr lang="es-MX" kern="0" spc="130" dirty="0"/>
              <a:t> de  COVID-19 </a:t>
            </a:r>
            <a:r>
              <a:rPr kumimoji="0" lang="es-MX" sz="2200" b="1" i="0" u="none" strike="noStrike" kern="0" cap="none" spc="305" normalizeH="0" baseline="0" noProof="0" dirty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acumulados</a:t>
            </a:r>
          </a:p>
          <a:p>
            <a:pPr marL="12700" marR="5080" lvl="0" algn="ctr">
              <a:lnSpc>
                <a:spcPts val="2380"/>
              </a:lnSpc>
              <a:spcBef>
                <a:spcPts val="390"/>
              </a:spcBef>
            </a:pPr>
            <a:r>
              <a:rPr kumimoji="0" lang="es-MX" sz="2200" b="1" i="0" u="none" strike="noStrike" kern="0" cap="none" spc="145" normalizeH="0" baseline="0" noProof="0" dirty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kumimoji="0" lang="es-MX" sz="2200" b="1" i="0" u="none" strike="noStrike" kern="0" cap="none" spc="275" normalizeH="0" baseline="0" noProof="0" dirty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e  </a:t>
            </a:r>
            <a:r>
              <a:rPr lang="es-MX" kern="0" spc="260" dirty="0"/>
              <a:t>incidentes al 28 junio del 2020 en  México </a:t>
            </a:r>
            <a:endParaRPr kumimoji="0" lang="es-MX" sz="2200" b="1" i="0" u="none" strike="noStrike" kern="0" cap="none" spc="260" normalizeH="0" baseline="0" noProof="0" dirty="0">
              <a:ln>
                <a:noFill/>
              </a:ln>
              <a:solidFill>
                <a:srgbClr val="9D2348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72700" y="1168908"/>
            <a:ext cx="1435735" cy="673902"/>
          </a:xfrm>
          <a:prstGeom prst="rect">
            <a:avLst/>
          </a:prstGeom>
          <a:solidFill>
            <a:srgbClr val="FF8500"/>
          </a:solidFill>
        </p:spPr>
        <p:txBody>
          <a:bodyPr vert="horz" wrap="square" lIns="0" tIns="301625" rIns="0" bIns="0" rtlCol="0">
            <a:spAutoFit/>
          </a:bodyPr>
          <a:lstStyle/>
          <a:p>
            <a:pPr marL="217804">
              <a:spcBef>
                <a:spcPts val="2375"/>
              </a:spcBef>
            </a:pPr>
            <a:r>
              <a:rPr sz="2400" b="1" spc="335" dirty="0">
                <a:solidFill>
                  <a:srgbClr val="FFFFFF"/>
                </a:solidFill>
                <a:cs typeface="Calibri"/>
              </a:rPr>
              <a:t>Fase</a:t>
            </a:r>
            <a:r>
              <a:rPr sz="2400" b="1" spc="114" dirty="0">
                <a:solidFill>
                  <a:srgbClr val="FFFFFF"/>
                </a:solidFill>
                <a:cs typeface="Calibri"/>
              </a:rPr>
              <a:t> </a:t>
            </a:r>
            <a:r>
              <a:rPr sz="2400" b="1" spc="200" dirty="0">
                <a:solidFill>
                  <a:srgbClr val="FFFFFF"/>
                </a:solidFill>
                <a:cs typeface="Calibri"/>
              </a:rPr>
              <a:t>3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36394" y="6413398"/>
            <a:ext cx="571309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95" dirty="0">
                <a:solidFill>
                  <a:srgbClr val="BB935A"/>
                </a:solidFill>
                <a:cs typeface="Calibri"/>
              </a:rPr>
              <a:t>Fuente:</a:t>
            </a:r>
            <a:r>
              <a:rPr sz="900" spc="30" dirty="0">
                <a:solidFill>
                  <a:srgbClr val="BB935A"/>
                </a:solidFill>
                <a:cs typeface="Calibri"/>
              </a:rPr>
              <a:t> </a:t>
            </a:r>
            <a:r>
              <a:rPr sz="900" spc="105" dirty="0">
                <a:solidFill>
                  <a:srgbClr val="BB935A"/>
                </a:solidFill>
                <a:cs typeface="Calibri"/>
              </a:rPr>
              <a:t>SSA(SPPS/DGE/DIE/InDRE/Informe</a:t>
            </a:r>
            <a:r>
              <a:rPr sz="900" spc="15" dirty="0">
                <a:solidFill>
                  <a:srgbClr val="BB935A"/>
                </a:solidFill>
                <a:cs typeface="Calibri"/>
              </a:rPr>
              <a:t> </a:t>
            </a:r>
            <a:r>
              <a:rPr sz="900" spc="90" dirty="0">
                <a:solidFill>
                  <a:srgbClr val="BB935A"/>
                </a:solidFill>
                <a:cs typeface="Calibri"/>
              </a:rPr>
              <a:t>técnico.COVID-19</a:t>
            </a:r>
            <a:r>
              <a:rPr sz="900" spc="10" dirty="0">
                <a:solidFill>
                  <a:srgbClr val="BB935A"/>
                </a:solidFill>
                <a:cs typeface="Calibri"/>
              </a:rPr>
              <a:t> </a:t>
            </a:r>
            <a:r>
              <a:rPr sz="900" spc="75" dirty="0">
                <a:solidFill>
                  <a:srgbClr val="BB935A"/>
                </a:solidFill>
                <a:cs typeface="Calibri"/>
              </a:rPr>
              <a:t>/México-</a:t>
            </a:r>
            <a:r>
              <a:rPr sz="900" spc="45" dirty="0">
                <a:solidFill>
                  <a:srgbClr val="BB935A"/>
                </a:solidFill>
                <a:cs typeface="Calibri"/>
              </a:rPr>
              <a:t> </a:t>
            </a:r>
            <a:r>
              <a:rPr sz="900" spc="90" dirty="0">
                <a:solidFill>
                  <a:srgbClr val="BB935A"/>
                </a:solidFill>
                <a:cs typeface="Calibri"/>
              </a:rPr>
              <a:t>28</a:t>
            </a:r>
            <a:r>
              <a:rPr sz="900" spc="35" dirty="0">
                <a:solidFill>
                  <a:srgbClr val="BB935A"/>
                </a:solidFill>
                <a:cs typeface="Calibri"/>
              </a:rPr>
              <a:t> </a:t>
            </a:r>
            <a:r>
              <a:rPr sz="900" spc="70" dirty="0">
                <a:solidFill>
                  <a:srgbClr val="BB935A"/>
                </a:solidFill>
                <a:cs typeface="Calibri"/>
              </a:rPr>
              <a:t>junio,</a:t>
            </a:r>
            <a:r>
              <a:rPr sz="900" spc="30" dirty="0">
                <a:solidFill>
                  <a:srgbClr val="BB935A"/>
                </a:solidFill>
                <a:cs typeface="Calibri"/>
              </a:rPr>
              <a:t> </a:t>
            </a:r>
            <a:r>
              <a:rPr sz="900" spc="100" dirty="0">
                <a:solidFill>
                  <a:srgbClr val="BB935A"/>
                </a:solidFill>
                <a:cs typeface="Calibri"/>
              </a:rPr>
              <a:t>2020</a:t>
            </a:r>
            <a:r>
              <a:rPr sz="900" spc="25" dirty="0">
                <a:solidFill>
                  <a:srgbClr val="BB935A"/>
                </a:solidFill>
                <a:cs typeface="Calibri"/>
              </a:rPr>
              <a:t> </a:t>
            </a:r>
            <a:r>
              <a:rPr sz="900" spc="80" dirty="0">
                <a:solidFill>
                  <a:srgbClr val="BB935A"/>
                </a:solidFill>
                <a:cs typeface="Calibri"/>
              </a:rPr>
              <a:t>(corte</a:t>
            </a:r>
            <a:r>
              <a:rPr sz="900" spc="45" dirty="0">
                <a:solidFill>
                  <a:srgbClr val="BB935A"/>
                </a:solidFill>
                <a:cs typeface="Calibri"/>
              </a:rPr>
              <a:t> </a:t>
            </a:r>
            <a:r>
              <a:rPr sz="900" spc="50" dirty="0">
                <a:solidFill>
                  <a:srgbClr val="BB935A"/>
                </a:solidFill>
                <a:cs typeface="Calibri"/>
              </a:rPr>
              <a:t>13:00h)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42844" y="5894832"/>
            <a:ext cx="1137285" cy="19107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9209" rIns="0" bIns="0" rtlCol="0">
            <a:spAutoFit/>
          </a:bodyPr>
          <a:lstStyle/>
          <a:p>
            <a:pPr marL="92075">
              <a:spcBef>
                <a:spcPts val="229"/>
              </a:spcBef>
            </a:pPr>
            <a:r>
              <a:rPr sz="1050" b="1" spc="150" dirty="0">
                <a:solidFill>
                  <a:srgbClr val="404040"/>
                </a:solidFill>
                <a:cs typeface="Calibri"/>
              </a:rPr>
              <a:t>Acumulados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29200" y="5910071"/>
            <a:ext cx="1135380" cy="19107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9209" rIns="0" bIns="0" rtlCol="0">
            <a:spAutoFit/>
          </a:bodyPr>
          <a:lstStyle/>
          <a:p>
            <a:pPr marL="92075">
              <a:spcBef>
                <a:spcPts val="229"/>
              </a:spcBef>
            </a:pPr>
            <a:r>
              <a:rPr sz="1050" b="1" spc="130" dirty="0">
                <a:solidFill>
                  <a:srgbClr val="404040"/>
                </a:solidFill>
                <a:cs typeface="Calibri"/>
              </a:rPr>
              <a:t>Incidencias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585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246404"/>
              </p:ext>
            </p:extLst>
          </p:nvPr>
        </p:nvGraphicFramePr>
        <p:xfrm>
          <a:off x="0" y="378822"/>
          <a:ext cx="12192000" cy="6139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9928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770139"/>
              </p:ext>
            </p:extLst>
          </p:nvPr>
        </p:nvGraphicFramePr>
        <p:xfrm>
          <a:off x="108065" y="756458"/>
          <a:ext cx="11862262" cy="5827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03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3"/>
          <p:cNvSpPr txBox="1"/>
          <p:nvPr/>
        </p:nvSpPr>
        <p:spPr>
          <a:xfrm>
            <a:off x="979714" y="243527"/>
            <a:ext cx="10228217" cy="5841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35585" algn="ctr">
              <a:lnSpc>
                <a:spcPct val="100000"/>
              </a:lnSpc>
              <a:spcBef>
                <a:spcPts val="135"/>
              </a:spcBef>
            </a:pPr>
            <a:r>
              <a:rPr b="1" spc="3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Resumen</a:t>
            </a:r>
            <a:r>
              <a:rPr b="1" spc="3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2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b="1" spc="15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</a:t>
            </a:r>
            <a:r>
              <a:rPr b="1" spc="25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spc="25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COVID-19  </a:t>
            </a:r>
            <a:r>
              <a:rPr lang="es-MX" b="1" spc="15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b="1" spc="15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onfirmados</a:t>
            </a:r>
            <a:r>
              <a:rPr lang="es-MX" b="1" spc="15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en el periodo  </a:t>
            </a:r>
          </a:p>
          <a:p>
            <a:pPr marL="235585" algn="ctr">
              <a:lnSpc>
                <a:spcPct val="100000"/>
              </a:lnSpc>
              <a:spcBef>
                <a:spcPts val="135"/>
              </a:spcBef>
            </a:pPr>
            <a:r>
              <a:rPr lang="es-MX" b="1" spc="15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feb – al domingo 28 de junio de 2020 en SINALOA</a:t>
            </a:r>
            <a:endParaRPr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24"/>
          <p:cNvSpPr txBox="1"/>
          <p:nvPr/>
        </p:nvSpPr>
        <p:spPr>
          <a:xfrm>
            <a:off x="6860011" y="3477170"/>
            <a:ext cx="2571480" cy="1816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0495" algn="ctr">
              <a:lnSpc>
                <a:spcPct val="110200"/>
              </a:lnSpc>
              <a:spcBef>
                <a:spcPts val="100"/>
              </a:spcBef>
            </a:pPr>
            <a:r>
              <a:rPr sz="1050" b="1" spc="10" dirty="0">
                <a:latin typeface="Calibri"/>
                <a:cs typeface="Calibri"/>
              </a:rPr>
              <a:t>Nuevos  S</a:t>
            </a:r>
            <a:r>
              <a:rPr sz="1050" b="1" spc="-5" dirty="0">
                <a:latin typeface="Calibri"/>
                <a:cs typeface="Calibri"/>
              </a:rPr>
              <a:t>o</a:t>
            </a:r>
            <a:r>
              <a:rPr sz="1050" b="1" spc="25" dirty="0">
                <a:latin typeface="Calibri"/>
                <a:cs typeface="Calibri"/>
              </a:rPr>
              <a:t>s</a:t>
            </a:r>
            <a:r>
              <a:rPr sz="1050" b="1" spc="-5" dirty="0">
                <a:latin typeface="Calibri"/>
                <a:cs typeface="Calibri"/>
              </a:rPr>
              <a:t>p</a:t>
            </a:r>
            <a:r>
              <a:rPr sz="1050" b="1" spc="30" dirty="0">
                <a:latin typeface="Calibri"/>
                <a:cs typeface="Calibri"/>
              </a:rPr>
              <a:t>e</a:t>
            </a:r>
            <a:r>
              <a:rPr sz="1050" b="1" spc="5" dirty="0">
                <a:latin typeface="Calibri"/>
                <a:cs typeface="Calibri"/>
              </a:rPr>
              <a:t>c</a:t>
            </a:r>
            <a:r>
              <a:rPr sz="1050" b="1" spc="-5" dirty="0">
                <a:latin typeface="Calibri"/>
                <a:cs typeface="Calibri"/>
              </a:rPr>
              <a:t>ho</a:t>
            </a:r>
            <a:r>
              <a:rPr sz="1050" b="1" spc="25" dirty="0">
                <a:latin typeface="Calibri"/>
                <a:cs typeface="Calibri"/>
              </a:rPr>
              <a:t>s</a:t>
            </a:r>
            <a:r>
              <a:rPr sz="1050" b="1" spc="-5" dirty="0">
                <a:latin typeface="Calibri"/>
                <a:cs typeface="Calibri"/>
              </a:rPr>
              <a:t>o</a:t>
            </a:r>
            <a:r>
              <a:rPr sz="1050" b="1" spc="5" dirty="0">
                <a:latin typeface="Calibri"/>
                <a:cs typeface="Calibri"/>
              </a:rPr>
              <a:t>s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4" name="object 25"/>
          <p:cNvSpPr txBox="1"/>
          <p:nvPr/>
        </p:nvSpPr>
        <p:spPr>
          <a:xfrm>
            <a:off x="2377696" y="3893641"/>
            <a:ext cx="2612661" cy="283411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67310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530"/>
              </a:spcBef>
            </a:pPr>
            <a:r>
              <a:rPr sz="1400" b="1" spc="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515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26"/>
          <p:cNvSpPr txBox="1"/>
          <p:nvPr/>
        </p:nvSpPr>
        <p:spPr>
          <a:xfrm>
            <a:off x="5083182" y="3873924"/>
            <a:ext cx="1869654" cy="264816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8895" rIns="0" bIns="0" rtlCol="0">
            <a:spAutoFit/>
          </a:bodyPr>
          <a:lstStyle/>
          <a:p>
            <a:pPr marL="300990" algn="ctr">
              <a:lnSpc>
                <a:spcPct val="100000"/>
              </a:lnSpc>
              <a:spcBef>
                <a:spcPts val="385"/>
              </a:spcBef>
            </a:pPr>
            <a:r>
              <a:rPr sz="1400" b="1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1,240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27"/>
          <p:cNvSpPr txBox="1"/>
          <p:nvPr/>
        </p:nvSpPr>
        <p:spPr>
          <a:xfrm>
            <a:off x="7340022" y="3836723"/>
            <a:ext cx="1856154" cy="264816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8895" rIns="0" bIns="0" rtlCol="0">
            <a:spAutoFit/>
          </a:bodyPr>
          <a:lstStyle/>
          <a:p>
            <a:pPr marL="300990" algn="ctr">
              <a:lnSpc>
                <a:spcPct val="100000"/>
              </a:lnSpc>
              <a:spcBef>
                <a:spcPts val="385"/>
              </a:spcBef>
            </a:pPr>
            <a:r>
              <a:rPr sz="1400" b="1" spc="20" dirty="0">
                <a:latin typeface="Arial" panose="020B0604020202020204" pitchFamily="34" charset="0"/>
                <a:cs typeface="Arial" panose="020B0604020202020204" pitchFamily="34" charset="0"/>
              </a:rPr>
              <a:t>2,054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29"/>
          <p:cNvSpPr txBox="1"/>
          <p:nvPr/>
        </p:nvSpPr>
        <p:spPr>
          <a:xfrm>
            <a:off x="5083182" y="2566006"/>
            <a:ext cx="1869654" cy="276358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60325" rIns="0" bIns="0" rtlCol="0">
            <a:spAutoFit/>
          </a:bodyPr>
          <a:lstStyle/>
          <a:p>
            <a:pPr marL="294005" algn="ctr">
              <a:lnSpc>
                <a:spcPct val="100000"/>
              </a:lnSpc>
              <a:spcBef>
                <a:spcPts val="475"/>
              </a:spcBef>
            </a:pPr>
            <a:r>
              <a:rPr sz="1400" b="1" spc="15" dirty="0">
                <a:latin typeface="Arial" panose="020B0604020202020204" pitchFamily="34" charset="0"/>
                <a:cs typeface="Arial" panose="020B0604020202020204" pitchFamily="34" charset="0"/>
              </a:rPr>
              <a:t>19,045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30"/>
          <p:cNvSpPr txBox="1"/>
          <p:nvPr/>
        </p:nvSpPr>
        <p:spPr>
          <a:xfrm>
            <a:off x="7340022" y="2585411"/>
            <a:ext cx="1856154" cy="276358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60325" rIns="0" bIns="0" rtlCol="0">
            <a:spAutoFit/>
          </a:bodyPr>
          <a:lstStyle/>
          <a:p>
            <a:pPr marL="329565" algn="ctr">
              <a:lnSpc>
                <a:spcPct val="100000"/>
              </a:lnSpc>
              <a:spcBef>
                <a:spcPts val="475"/>
              </a:spcBef>
            </a:pPr>
            <a:r>
              <a:rPr sz="14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5,365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31"/>
          <p:cNvSpPr txBox="1"/>
          <p:nvPr/>
        </p:nvSpPr>
        <p:spPr>
          <a:xfrm>
            <a:off x="2685970" y="3343893"/>
            <a:ext cx="2651696" cy="1899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3690" marR="5080" indent="-301625" algn="ctr">
              <a:lnSpc>
                <a:spcPct val="110200"/>
              </a:lnSpc>
              <a:spcBef>
                <a:spcPts val="95"/>
              </a:spcBef>
            </a:pPr>
            <a:r>
              <a:rPr sz="1050" b="1" spc="5" dirty="0">
                <a:latin typeface="Calibri"/>
                <a:cs typeface="Calibri"/>
              </a:rPr>
              <a:t>Casos</a:t>
            </a:r>
            <a:r>
              <a:rPr sz="1050" b="1" spc="-50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Confirmados  </a:t>
            </a:r>
            <a:r>
              <a:rPr sz="1050" b="1" spc="10" dirty="0">
                <a:latin typeface="Calibri"/>
                <a:cs typeface="Calibri"/>
              </a:rPr>
              <a:t>activos*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10" name="object 32"/>
          <p:cNvSpPr txBox="1"/>
          <p:nvPr/>
        </p:nvSpPr>
        <p:spPr>
          <a:xfrm>
            <a:off x="5229839" y="3483775"/>
            <a:ext cx="152234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050" b="1" spc="5" dirty="0">
                <a:latin typeface="Calibri"/>
                <a:cs typeface="Calibri"/>
              </a:rPr>
              <a:t>Defunciones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11" name="object 33"/>
          <p:cNvSpPr txBox="1"/>
          <p:nvPr/>
        </p:nvSpPr>
        <p:spPr>
          <a:xfrm>
            <a:off x="2090057" y="1591937"/>
            <a:ext cx="2513114" cy="2491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90" marR="5080" indent="-22225" algn="ctr">
              <a:lnSpc>
                <a:spcPct val="110100"/>
              </a:lnSpc>
              <a:spcBef>
                <a:spcPts val="95"/>
              </a:spcBef>
            </a:pPr>
            <a:r>
              <a:rPr sz="1400" b="1" spc="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400" b="1" spc="-5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4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400" b="1" spc="2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b="1" spc="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00" b="1" spc="-15" dirty="0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sz="1400" b="1" spc="-5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1400" b="1" spc="5" dirty="0">
                <a:latin typeface="Arial" panose="020B0604020202020204" pitchFamily="34" charset="0"/>
                <a:cs typeface="Arial" panose="020B0604020202020204" pitchFamily="34" charset="0"/>
              </a:rPr>
              <a:t>s  </a:t>
            </a:r>
            <a:r>
              <a:rPr sz="1400" b="1" spc="-5" dirty="0">
                <a:latin typeface="Arial" panose="020B0604020202020204" pitchFamily="34" charset="0"/>
                <a:cs typeface="Arial" panose="020B0604020202020204" pitchFamily="34" charset="0"/>
              </a:rPr>
              <a:t>acumulados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34"/>
          <p:cNvSpPr txBox="1"/>
          <p:nvPr/>
        </p:nvSpPr>
        <p:spPr>
          <a:xfrm>
            <a:off x="4990357" y="1602150"/>
            <a:ext cx="1761827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400" b="1" spc="5" dirty="0">
                <a:latin typeface="Arial" panose="020B0604020202020204" pitchFamily="34" charset="0"/>
                <a:cs typeface="Arial" panose="020B0604020202020204" pitchFamily="34" charset="0"/>
              </a:rPr>
              <a:t>Casos</a:t>
            </a:r>
            <a:r>
              <a:rPr sz="140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5" dirty="0" err="1">
                <a:latin typeface="Arial" panose="020B0604020202020204" pitchFamily="34" charset="0"/>
                <a:cs typeface="Arial" panose="020B0604020202020204" pitchFamily="34" charset="0"/>
              </a:rPr>
              <a:t>Estudiados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36"/>
          <p:cNvSpPr txBox="1"/>
          <p:nvPr/>
        </p:nvSpPr>
        <p:spPr>
          <a:xfrm>
            <a:off x="2377696" y="2585411"/>
            <a:ext cx="2670372" cy="276358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60325" rIns="0" bIns="0" rtlCol="0">
            <a:spAutoFit/>
          </a:bodyPr>
          <a:lstStyle/>
          <a:p>
            <a:pPr marL="387350" algn="ctr">
              <a:lnSpc>
                <a:spcPct val="100000"/>
              </a:lnSpc>
              <a:spcBef>
                <a:spcPts val="475"/>
              </a:spcBef>
            </a:pPr>
            <a:r>
              <a:rPr sz="14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7,935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752184" y="1540262"/>
            <a:ext cx="2260234" cy="32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indent="50165">
              <a:lnSpc>
                <a:spcPct val="110100"/>
              </a:lnSpc>
              <a:spcBef>
                <a:spcPts val="95"/>
              </a:spcBef>
            </a:pPr>
            <a:r>
              <a:rPr lang="es-MX" sz="1400" b="1" spc="10" dirty="0">
                <a:latin typeface="Arial" panose="020B0604020202020204" pitchFamily="34" charset="0"/>
                <a:cs typeface="Arial" panose="020B0604020202020204" pitchFamily="34" charset="0"/>
              </a:rPr>
              <a:t>Negativos  </a:t>
            </a:r>
            <a:r>
              <a:rPr lang="es-MX" sz="1400" b="1" spc="-1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MX" sz="1400" b="1" spc="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MX" sz="1400" b="1" spc="-5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MX" sz="1400" b="1" spc="-1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MX" sz="1400" b="1" spc="-5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MX" sz="1400" b="1" spc="2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MX" sz="1400" b="1" spc="-1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MX" sz="1400" b="1" spc="-5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s-MX" sz="1400" b="1" spc="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392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72700" y="2321560"/>
            <a:ext cx="1458595" cy="584200"/>
            <a:chOff x="10172700" y="2321560"/>
            <a:chExt cx="1458595" cy="584200"/>
          </a:xfrm>
        </p:grpSpPr>
        <p:sp>
          <p:nvSpPr>
            <p:cNvPr id="3" name="object 3"/>
            <p:cNvSpPr/>
            <p:nvPr/>
          </p:nvSpPr>
          <p:spPr>
            <a:xfrm>
              <a:off x="10172700" y="2321560"/>
              <a:ext cx="1457960" cy="584200"/>
            </a:xfrm>
            <a:custGeom>
              <a:avLst/>
              <a:gdLst/>
              <a:ahLst/>
              <a:cxnLst/>
              <a:rect l="l" t="t" r="r" b="b"/>
              <a:pathLst>
                <a:path w="1457959" h="584200">
                  <a:moveTo>
                    <a:pt x="1360424" y="0"/>
                  </a:moveTo>
                  <a:lnTo>
                    <a:pt x="97535" y="0"/>
                  </a:lnTo>
                  <a:lnTo>
                    <a:pt x="57657" y="8509"/>
                  </a:lnTo>
                  <a:lnTo>
                    <a:pt x="24510" y="32892"/>
                  </a:lnTo>
                  <a:lnTo>
                    <a:pt x="4191" y="68961"/>
                  </a:lnTo>
                  <a:lnTo>
                    <a:pt x="0" y="97409"/>
                  </a:lnTo>
                  <a:lnTo>
                    <a:pt x="0" y="486790"/>
                  </a:lnTo>
                  <a:lnTo>
                    <a:pt x="15113" y="538861"/>
                  </a:lnTo>
                  <a:lnTo>
                    <a:pt x="43815" y="568070"/>
                  </a:lnTo>
                  <a:lnTo>
                    <a:pt x="82930" y="583056"/>
                  </a:lnTo>
                  <a:lnTo>
                    <a:pt x="97535" y="584200"/>
                  </a:lnTo>
                  <a:lnTo>
                    <a:pt x="1360424" y="584200"/>
                  </a:lnTo>
                  <a:lnTo>
                    <a:pt x="1400302" y="575690"/>
                  </a:lnTo>
                  <a:lnTo>
                    <a:pt x="1433449" y="551306"/>
                  </a:lnTo>
                  <a:lnTo>
                    <a:pt x="1453769" y="515238"/>
                  </a:lnTo>
                  <a:lnTo>
                    <a:pt x="1457959" y="486790"/>
                  </a:lnTo>
                  <a:lnTo>
                    <a:pt x="1457959" y="97409"/>
                  </a:lnTo>
                  <a:lnTo>
                    <a:pt x="1449451" y="57657"/>
                  </a:lnTo>
                  <a:lnTo>
                    <a:pt x="1425067" y="24511"/>
                  </a:lnTo>
                  <a:lnTo>
                    <a:pt x="1388999" y="4190"/>
                  </a:lnTo>
                  <a:lnTo>
                    <a:pt x="1360424" y="0"/>
                  </a:lnTo>
                  <a:close/>
                </a:path>
              </a:pathLst>
            </a:custGeom>
            <a:solidFill>
              <a:srgbClr val="BD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0184168" y="2348792"/>
              <a:ext cx="1447165" cy="557530"/>
            </a:xfrm>
            <a:custGeom>
              <a:avLst/>
              <a:gdLst/>
              <a:ahLst/>
              <a:cxnLst/>
              <a:rect l="l" t="t" r="r" b="b"/>
              <a:pathLst>
                <a:path w="1447165" h="557530">
                  <a:moveTo>
                    <a:pt x="1446577" y="0"/>
                  </a:moveTo>
                  <a:lnTo>
                    <a:pt x="0" y="0"/>
                  </a:lnTo>
                  <a:lnTo>
                    <a:pt x="0" y="556968"/>
                  </a:lnTo>
                  <a:lnTo>
                    <a:pt x="1446578" y="556968"/>
                  </a:lnTo>
                  <a:lnTo>
                    <a:pt x="144657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0184168" y="2348801"/>
              <a:ext cx="1447165" cy="557530"/>
            </a:xfrm>
            <a:custGeom>
              <a:avLst/>
              <a:gdLst/>
              <a:ahLst/>
              <a:cxnLst/>
              <a:rect l="l" t="t" r="r" b="b"/>
              <a:pathLst>
                <a:path w="1447165" h="557530">
                  <a:moveTo>
                    <a:pt x="1446568" y="0"/>
                  </a:moveTo>
                  <a:lnTo>
                    <a:pt x="1437640" y="0"/>
                  </a:lnTo>
                  <a:lnTo>
                    <a:pt x="1437640" y="545465"/>
                  </a:lnTo>
                  <a:lnTo>
                    <a:pt x="0" y="545465"/>
                  </a:lnTo>
                  <a:lnTo>
                    <a:pt x="0" y="556971"/>
                  </a:lnTo>
                  <a:lnTo>
                    <a:pt x="1437640" y="556971"/>
                  </a:lnTo>
                  <a:lnTo>
                    <a:pt x="1446568" y="556971"/>
                  </a:lnTo>
                  <a:lnTo>
                    <a:pt x="1446568" y="545465"/>
                  </a:lnTo>
                  <a:lnTo>
                    <a:pt x="14465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72608" y="37859"/>
            <a:ext cx="10812417" cy="699038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 algn="ctr">
              <a:lnSpc>
                <a:spcPts val="2320"/>
              </a:lnSpc>
              <a:spcBef>
                <a:spcPts val="445"/>
              </a:spcBef>
            </a:pPr>
            <a:r>
              <a:rPr sz="2200" b="1" spc="260" dirty="0" err="1">
                <a:solidFill>
                  <a:srgbClr val="A21F45"/>
                </a:solidFill>
                <a:cs typeface="Calibri"/>
              </a:rPr>
              <a:t>Mapa</a:t>
            </a:r>
            <a:r>
              <a:rPr sz="2200" b="1" spc="114" dirty="0">
                <a:solidFill>
                  <a:srgbClr val="A21F45"/>
                </a:solidFill>
                <a:cs typeface="Calibri"/>
              </a:rPr>
              <a:t> </a:t>
            </a:r>
            <a:r>
              <a:rPr sz="2200" b="1" spc="305" dirty="0">
                <a:solidFill>
                  <a:srgbClr val="A21F45"/>
                </a:solidFill>
                <a:cs typeface="Calibri"/>
              </a:rPr>
              <a:t>de</a:t>
            </a:r>
            <a:r>
              <a:rPr sz="2200" b="1" spc="114" dirty="0">
                <a:solidFill>
                  <a:srgbClr val="A21F45"/>
                </a:solidFill>
                <a:cs typeface="Calibri"/>
              </a:rPr>
              <a:t> </a:t>
            </a:r>
            <a:r>
              <a:rPr sz="2200" b="1" spc="295" dirty="0">
                <a:solidFill>
                  <a:srgbClr val="A21F45"/>
                </a:solidFill>
                <a:cs typeface="Calibri"/>
              </a:rPr>
              <a:t>casos</a:t>
            </a:r>
            <a:r>
              <a:rPr sz="2200" b="1" spc="100" dirty="0">
                <a:solidFill>
                  <a:srgbClr val="A21F45"/>
                </a:solidFill>
                <a:cs typeface="Calibri"/>
              </a:rPr>
              <a:t> </a:t>
            </a:r>
            <a:r>
              <a:rPr lang="es-MX" sz="2200" b="1" spc="100" dirty="0">
                <a:solidFill>
                  <a:srgbClr val="A21F45"/>
                </a:solidFill>
                <a:cs typeface="Calibri"/>
              </a:rPr>
              <a:t>COVID-19 </a:t>
            </a:r>
            <a:r>
              <a:rPr sz="2200" b="1" spc="280" dirty="0" err="1">
                <a:solidFill>
                  <a:srgbClr val="A21F45"/>
                </a:solidFill>
                <a:cs typeface="Calibri"/>
              </a:rPr>
              <a:t>confirmados</a:t>
            </a:r>
            <a:r>
              <a:rPr sz="2200" b="1" spc="45" dirty="0">
                <a:solidFill>
                  <a:srgbClr val="A21F45"/>
                </a:solidFill>
                <a:cs typeface="Calibri"/>
              </a:rPr>
              <a:t> </a:t>
            </a:r>
            <a:r>
              <a:rPr sz="2200" b="1" spc="310" dirty="0">
                <a:solidFill>
                  <a:srgbClr val="A21F45"/>
                </a:solidFill>
                <a:cs typeface="Calibri"/>
              </a:rPr>
              <a:t>acumulados  </a:t>
            </a:r>
            <a:r>
              <a:rPr sz="2200" b="1" spc="250" dirty="0" err="1">
                <a:solidFill>
                  <a:srgbClr val="A21F45"/>
                </a:solidFill>
                <a:cs typeface="Calibri"/>
              </a:rPr>
              <a:t>por</a:t>
            </a:r>
            <a:r>
              <a:rPr sz="2200" b="1" spc="250" dirty="0">
                <a:solidFill>
                  <a:srgbClr val="A21F45"/>
                </a:solidFill>
                <a:cs typeface="Calibri"/>
              </a:rPr>
              <a:t> </a:t>
            </a:r>
            <a:endParaRPr lang="es-MX" sz="2200" b="1" spc="250" dirty="0">
              <a:solidFill>
                <a:srgbClr val="A21F45"/>
              </a:solidFill>
              <a:cs typeface="Calibri"/>
            </a:endParaRPr>
          </a:p>
          <a:p>
            <a:pPr marL="12700" marR="5080" algn="ctr">
              <a:lnSpc>
                <a:spcPts val="2320"/>
              </a:lnSpc>
              <a:spcBef>
                <a:spcPts val="445"/>
              </a:spcBef>
            </a:pPr>
            <a:r>
              <a:rPr sz="2200" b="1" spc="260" dirty="0" err="1">
                <a:solidFill>
                  <a:srgbClr val="A21F45"/>
                </a:solidFill>
                <a:cs typeface="Calibri"/>
              </a:rPr>
              <a:t>municipio</a:t>
            </a:r>
            <a:r>
              <a:rPr sz="2200" b="1" spc="260" dirty="0">
                <a:solidFill>
                  <a:srgbClr val="A21F45"/>
                </a:solidFill>
                <a:cs typeface="Calibri"/>
              </a:rPr>
              <a:t> </a:t>
            </a:r>
            <a:r>
              <a:rPr sz="2200" b="1" spc="305" dirty="0">
                <a:solidFill>
                  <a:srgbClr val="A21F45"/>
                </a:solidFill>
                <a:cs typeface="Calibri"/>
              </a:rPr>
              <a:t>de</a:t>
            </a:r>
            <a:r>
              <a:rPr sz="2200" b="1" spc="-310" dirty="0">
                <a:solidFill>
                  <a:srgbClr val="A21F45"/>
                </a:solidFill>
                <a:cs typeface="Calibri"/>
              </a:rPr>
              <a:t> </a:t>
            </a:r>
            <a:r>
              <a:rPr sz="2200" b="1" spc="250" dirty="0" err="1">
                <a:solidFill>
                  <a:srgbClr val="A21F45"/>
                </a:solidFill>
                <a:cs typeface="Calibri"/>
              </a:rPr>
              <a:t>residencia</a:t>
            </a:r>
            <a:r>
              <a:rPr lang="es-MX" sz="2200" b="1" spc="250" dirty="0">
                <a:solidFill>
                  <a:srgbClr val="A21F45"/>
                </a:solidFill>
                <a:cs typeface="Calibri"/>
              </a:rPr>
              <a:t> al 28 de junio del 2020 en Sinaloa</a:t>
            </a:r>
            <a:endParaRPr sz="2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85476" y="3018154"/>
            <a:ext cx="1220470" cy="4546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40640" marR="5080" indent="-27940">
              <a:lnSpc>
                <a:spcPct val="101200"/>
              </a:lnSpc>
              <a:spcBef>
                <a:spcPts val="80"/>
              </a:spcBef>
            </a:pPr>
            <a:r>
              <a:rPr sz="1400" b="1" spc="210" dirty="0">
                <a:solidFill>
                  <a:prstClr val="black"/>
                </a:solidFill>
                <a:cs typeface="Calibri"/>
              </a:rPr>
              <a:t>C</a:t>
            </a:r>
            <a:r>
              <a:rPr sz="1400" b="1" spc="225" dirty="0">
                <a:solidFill>
                  <a:prstClr val="black"/>
                </a:solidFill>
                <a:cs typeface="Calibri"/>
              </a:rPr>
              <a:t>o</a:t>
            </a:r>
            <a:r>
              <a:rPr sz="1400" b="1" spc="210" dirty="0">
                <a:solidFill>
                  <a:prstClr val="black"/>
                </a:solidFill>
                <a:cs typeface="Calibri"/>
              </a:rPr>
              <a:t>n</a:t>
            </a:r>
            <a:r>
              <a:rPr sz="1400" b="1" spc="95" dirty="0">
                <a:solidFill>
                  <a:prstClr val="black"/>
                </a:solidFill>
                <a:cs typeface="Calibri"/>
              </a:rPr>
              <a:t>f</a:t>
            </a:r>
            <a:r>
              <a:rPr sz="1400" b="1" spc="70" dirty="0">
                <a:solidFill>
                  <a:prstClr val="black"/>
                </a:solidFill>
                <a:cs typeface="Calibri"/>
              </a:rPr>
              <a:t>i</a:t>
            </a:r>
            <a:r>
              <a:rPr sz="1400" b="1" spc="100" dirty="0">
                <a:solidFill>
                  <a:prstClr val="black"/>
                </a:solidFill>
                <a:cs typeface="Calibri"/>
              </a:rPr>
              <a:t>r</a:t>
            </a:r>
            <a:r>
              <a:rPr sz="1400" b="1" spc="315" dirty="0">
                <a:solidFill>
                  <a:prstClr val="black"/>
                </a:solidFill>
                <a:cs typeface="Calibri"/>
              </a:rPr>
              <a:t>m</a:t>
            </a:r>
            <a:r>
              <a:rPr sz="1400" b="1" spc="185" dirty="0">
                <a:solidFill>
                  <a:prstClr val="black"/>
                </a:solidFill>
                <a:cs typeface="Calibri"/>
              </a:rPr>
              <a:t>ad</a:t>
            </a:r>
            <a:r>
              <a:rPr sz="1400" b="1" spc="160" dirty="0">
                <a:solidFill>
                  <a:prstClr val="black"/>
                </a:solidFill>
                <a:cs typeface="Calibri"/>
              </a:rPr>
              <a:t>o</a:t>
            </a:r>
            <a:r>
              <a:rPr sz="1400" b="1" spc="130" dirty="0">
                <a:solidFill>
                  <a:prstClr val="black"/>
                </a:solidFill>
                <a:cs typeface="Calibri"/>
              </a:rPr>
              <a:t>s  </a:t>
            </a:r>
            <a:r>
              <a:rPr sz="1400" b="1" spc="190" dirty="0">
                <a:solidFill>
                  <a:prstClr val="black"/>
                </a:solidFill>
                <a:cs typeface="Calibri"/>
              </a:rPr>
              <a:t>acumulados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72700" y="1168400"/>
            <a:ext cx="1435100" cy="998219"/>
          </a:xfrm>
          <a:prstGeom prst="rect">
            <a:avLst/>
          </a:prstGeom>
          <a:solidFill>
            <a:srgbClr val="FF8500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spcBef>
                <a:spcPts val="30"/>
              </a:spcBef>
            </a:pPr>
            <a:endParaRPr sz="16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20345" marR="70485">
              <a:lnSpc>
                <a:spcPct val="115300"/>
              </a:lnSpc>
            </a:pPr>
            <a:r>
              <a:rPr sz="1200" b="1" spc="180" dirty="0">
                <a:solidFill>
                  <a:srgbClr val="FFFFFF"/>
                </a:solidFill>
                <a:cs typeface="Calibri"/>
              </a:rPr>
              <a:t>NUEVA  </a:t>
            </a:r>
            <a:r>
              <a:rPr sz="1200" b="1" spc="165" dirty="0">
                <a:solidFill>
                  <a:srgbClr val="FFFFFF"/>
                </a:solidFill>
                <a:cs typeface="Calibri"/>
              </a:rPr>
              <a:t>N</a:t>
            </a:r>
            <a:r>
              <a:rPr sz="1200" b="1" spc="204" dirty="0">
                <a:solidFill>
                  <a:srgbClr val="FFFFFF"/>
                </a:solidFill>
                <a:cs typeface="Calibri"/>
              </a:rPr>
              <a:t>O</a:t>
            </a:r>
            <a:r>
              <a:rPr sz="1200" b="1" spc="114" dirty="0">
                <a:solidFill>
                  <a:srgbClr val="FFFFFF"/>
                </a:solidFill>
                <a:cs typeface="Calibri"/>
              </a:rPr>
              <a:t>R</a:t>
            </a:r>
            <a:r>
              <a:rPr sz="1200" b="1" spc="170" dirty="0">
                <a:solidFill>
                  <a:srgbClr val="FFFFFF"/>
                </a:solidFill>
                <a:cs typeface="Calibri"/>
              </a:rPr>
              <a:t>M</a:t>
            </a:r>
            <a:r>
              <a:rPr sz="1200" b="1" spc="240" dirty="0">
                <a:solidFill>
                  <a:srgbClr val="FFFFFF"/>
                </a:solidFill>
                <a:cs typeface="Calibri"/>
              </a:rPr>
              <a:t>A</a:t>
            </a:r>
            <a:r>
              <a:rPr sz="1200" b="1" spc="160" dirty="0">
                <a:solidFill>
                  <a:srgbClr val="FFFFFF"/>
                </a:solidFill>
                <a:cs typeface="Calibri"/>
              </a:rPr>
              <a:t>L</a:t>
            </a:r>
            <a:r>
              <a:rPr sz="1200" b="1" spc="70" dirty="0">
                <a:solidFill>
                  <a:srgbClr val="FFFFFF"/>
                </a:solidFill>
                <a:cs typeface="Calibri"/>
              </a:rPr>
              <a:t>I</a:t>
            </a:r>
            <a:r>
              <a:rPr sz="1200" b="1" spc="235" dirty="0">
                <a:solidFill>
                  <a:srgbClr val="FFFFFF"/>
                </a:solidFill>
                <a:cs typeface="Calibri"/>
              </a:rPr>
              <a:t>D</a:t>
            </a:r>
            <a:r>
              <a:rPr sz="1200" b="1" spc="210" dirty="0">
                <a:solidFill>
                  <a:srgbClr val="FFFFFF"/>
                </a:solidFill>
                <a:cs typeface="Calibri"/>
              </a:rPr>
              <a:t>AD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959340" y="3281679"/>
            <a:ext cx="1925955" cy="1804035"/>
            <a:chOff x="9959340" y="3281679"/>
            <a:chExt cx="1925955" cy="1804035"/>
          </a:xfrm>
        </p:grpSpPr>
        <p:sp>
          <p:nvSpPr>
            <p:cNvPr id="10" name="object 10"/>
            <p:cNvSpPr/>
            <p:nvPr/>
          </p:nvSpPr>
          <p:spPr>
            <a:xfrm>
              <a:off x="9959340" y="3281679"/>
              <a:ext cx="1925574" cy="180365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063480" y="3385819"/>
              <a:ext cx="1719579" cy="15976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184168" y="2418936"/>
            <a:ext cx="1438275" cy="367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75615">
              <a:spcBef>
                <a:spcPts val="90"/>
              </a:spcBef>
            </a:pPr>
            <a:r>
              <a:rPr sz="2250" b="1" spc="-265" dirty="0">
                <a:solidFill>
                  <a:srgbClr val="FFFFFF"/>
                </a:solidFill>
                <a:cs typeface="Calibri"/>
              </a:rPr>
              <a:t>7,935</a:t>
            </a:r>
            <a:endParaRPr sz="2250"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11479" y="1463154"/>
            <a:ext cx="8146415" cy="5271770"/>
            <a:chOff x="411479" y="1463154"/>
            <a:chExt cx="8146415" cy="5271770"/>
          </a:xfrm>
        </p:grpSpPr>
        <p:sp>
          <p:nvSpPr>
            <p:cNvPr id="14" name="object 14"/>
            <p:cNvSpPr/>
            <p:nvPr/>
          </p:nvSpPr>
          <p:spPr>
            <a:xfrm>
              <a:off x="1451024" y="6731396"/>
              <a:ext cx="6609715" cy="0"/>
            </a:xfrm>
            <a:custGeom>
              <a:avLst/>
              <a:gdLst/>
              <a:ahLst/>
              <a:cxnLst/>
              <a:rect l="l" t="t" r="r" b="b"/>
              <a:pathLst>
                <a:path w="6609715">
                  <a:moveTo>
                    <a:pt x="0" y="0"/>
                  </a:moveTo>
                  <a:lnTo>
                    <a:pt x="0" y="0"/>
                  </a:lnTo>
                </a:path>
                <a:path w="6609715">
                  <a:moveTo>
                    <a:pt x="762213" y="0"/>
                  </a:moveTo>
                  <a:lnTo>
                    <a:pt x="762213" y="0"/>
                  </a:lnTo>
                </a:path>
                <a:path w="6609715">
                  <a:moveTo>
                    <a:pt x="1304853" y="0"/>
                  </a:moveTo>
                  <a:lnTo>
                    <a:pt x="1304853" y="0"/>
                  </a:lnTo>
                </a:path>
                <a:path w="6609715">
                  <a:moveTo>
                    <a:pt x="1963250" y="0"/>
                  </a:moveTo>
                  <a:lnTo>
                    <a:pt x="1963250" y="0"/>
                  </a:lnTo>
                </a:path>
                <a:path w="6609715">
                  <a:moveTo>
                    <a:pt x="2560723" y="0"/>
                  </a:moveTo>
                  <a:lnTo>
                    <a:pt x="2560723" y="0"/>
                  </a:lnTo>
                </a:path>
                <a:path w="6609715">
                  <a:moveTo>
                    <a:pt x="3188901" y="0"/>
                  </a:moveTo>
                  <a:lnTo>
                    <a:pt x="3188901" y="0"/>
                  </a:lnTo>
                </a:path>
                <a:path w="6609715">
                  <a:moveTo>
                    <a:pt x="3829021" y="0"/>
                  </a:moveTo>
                  <a:lnTo>
                    <a:pt x="3829021" y="0"/>
                  </a:lnTo>
                </a:path>
                <a:path w="6609715">
                  <a:moveTo>
                    <a:pt x="4426493" y="0"/>
                  </a:moveTo>
                  <a:lnTo>
                    <a:pt x="4426493" y="0"/>
                  </a:lnTo>
                </a:path>
                <a:path w="6609715">
                  <a:moveTo>
                    <a:pt x="5023884" y="0"/>
                  </a:moveTo>
                  <a:lnTo>
                    <a:pt x="5023884" y="0"/>
                  </a:lnTo>
                </a:path>
                <a:path w="6609715">
                  <a:moveTo>
                    <a:pt x="5633785" y="0"/>
                  </a:moveTo>
                  <a:lnTo>
                    <a:pt x="5633785" y="0"/>
                  </a:lnTo>
                </a:path>
                <a:path w="6609715">
                  <a:moveTo>
                    <a:pt x="6115337" y="0"/>
                  </a:moveTo>
                  <a:lnTo>
                    <a:pt x="6115337" y="0"/>
                  </a:lnTo>
                </a:path>
                <a:path w="6609715">
                  <a:moveTo>
                    <a:pt x="6609237" y="0"/>
                  </a:moveTo>
                  <a:lnTo>
                    <a:pt x="6609237" y="0"/>
                  </a:lnTo>
                </a:path>
              </a:pathLst>
            </a:custGeom>
            <a:ln w="5989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411479" y="6728456"/>
              <a:ext cx="8145780" cy="6350"/>
            </a:xfrm>
            <a:custGeom>
              <a:avLst/>
              <a:gdLst/>
              <a:ahLst/>
              <a:cxnLst/>
              <a:rect l="l" t="t" r="r" b="b"/>
              <a:pathLst>
                <a:path w="8145780" h="6350">
                  <a:moveTo>
                    <a:pt x="0" y="6079"/>
                  </a:moveTo>
                  <a:lnTo>
                    <a:pt x="8145687" y="6079"/>
                  </a:lnTo>
                  <a:lnTo>
                    <a:pt x="8145687" y="0"/>
                  </a:lnTo>
                  <a:lnTo>
                    <a:pt x="0" y="0"/>
                  </a:lnTo>
                  <a:lnTo>
                    <a:pt x="0" y="60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8554162" y="673139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588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8557167" y="672845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79"/>
                  </a:moveTo>
                  <a:lnTo>
                    <a:pt x="0" y="0"/>
                  </a:lnTo>
                  <a:lnTo>
                    <a:pt x="0" y="6079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130425" y="1463154"/>
              <a:ext cx="1528476" cy="112552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573367" y="1844465"/>
            <a:ext cx="633095" cy="305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3360" marR="5080" indent="-201295">
              <a:lnSpc>
                <a:spcPct val="102099"/>
              </a:lnSpc>
              <a:spcBef>
                <a:spcPts val="95"/>
              </a:spcBef>
            </a:pPr>
            <a:r>
              <a:rPr sz="900" spc="130" dirty="0">
                <a:solidFill>
                  <a:prstClr val="black"/>
                </a:solidFill>
                <a:cs typeface="Calibri"/>
              </a:rPr>
              <a:t>El</a:t>
            </a:r>
            <a:r>
              <a:rPr sz="900" spc="25" dirty="0">
                <a:solidFill>
                  <a:prstClr val="black"/>
                </a:solidFill>
                <a:cs typeface="Calibri"/>
              </a:rPr>
              <a:t> </a:t>
            </a:r>
            <a:r>
              <a:rPr sz="900" spc="190" dirty="0">
                <a:solidFill>
                  <a:prstClr val="black"/>
                </a:solidFill>
                <a:cs typeface="Calibri"/>
              </a:rPr>
              <a:t>Fuerte  </a:t>
            </a:r>
            <a:r>
              <a:rPr sz="900" spc="155" dirty="0">
                <a:solidFill>
                  <a:prstClr val="black"/>
                </a:solidFill>
                <a:cs typeface="Calibri"/>
              </a:rPr>
              <a:t>106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810987" y="935324"/>
            <a:ext cx="1640043" cy="12186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24553" y="1384683"/>
            <a:ext cx="410209" cy="3054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spcBef>
                <a:spcPts val="114"/>
              </a:spcBef>
            </a:pPr>
            <a:r>
              <a:rPr sz="900" spc="215" dirty="0">
                <a:solidFill>
                  <a:prstClr val="black"/>
                </a:solidFill>
                <a:cs typeface="Calibri"/>
              </a:rPr>
              <a:t>C</a:t>
            </a:r>
            <a:r>
              <a:rPr sz="900" spc="225" dirty="0">
                <a:solidFill>
                  <a:prstClr val="black"/>
                </a:solidFill>
                <a:cs typeface="Calibri"/>
              </a:rPr>
              <a:t>h</a:t>
            </a:r>
            <a:r>
              <a:rPr sz="900" spc="220" dirty="0">
                <a:solidFill>
                  <a:prstClr val="black"/>
                </a:solidFill>
                <a:cs typeface="Calibri"/>
              </a:rPr>
              <a:t>o</a:t>
            </a:r>
            <a:r>
              <a:rPr sz="900" spc="140" dirty="0">
                <a:solidFill>
                  <a:prstClr val="black"/>
                </a:solidFill>
                <a:cs typeface="Calibri"/>
              </a:rPr>
              <a:t>i</a:t>
            </a:r>
            <a:r>
              <a:rPr sz="900" spc="180" dirty="0">
                <a:solidFill>
                  <a:prstClr val="black"/>
                </a:solidFill>
                <a:cs typeface="Calibri"/>
              </a:rPr>
              <a:t>x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40005" algn="ctr">
              <a:spcBef>
                <a:spcPts val="25"/>
              </a:spcBef>
            </a:pPr>
            <a:r>
              <a:rPr sz="900" spc="160" dirty="0">
                <a:solidFill>
                  <a:prstClr val="black"/>
                </a:solidFill>
                <a:cs typeface="Calibri"/>
              </a:rPr>
              <a:t>12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327138" y="1680497"/>
            <a:ext cx="1561946" cy="13118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59104" y="2178292"/>
            <a:ext cx="521970" cy="305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720" marR="5080" indent="-33655">
              <a:lnSpc>
                <a:spcPct val="102000"/>
              </a:lnSpc>
              <a:spcBef>
                <a:spcPts val="95"/>
              </a:spcBef>
            </a:pPr>
            <a:r>
              <a:rPr sz="900" spc="265" dirty="0">
                <a:solidFill>
                  <a:prstClr val="black"/>
                </a:solidFill>
                <a:cs typeface="Calibri"/>
              </a:rPr>
              <a:t>A</a:t>
            </a:r>
            <a:r>
              <a:rPr sz="900" spc="225" dirty="0">
                <a:solidFill>
                  <a:prstClr val="black"/>
                </a:solidFill>
                <a:cs typeface="Calibri"/>
              </a:rPr>
              <a:t>h</a:t>
            </a:r>
            <a:r>
              <a:rPr sz="900" spc="190" dirty="0">
                <a:solidFill>
                  <a:prstClr val="black"/>
                </a:solidFill>
                <a:cs typeface="Calibri"/>
              </a:rPr>
              <a:t>ome  </a:t>
            </a:r>
            <a:r>
              <a:rPr sz="900" spc="160" dirty="0">
                <a:solidFill>
                  <a:prstClr val="black"/>
                </a:solidFill>
                <a:cs typeface="Calibri"/>
              </a:rPr>
              <a:t>1,293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532068" y="2340285"/>
            <a:ext cx="1495005" cy="10013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75265" y="2684129"/>
            <a:ext cx="599440" cy="3054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900" spc="195" dirty="0">
                <a:solidFill>
                  <a:prstClr val="black"/>
                </a:solidFill>
                <a:cs typeface="Calibri"/>
              </a:rPr>
              <a:t>Guasave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45720">
              <a:spcBef>
                <a:spcPts val="20"/>
              </a:spcBef>
            </a:pPr>
            <a:r>
              <a:rPr sz="900" spc="160" dirty="0">
                <a:solidFill>
                  <a:prstClr val="black"/>
                </a:solidFill>
                <a:cs typeface="Calibri"/>
              </a:rPr>
              <a:t>1,161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777517" y="1998747"/>
            <a:ext cx="2142097" cy="9314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80748" y="2306110"/>
            <a:ext cx="531495" cy="3054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spcBef>
                <a:spcPts val="114"/>
              </a:spcBef>
            </a:pPr>
            <a:r>
              <a:rPr sz="900" spc="185" dirty="0">
                <a:solidFill>
                  <a:prstClr val="black"/>
                </a:solidFill>
                <a:cs typeface="Calibri"/>
              </a:rPr>
              <a:t>Sinaloa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30480" algn="ctr">
              <a:spcBef>
                <a:spcPts val="25"/>
              </a:spcBef>
            </a:pPr>
            <a:r>
              <a:rPr sz="900" spc="155" dirty="0">
                <a:solidFill>
                  <a:prstClr val="black"/>
                </a:solidFill>
                <a:cs typeface="Calibri"/>
              </a:rPr>
              <a:t>91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513863" y="2146230"/>
            <a:ext cx="2276475" cy="1451610"/>
            <a:chOff x="3513863" y="2146230"/>
            <a:chExt cx="2276475" cy="1451610"/>
          </a:xfrm>
        </p:grpSpPr>
        <p:sp>
          <p:nvSpPr>
            <p:cNvPr id="29" name="object 29"/>
            <p:cNvSpPr/>
            <p:nvPr/>
          </p:nvSpPr>
          <p:spPr>
            <a:xfrm>
              <a:off x="3513863" y="2813780"/>
              <a:ext cx="669405" cy="58992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4172112" y="2146230"/>
              <a:ext cx="1617730" cy="145153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591550" y="2735878"/>
            <a:ext cx="781685" cy="271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800" spc="175" dirty="0">
                <a:solidFill>
                  <a:prstClr val="black"/>
                </a:solidFill>
                <a:cs typeface="Calibri"/>
              </a:rPr>
              <a:t>Badiraguato</a:t>
            </a:r>
            <a:endParaRPr sz="800">
              <a:solidFill>
                <a:prstClr val="black"/>
              </a:solidFill>
              <a:cs typeface="Calibri"/>
            </a:endParaRPr>
          </a:p>
          <a:p>
            <a:pPr marL="25400" algn="ctr">
              <a:spcBef>
                <a:spcPts val="15"/>
              </a:spcBef>
            </a:pPr>
            <a:r>
              <a:rPr sz="800" spc="200" dirty="0">
                <a:solidFill>
                  <a:prstClr val="black"/>
                </a:solidFill>
                <a:cs typeface="Calibri"/>
              </a:rPr>
              <a:t>39</a:t>
            </a:r>
            <a:endParaRPr sz="800"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502706" y="3388184"/>
            <a:ext cx="357505" cy="318770"/>
            <a:chOff x="3502706" y="3388184"/>
            <a:chExt cx="357505" cy="318770"/>
          </a:xfrm>
        </p:grpSpPr>
        <p:sp>
          <p:nvSpPr>
            <p:cNvPr id="33" name="object 33"/>
            <p:cNvSpPr/>
            <p:nvPr/>
          </p:nvSpPr>
          <p:spPr>
            <a:xfrm>
              <a:off x="3502706" y="3388184"/>
              <a:ext cx="357016" cy="31825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3547333" y="3395946"/>
              <a:ext cx="290075" cy="29496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3581392" y="3423568"/>
              <a:ext cx="199811" cy="21415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664052" y="3443533"/>
            <a:ext cx="56515" cy="15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400" spc="50" dirty="0">
                <a:solidFill>
                  <a:prstClr val="black"/>
                </a:solidFill>
                <a:cs typeface="Calibri"/>
              </a:rPr>
              <a:t>I</a:t>
            </a:r>
            <a:endParaRPr sz="400">
              <a:solidFill>
                <a:prstClr val="black"/>
              </a:solidFill>
              <a:cs typeface="Calibri"/>
            </a:endParaRPr>
          </a:p>
          <a:p>
            <a:pPr marL="12700">
              <a:spcBef>
                <a:spcPts val="10"/>
              </a:spcBef>
            </a:pPr>
            <a:r>
              <a:rPr sz="400" spc="80" dirty="0">
                <a:solidFill>
                  <a:prstClr val="black"/>
                </a:solidFill>
                <a:cs typeface="Calibri"/>
              </a:rPr>
              <a:t>s</a:t>
            </a:r>
            <a:endParaRPr sz="400">
              <a:solidFill>
                <a:prstClr val="black"/>
              </a:solidFill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176220" y="3644338"/>
            <a:ext cx="1718141" cy="13273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805108" y="4130437"/>
            <a:ext cx="473709" cy="306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8910" marR="5080" indent="-156845">
              <a:lnSpc>
                <a:spcPct val="102099"/>
              </a:lnSpc>
              <a:spcBef>
                <a:spcPts val="95"/>
              </a:spcBef>
            </a:pPr>
            <a:r>
              <a:rPr sz="900" spc="215" dirty="0">
                <a:solidFill>
                  <a:prstClr val="black"/>
                </a:solidFill>
                <a:cs typeface="Calibri"/>
              </a:rPr>
              <a:t>C</a:t>
            </a:r>
            <a:r>
              <a:rPr sz="900" spc="220" dirty="0">
                <a:solidFill>
                  <a:prstClr val="black"/>
                </a:solidFill>
                <a:cs typeface="Calibri"/>
              </a:rPr>
              <a:t>o</a:t>
            </a:r>
            <a:r>
              <a:rPr sz="900" spc="165" dirty="0">
                <a:solidFill>
                  <a:prstClr val="black"/>
                </a:solidFill>
                <a:cs typeface="Calibri"/>
              </a:rPr>
              <a:t>s</a:t>
            </a:r>
            <a:r>
              <a:rPr sz="900" spc="180" dirty="0">
                <a:solidFill>
                  <a:prstClr val="black"/>
                </a:solidFill>
                <a:cs typeface="Calibri"/>
              </a:rPr>
              <a:t>a</a:t>
            </a:r>
            <a:r>
              <a:rPr sz="900" spc="140" dirty="0">
                <a:solidFill>
                  <a:prstClr val="black"/>
                </a:solidFill>
                <a:cs typeface="Calibri"/>
              </a:rPr>
              <a:t>l</a:t>
            </a:r>
            <a:r>
              <a:rPr sz="900" spc="130" dirty="0">
                <a:solidFill>
                  <a:prstClr val="black"/>
                </a:solidFill>
                <a:cs typeface="Calibri"/>
              </a:rPr>
              <a:t>a  </a:t>
            </a:r>
            <a:r>
              <a:rPr sz="900" spc="155" dirty="0">
                <a:solidFill>
                  <a:prstClr val="black"/>
                </a:solidFill>
                <a:cs typeface="Calibri"/>
              </a:rPr>
              <a:t>29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455139" y="4521468"/>
            <a:ext cx="803286" cy="72188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596849" y="4766681"/>
            <a:ext cx="28511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650" spc="114" dirty="0">
                <a:solidFill>
                  <a:prstClr val="black"/>
                </a:solidFill>
                <a:cs typeface="Calibri"/>
              </a:rPr>
              <a:t>E</a:t>
            </a:r>
            <a:r>
              <a:rPr sz="650" spc="110" dirty="0">
                <a:solidFill>
                  <a:prstClr val="black"/>
                </a:solidFill>
                <a:cs typeface="Calibri"/>
              </a:rPr>
              <a:t>l</a:t>
            </a:r>
            <a:r>
              <a:rPr sz="650" spc="180" dirty="0">
                <a:solidFill>
                  <a:prstClr val="black"/>
                </a:solidFill>
                <a:cs typeface="Calibri"/>
              </a:rPr>
              <a:t>o</a:t>
            </a:r>
            <a:r>
              <a:rPr sz="650" spc="130" dirty="0">
                <a:solidFill>
                  <a:prstClr val="black"/>
                </a:solidFill>
                <a:cs typeface="Calibri"/>
              </a:rPr>
              <a:t>t</a:t>
            </a:r>
            <a:r>
              <a:rPr sz="650" spc="150" dirty="0">
                <a:solidFill>
                  <a:prstClr val="black"/>
                </a:solidFill>
                <a:cs typeface="Calibri"/>
              </a:rPr>
              <a:t>a</a:t>
            </a:r>
            <a:endParaRPr sz="650">
              <a:solidFill>
                <a:prstClr val="black"/>
              </a:solidFill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619162" y="4867900"/>
            <a:ext cx="15938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650" spc="195" dirty="0">
                <a:solidFill>
                  <a:prstClr val="black"/>
                </a:solidFill>
                <a:cs typeface="Calibri"/>
              </a:rPr>
              <a:t>14</a:t>
            </a:r>
            <a:endParaRPr sz="650"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681214" y="3209653"/>
            <a:ext cx="5087620" cy="3485515"/>
            <a:chOff x="3681214" y="3209653"/>
            <a:chExt cx="5087620" cy="3485515"/>
          </a:xfrm>
        </p:grpSpPr>
        <p:sp>
          <p:nvSpPr>
            <p:cNvPr id="43" name="object 43"/>
            <p:cNvSpPr/>
            <p:nvPr/>
          </p:nvSpPr>
          <p:spPr>
            <a:xfrm>
              <a:off x="5823312" y="4412797"/>
              <a:ext cx="1651200" cy="101685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6252625" y="4796561"/>
              <a:ext cx="754048" cy="23804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6113388" y="4614604"/>
              <a:ext cx="1573103" cy="142048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6392456" y="5225035"/>
              <a:ext cx="605737" cy="26991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6961302" y="4831946"/>
              <a:ext cx="769816" cy="104013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7163314" y="5213237"/>
              <a:ext cx="337975" cy="29165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6950145" y="5142435"/>
              <a:ext cx="1461535" cy="117209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7217164" y="5615733"/>
              <a:ext cx="649025" cy="27407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7452199" y="5701314"/>
              <a:ext cx="1316497" cy="993563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7878685" y="6097198"/>
              <a:ext cx="388999" cy="18160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3681214" y="3357135"/>
              <a:ext cx="1059892" cy="783983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3901226" y="3638438"/>
              <a:ext cx="604845" cy="22344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3948977" y="3209653"/>
              <a:ext cx="1863178" cy="1591254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4579947" y="3852033"/>
            <a:ext cx="607060" cy="3054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spcBef>
                <a:spcPts val="114"/>
              </a:spcBef>
            </a:pPr>
            <a:r>
              <a:rPr sz="900" spc="180" dirty="0">
                <a:solidFill>
                  <a:prstClr val="black"/>
                </a:solidFill>
                <a:cs typeface="Calibri"/>
              </a:rPr>
              <a:t>Culiacan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 marL="50800" algn="ctr">
              <a:spcBef>
                <a:spcPts val="25"/>
              </a:spcBef>
            </a:pPr>
            <a:r>
              <a:rPr sz="900" spc="160" dirty="0">
                <a:solidFill>
                  <a:prstClr val="black"/>
                </a:solidFill>
                <a:cs typeface="Calibri"/>
              </a:rPr>
              <a:t>2,817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770469" y="2549865"/>
            <a:ext cx="1271870" cy="127300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103628" y="2604903"/>
            <a:ext cx="59245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800" spc="175" dirty="0">
                <a:solidFill>
                  <a:prstClr val="black"/>
                </a:solidFill>
                <a:cs typeface="Calibri"/>
              </a:rPr>
              <a:t>Mocorito</a:t>
            </a:r>
            <a:endParaRPr sz="800">
              <a:solidFill>
                <a:prstClr val="black"/>
              </a:solidFill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327061" y="2729668"/>
            <a:ext cx="181610" cy="146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800" spc="204" dirty="0">
                <a:solidFill>
                  <a:prstClr val="black"/>
                </a:solidFill>
                <a:cs typeface="Calibri"/>
              </a:rPr>
              <a:t>58</a:t>
            </a:r>
            <a:endParaRPr sz="800">
              <a:solidFill>
                <a:prstClr val="black"/>
              </a:solidFill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168004" y="2953500"/>
            <a:ext cx="836756" cy="53559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305994" y="2862609"/>
            <a:ext cx="737235" cy="4718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70205" marR="5080" indent="-6985" algn="ctr">
              <a:lnSpc>
                <a:spcPct val="106700"/>
              </a:lnSpc>
              <a:spcBef>
                <a:spcPts val="55"/>
              </a:spcBef>
            </a:pPr>
            <a:r>
              <a:rPr sz="550" spc="95" dirty="0">
                <a:solidFill>
                  <a:prstClr val="black"/>
                </a:solidFill>
                <a:cs typeface="Calibri"/>
              </a:rPr>
              <a:t>S</a:t>
            </a:r>
            <a:r>
              <a:rPr sz="550" spc="85" dirty="0">
                <a:solidFill>
                  <a:prstClr val="black"/>
                </a:solidFill>
                <a:cs typeface="Calibri"/>
              </a:rPr>
              <a:t>a</a:t>
            </a:r>
            <a:r>
              <a:rPr sz="550" spc="70" dirty="0">
                <a:solidFill>
                  <a:prstClr val="black"/>
                </a:solidFill>
                <a:cs typeface="Calibri"/>
              </a:rPr>
              <a:t>lv</a:t>
            </a:r>
            <a:r>
              <a:rPr sz="550" spc="85" dirty="0">
                <a:solidFill>
                  <a:prstClr val="black"/>
                </a:solidFill>
                <a:cs typeface="Calibri"/>
              </a:rPr>
              <a:t>a</a:t>
            </a:r>
            <a:r>
              <a:rPr sz="550" spc="145" dirty="0">
                <a:solidFill>
                  <a:prstClr val="black"/>
                </a:solidFill>
                <a:cs typeface="Calibri"/>
              </a:rPr>
              <a:t>do</a:t>
            </a:r>
            <a:r>
              <a:rPr sz="550" spc="65" dirty="0">
                <a:solidFill>
                  <a:prstClr val="black"/>
                </a:solidFill>
                <a:cs typeface="Calibri"/>
              </a:rPr>
              <a:t>r  </a:t>
            </a:r>
            <a:r>
              <a:rPr sz="550" spc="114" dirty="0">
                <a:solidFill>
                  <a:prstClr val="black"/>
                </a:solidFill>
                <a:cs typeface="Calibri"/>
              </a:rPr>
              <a:t>A</a:t>
            </a:r>
            <a:r>
              <a:rPr sz="550" spc="70" dirty="0">
                <a:solidFill>
                  <a:prstClr val="black"/>
                </a:solidFill>
                <a:cs typeface="Calibri"/>
              </a:rPr>
              <a:t>lv</a:t>
            </a:r>
            <a:r>
              <a:rPr sz="550" spc="85" dirty="0">
                <a:solidFill>
                  <a:prstClr val="black"/>
                </a:solidFill>
                <a:cs typeface="Calibri"/>
              </a:rPr>
              <a:t>a</a:t>
            </a:r>
            <a:r>
              <a:rPr sz="550" spc="65" dirty="0">
                <a:solidFill>
                  <a:prstClr val="black"/>
                </a:solidFill>
                <a:cs typeface="Calibri"/>
              </a:rPr>
              <a:t>r</a:t>
            </a:r>
            <a:r>
              <a:rPr sz="550" spc="85" dirty="0">
                <a:solidFill>
                  <a:prstClr val="black"/>
                </a:solidFill>
                <a:cs typeface="Calibri"/>
              </a:rPr>
              <a:t>a</a:t>
            </a:r>
            <a:r>
              <a:rPr sz="550" spc="145" dirty="0">
                <a:solidFill>
                  <a:prstClr val="black"/>
                </a:solidFill>
                <a:cs typeface="Calibri"/>
              </a:rPr>
              <a:t>d</a:t>
            </a:r>
            <a:r>
              <a:rPr sz="550" spc="75" dirty="0">
                <a:solidFill>
                  <a:prstClr val="black"/>
                </a:solidFill>
                <a:cs typeface="Calibri"/>
              </a:rPr>
              <a:t>o  </a:t>
            </a:r>
            <a:r>
              <a:rPr sz="550" spc="155" dirty="0">
                <a:solidFill>
                  <a:prstClr val="black"/>
                </a:solidFill>
                <a:cs typeface="Calibri"/>
              </a:rPr>
              <a:t>487</a:t>
            </a:r>
            <a:endParaRPr sz="550">
              <a:solidFill>
                <a:prstClr val="black"/>
              </a:solidFill>
              <a:cs typeface="Calibri"/>
            </a:endParaRPr>
          </a:p>
          <a:p>
            <a:pPr marR="173990" algn="ctr">
              <a:lnSpc>
                <a:spcPts val="645"/>
              </a:lnSpc>
            </a:pPr>
            <a:r>
              <a:rPr sz="650" spc="155" dirty="0">
                <a:solidFill>
                  <a:prstClr val="black"/>
                </a:solidFill>
                <a:cs typeface="Calibri"/>
              </a:rPr>
              <a:t>Angostura</a:t>
            </a:r>
            <a:endParaRPr sz="650">
              <a:solidFill>
                <a:prstClr val="black"/>
              </a:solidFill>
              <a:cs typeface="Calibri"/>
            </a:endParaRPr>
          </a:p>
          <a:p>
            <a:pPr marR="145415" algn="ctr">
              <a:spcBef>
                <a:spcPts val="15"/>
              </a:spcBef>
            </a:pPr>
            <a:r>
              <a:rPr sz="650" spc="195" dirty="0">
                <a:solidFill>
                  <a:prstClr val="black"/>
                </a:solidFill>
                <a:cs typeface="Calibri"/>
              </a:rPr>
              <a:t>103</a:t>
            </a:r>
            <a:endParaRPr sz="650">
              <a:solidFill>
                <a:prstClr val="black"/>
              </a:solidFill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941928" y="974135"/>
            <a:ext cx="1383438" cy="52006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426076" y="1021980"/>
            <a:ext cx="426084" cy="3765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sz="950" spc="280" dirty="0">
                <a:solidFill>
                  <a:prstClr val="black"/>
                </a:solidFill>
                <a:cs typeface="Calibri"/>
              </a:rPr>
              <a:t>C</a:t>
            </a:r>
            <a:r>
              <a:rPr sz="950" spc="195" dirty="0">
                <a:solidFill>
                  <a:prstClr val="black"/>
                </a:solidFill>
                <a:cs typeface="Calibri"/>
              </a:rPr>
              <a:t>ho</a:t>
            </a:r>
            <a:r>
              <a:rPr sz="950" spc="125" dirty="0">
                <a:solidFill>
                  <a:prstClr val="black"/>
                </a:solidFill>
                <a:cs typeface="Calibri"/>
              </a:rPr>
              <a:t>i</a:t>
            </a:r>
            <a:r>
              <a:rPr sz="950" spc="195" dirty="0">
                <a:solidFill>
                  <a:prstClr val="black"/>
                </a:solidFill>
                <a:cs typeface="Calibri"/>
              </a:rPr>
              <a:t>x</a:t>
            </a:r>
            <a:endParaRPr sz="950">
              <a:solidFill>
                <a:prstClr val="black"/>
              </a:solidFill>
              <a:cs typeface="Calibri"/>
            </a:endParaRPr>
          </a:p>
          <a:p>
            <a:pPr marL="45085" algn="ctr">
              <a:spcBef>
                <a:spcPts val="90"/>
              </a:spcBef>
            </a:pPr>
            <a:r>
              <a:rPr sz="1250" b="1" spc="330" dirty="0">
                <a:solidFill>
                  <a:prstClr val="black"/>
                </a:solidFill>
                <a:cs typeface="Calibri"/>
              </a:rPr>
              <a:t>12</a:t>
            </a:r>
            <a:endParaRPr sz="1250">
              <a:solidFill>
                <a:prstClr val="black"/>
              </a:solidFill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427549" y="919799"/>
            <a:ext cx="1539632" cy="57440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868557" y="983117"/>
            <a:ext cx="650240" cy="3771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spcBef>
                <a:spcPts val="130"/>
              </a:spcBef>
            </a:pPr>
            <a:r>
              <a:rPr sz="950" spc="165" dirty="0">
                <a:solidFill>
                  <a:prstClr val="black"/>
                </a:solidFill>
                <a:cs typeface="Calibri"/>
              </a:rPr>
              <a:t>El</a:t>
            </a:r>
            <a:r>
              <a:rPr sz="95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950" spc="175" dirty="0">
                <a:solidFill>
                  <a:prstClr val="black"/>
                </a:solidFill>
                <a:cs typeface="Calibri"/>
              </a:rPr>
              <a:t>Fuerte</a:t>
            </a:r>
            <a:endParaRPr sz="950">
              <a:solidFill>
                <a:prstClr val="black"/>
              </a:solidFill>
              <a:cs typeface="Calibri"/>
            </a:endParaRPr>
          </a:p>
          <a:p>
            <a:pPr marL="57150" algn="ctr">
              <a:spcBef>
                <a:spcPts val="90"/>
              </a:spcBef>
            </a:pPr>
            <a:r>
              <a:rPr sz="1250" b="1" spc="330" dirty="0">
                <a:solidFill>
                  <a:prstClr val="black"/>
                </a:solidFill>
                <a:cs typeface="Calibri"/>
              </a:rPr>
              <a:t>106</a:t>
            </a:r>
            <a:endParaRPr sz="1250">
              <a:solidFill>
                <a:prstClr val="black"/>
              </a:solidFill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557322" y="2852591"/>
            <a:ext cx="1294184" cy="68307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71887" y="2926052"/>
            <a:ext cx="650240" cy="3771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spcBef>
                <a:spcPts val="130"/>
              </a:spcBef>
            </a:pPr>
            <a:r>
              <a:rPr sz="950" spc="275" dirty="0">
                <a:solidFill>
                  <a:prstClr val="black"/>
                </a:solidFill>
                <a:cs typeface="Calibri"/>
              </a:rPr>
              <a:t>G</a:t>
            </a:r>
            <a:r>
              <a:rPr sz="950" spc="200" dirty="0">
                <a:solidFill>
                  <a:prstClr val="black"/>
                </a:solidFill>
                <a:cs typeface="Calibri"/>
              </a:rPr>
              <a:t>u</a:t>
            </a:r>
            <a:r>
              <a:rPr sz="950" spc="240" dirty="0">
                <a:solidFill>
                  <a:prstClr val="black"/>
                </a:solidFill>
                <a:cs typeface="Calibri"/>
              </a:rPr>
              <a:t>a</a:t>
            </a:r>
            <a:r>
              <a:rPr sz="950" spc="235" dirty="0">
                <a:solidFill>
                  <a:prstClr val="black"/>
                </a:solidFill>
                <a:cs typeface="Calibri"/>
              </a:rPr>
              <a:t>s</a:t>
            </a:r>
            <a:r>
              <a:rPr sz="950" spc="240" dirty="0">
                <a:solidFill>
                  <a:prstClr val="black"/>
                </a:solidFill>
                <a:cs typeface="Calibri"/>
              </a:rPr>
              <a:t>a</a:t>
            </a:r>
            <a:r>
              <a:rPr sz="950" spc="180" dirty="0">
                <a:solidFill>
                  <a:prstClr val="black"/>
                </a:solidFill>
                <a:cs typeface="Calibri"/>
              </a:rPr>
              <a:t>v</a:t>
            </a:r>
            <a:r>
              <a:rPr sz="950" spc="225" dirty="0">
                <a:solidFill>
                  <a:prstClr val="black"/>
                </a:solidFill>
                <a:cs typeface="Calibri"/>
              </a:rPr>
              <a:t>e</a:t>
            </a:r>
            <a:endParaRPr sz="950">
              <a:solidFill>
                <a:prstClr val="black"/>
              </a:solidFill>
              <a:cs typeface="Calibri"/>
            </a:endParaRPr>
          </a:p>
          <a:p>
            <a:pPr marL="51435" algn="ctr">
              <a:spcBef>
                <a:spcPts val="90"/>
              </a:spcBef>
            </a:pPr>
            <a:r>
              <a:rPr sz="1250" b="1" spc="280" dirty="0">
                <a:solidFill>
                  <a:prstClr val="black"/>
                </a:solidFill>
                <a:cs typeface="Calibri"/>
              </a:rPr>
              <a:t>1,161</a:t>
            </a:r>
            <a:endParaRPr sz="1250">
              <a:solidFill>
                <a:prstClr val="black"/>
              </a:solidFill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796890" y="1501966"/>
            <a:ext cx="1405751" cy="55887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230163" y="1569734"/>
            <a:ext cx="546100" cy="3771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spcBef>
                <a:spcPts val="130"/>
              </a:spcBef>
            </a:pPr>
            <a:r>
              <a:rPr sz="950" spc="175" dirty="0">
                <a:solidFill>
                  <a:prstClr val="black"/>
                </a:solidFill>
                <a:cs typeface="Calibri"/>
              </a:rPr>
              <a:t>S</a:t>
            </a:r>
            <a:r>
              <a:rPr sz="950" spc="130" dirty="0">
                <a:solidFill>
                  <a:prstClr val="black"/>
                </a:solidFill>
                <a:cs typeface="Calibri"/>
              </a:rPr>
              <a:t>i</a:t>
            </a:r>
            <a:r>
              <a:rPr sz="950" spc="200" dirty="0">
                <a:solidFill>
                  <a:prstClr val="black"/>
                </a:solidFill>
                <a:cs typeface="Calibri"/>
              </a:rPr>
              <a:t>n</a:t>
            </a:r>
            <a:r>
              <a:rPr sz="950" spc="185" dirty="0">
                <a:solidFill>
                  <a:prstClr val="black"/>
                </a:solidFill>
                <a:cs typeface="Calibri"/>
              </a:rPr>
              <a:t>al</a:t>
            </a:r>
            <a:r>
              <a:rPr sz="950" spc="200" dirty="0">
                <a:solidFill>
                  <a:prstClr val="black"/>
                </a:solidFill>
                <a:cs typeface="Calibri"/>
              </a:rPr>
              <a:t>o</a:t>
            </a:r>
            <a:r>
              <a:rPr sz="950" spc="215" dirty="0">
                <a:solidFill>
                  <a:prstClr val="black"/>
                </a:solidFill>
                <a:cs typeface="Calibri"/>
              </a:rPr>
              <a:t>a</a:t>
            </a:r>
            <a:endParaRPr sz="950">
              <a:solidFill>
                <a:prstClr val="black"/>
              </a:solidFill>
              <a:cs typeface="Calibri"/>
            </a:endParaRPr>
          </a:p>
          <a:p>
            <a:pPr marL="60325" algn="ctr">
              <a:spcBef>
                <a:spcPts val="90"/>
              </a:spcBef>
            </a:pPr>
            <a:r>
              <a:rPr sz="1250" b="1" spc="325" dirty="0">
                <a:solidFill>
                  <a:prstClr val="black"/>
                </a:solidFill>
                <a:cs typeface="Calibri"/>
              </a:rPr>
              <a:t>91</a:t>
            </a:r>
            <a:endParaRPr sz="1250">
              <a:solidFill>
                <a:prstClr val="black"/>
              </a:solidFill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706468" y="4203217"/>
            <a:ext cx="1450378" cy="53559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048553" y="4259031"/>
            <a:ext cx="757555" cy="377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sz="950" spc="235" dirty="0">
                <a:solidFill>
                  <a:prstClr val="black"/>
                </a:solidFill>
                <a:cs typeface="Calibri"/>
              </a:rPr>
              <a:t>A</a:t>
            </a:r>
            <a:r>
              <a:rPr sz="950" spc="195" dirty="0">
                <a:solidFill>
                  <a:prstClr val="black"/>
                </a:solidFill>
                <a:cs typeface="Calibri"/>
              </a:rPr>
              <a:t>n</a:t>
            </a:r>
            <a:r>
              <a:rPr sz="950" spc="245" dirty="0">
                <a:solidFill>
                  <a:prstClr val="black"/>
                </a:solidFill>
                <a:cs typeface="Calibri"/>
              </a:rPr>
              <a:t>g</a:t>
            </a:r>
            <a:r>
              <a:rPr sz="950" spc="200" dirty="0">
                <a:solidFill>
                  <a:prstClr val="black"/>
                </a:solidFill>
                <a:cs typeface="Calibri"/>
              </a:rPr>
              <a:t>o</a:t>
            </a:r>
            <a:r>
              <a:rPr sz="950" spc="235" dirty="0">
                <a:solidFill>
                  <a:prstClr val="black"/>
                </a:solidFill>
                <a:cs typeface="Calibri"/>
              </a:rPr>
              <a:t>s</a:t>
            </a:r>
            <a:r>
              <a:rPr sz="950" spc="114" dirty="0">
                <a:solidFill>
                  <a:prstClr val="black"/>
                </a:solidFill>
                <a:cs typeface="Calibri"/>
              </a:rPr>
              <a:t>t</a:t>
            </a:r>
            <a:r>
              <a:rPr sz="950" spc="195" dirty="0">
                <a:solidFill>
                  <a:prstClr val="black"/>
                </a:solidFill>
                <a:cs typeface="Calibri"/>
              </a:rPr>
              <a:t>u</a:t>
            </a:r>
            <a:r>
              <a:rPr sz="950" spc="100" dirty="0">
                <a:solidFill>
                  <a:prstClr val="black"/>
                </a:solidFill>
                <a:cs typeface="Calibri"/>
              </a:rPr>
              <a:t>r</a:t>
            </a:r>
            <a:r>
              <a:rPr sz="950" spc="215" dirty="0">
                <a:solidFill>
                  <a:prstClr val="black"/>
                </a:solidFill>
                <a:cs typeface="Calibri"/>
              </a:rPr>
              <a:t>a</a:t>
            </a:r>
            <a:endParaRPr sz="950">
              <a:solidFill>
                <a:prstClr val="black"/>
              </a:solidFill>
              <a:cs typeface="Calibri"/>
            </a:endParaRPr>
          </a:p>
          <a:p>
            <a:pPr marL="60960" algn="ctr">
              <a:spcBef>
                <a:spcPts val="90"/>
              </a:spcBef>
            </a:pPr>
            <a:r>
              <a:rPr sz="1250" b="1" spc="330" dirty="0">
                <a:solidFill>
                  <a:prstClr val="black"/>
                </a:solidFill>
                <a:cs typeface="Calibri"/>
              </a:rPr>
              <a:t>103</a:t>
            </a:r>
            <a:endParaRPr sz="1250">
              <a:solidFill>
                <a:prstClr val="black"/>
              </a:solidFill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00716" y="1439868"/>
            <a:ext cx="1338811" cy="67531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99701" y="1514105"/>
            <a:ext cx="568960" cy="3765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950" spc="229" dirty="0">
                <a:solidFill>
                  <a:prstClr val="black"/>
                </a:solidFill>
                <a:cs typeface="Calibri"/>
              </a:rPr>
              <a:t>Ahome</a:t>
            </a:r>
            <a:endParaRPr sz="950">
              <a:solidFill>
                <a:prstClr val="black"/>
              </a:solidFill>
              <a:cs typeface="Calibri"/>
            </a:endParaRPr>
          </a:p>
          <a:p>
            <a:pPr marL="12700">
              <a:spcBef>
                <a:spcPts val="90"/>
              </a:spcBef>
            </a:pPr>
            <a:r>
              <a:rPr sz="1250" b="1" spc="330" dirty="0">
                <a:solidFill>
                  <a:prstClr val="black"/>
                </a:solidFill>
                <a:cs typeface="Calibri"/>
              </a:rPr>
              <a:t>1</a:t>
            </a:r>
            <a:r>
              <a:rPr sz="1250" b="1" spc="114" dirty="0">
                <a:solidFill>
                  <a:prstClr val="black"/>
                </a:solidFill>
                <a:cs typeface="Calibri"/>
              </a:rPr>
              <a:t>,</a:t>
            </a:r>
            <a:r>
              <a:rPr sz="1250" b="1" spc="330" dirty="0">
                <a:solidFill>
                  <a:prstClr val="black"/>
                </a:solidFill>
                <a:cs typeface="Calibri"/>
              </a:rPr>
              <a:t>29</a:t>
            </a:r>
            <a:r>
              <a:rPr sz="1250" b="1" spc="300" dirty="0">
                <a:solidFill>
                  <a:prstClr val="black"/>
                </a:solidFill>
                <a:cs typeface="Calibri"/>
              </a:rPr>
              <a:t>3</a:t>
            </a:r>
            <a:endParaRPr sz="1250"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791614" y="1998747"/>
            <a:ext cx="6783705" cy="955040"/>
            <a:chOff x="791614" y="1998747"/>
            <a:chExt cx="6783705" cy="955040"/>
          </a:xfrm>
        </p:grpSpPr>
        <p:sp>
          <p:nvSpPr>
            <p:cNvPr id="75" name="object 75"/>
            <p:cNvSpPr/>
            <p:nvPr/>
          </p:nvSpPr>
          <p:spPr>
            <a:xfrm>
              <a:off x="791614" y="1998747"/>
              <a:ext cx="836756" cy="256153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975700" y="2069746"/>
              <a:ext cx="577215" cy="87630"/>
            </a:xfrm>
            <a:custGeom>
              <a:avLst/>
              <a:gdLst/>
              <a:ahLst/>
              <a:cxnLst/>
              <a:rect l="l" t="t" r="r" b="b"/>
              <a:pathLst>
                <a:path w="577215" h="87630">
                  <a:moveTo>
                    <a:pt x="101703" y="23176"/>
                  </a:moveTo>
                  <a:lnTo>
                    <a:pt x="97554" y="46255"/>
                  </a:lnTo>
                  <a:lnTo>
                    <a:pt x="573011" y="87557"/>
                  </a:lnTo>
                  <a:lnTo>
                    <a:pt x="577161" y="64478"/>
                  </a:lnTo>
                  <a:lnTo>
                    <a:pt x="101703" y="23176"/>
                  </a:lnTo>
                  <a:close/>
                </a:path>
                <a:path w="577215" h="87630">
                  <a:moveTo>
                    <a:pt x="105870" y="0"/>
                  </a:moveTo>
                  <a:lnTo>
                    <a:pt x="0" y="25977"/>
                  </a:lnTo>
                  <a:lnTo>
                    <a:pt x="93404" y="69342"/>
                  </a:lnTo>
                  <a:lnTo>
                    <a:pt x="97554" y="46255"/>
                  </a:lnTo>
                  <a:lnTo>
                    <a:pt x="80953" y="44813"/>
                  </a:lnTo>
                  <a:lnTo>
                    <a:pt x="85103" y="21734"/>
                  </a:lnTo>
                  <a:lnTo>
                    <a:pt x="101963" y="21734"/>
                  </a:lnTo>
                  <a:lnTo>
                    <a:pt x="105870" y="0"/>
                  </a:lnTo>
                  <a:close/>
                </a:path>
                <a:path w="577215" h="87630">
                  <a:moveTo>
                    <a:pt x="85103" y="21734"/>
                  </a:moveTo>
                  <a:lnTo>
                    <a:pt x="80953" y="44813"/>
                  </a:lnTo>
                  <a:lnTo>
                    <a:pt x="97554" y="46255"/>
                  </a:lnTo>
                  <a:lnTo>
                    <a:pt x="101703" y="23176"/>
                  </a:lnTo>
                  <a:lnTo>
                    <a:pt x="85103" y="21734"/>
                  </a:lnTo>
                  <a:close/>
                </a:path>
                <a:path w="577215" h="87630">
                  <a:moveTo>
                    <a:pt x="101963" y="21734"/>
                  </a:moveTo>
                  <a:lnTo>
                    <a:pt x="85103" y="21734"/>
                  </a:lnTo>
                  <a:lnTo>
                    <a:pt x="101703" y="23176"/>
                  </a:lnTo>
                  <a:lnTo>
                    <a:pt x="101963" y="21734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6224956" y="2309236"/>
              <a:ext cx="1349967" cy="644263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6451010" y="2370536"/>
            <a:ext cx="910590" cy="3765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sz="950" spc="200" dirty="0">
                <a:solidFill>
                  <a:prstClr val="black"/>
                </a:solidFill>
                <a:cs typeface="Calibri"/>
              </a:rPr>
              <a:t>Badiraguato</a:t>
            </a:r>
            <a:endParaRPr sz="950">
              <a:solidFill>
                <a:prstClr val="black"/>
              </a:solidFill>
              <a:cs typeface="Calibri"/>
            </a:endParaRPr>
          </a:p>
          <a:p>
            <a:pPr marL="52705" algn="ctr">
              <a:spcBef>
                <a:spcPts val="90"/>
              </a:spcBef>
            </a:pPr>
            <a:r>
              <a:rPr sz="1250" b="1" spc="325" dirty="0">
                <a:solidFill>
                  <a:prstClr val="black"/>
                </a:solidFill>
                <a:cs typeface="Calibri"/>
              </a:rPr>
              <a:t>39</a:t>
            </a:r>
            <a:endParaRPr sz="1250">
              <a:solidFill>
                <a:prstClr val="black"/>
              </a:solidFill>
              <a:cs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234944" y="4195455"/>
            <a:ext cx="1461535" cy="56664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630581" y="4262913"/>
            <a:ext cx="680085" cy="3771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spcBef>
                <a:spcPts val="130"/>
              </a:spcBef>
            </a:pPr>
            <a:r>
              <a:rPr sz="950" spc="265" dirty="0">
                <a:solidFill>
                  <a:prstClr val="black"/>
                </a:solidFill>
                <a:cs typeface="Calibri"/>
              </a:rPr>
              <a:t>N</a:t>
            </a:r>
            <a:r>
              <a:rPr sz="950" spc="240" dirty="0">
                <a:solidFill>
                  <a:prstClr val="black"/>
                </a:solidFill>
                <a:cs typeface="Calibri"/>
              </a:rPr>
              <a:t>a</a:t>
            </a:r>
            <a:r>
              <a:rPr sz="950" spc="185" dirty="0">
                <a:solidFill>
                  <a:prstClr val="black"/>
                </a:solidFill>
                <a:cs typeface="Calibri"/>
              </a:rPr>
              <a:t>v</a:t>
            </a:r>
            <a:r>
              <a:rPr sz="950" spc="200" dirty="0">
                <a:solidFill>
                  <a:prstClr val="black"/>
                </a:solidFill>
                <a:cs typeface="Calibri"/>
              </a:rPr>
              <a:t>o</a:t>
            </a:r>
            <a:r>
              <a:rPr sz="950" spc="135" dirty="0">
                <a:solidFill>
                  <a:prstClr val="black"/>
                </a:solidFill>
                <a:cs typeface="Calibri"/>
              </a:rPr>
              <a:t>l</a:t>
            </a:r>
            <a:r>
              <a:rPr sz="950" spc="240" dirty="0">
                <a:solidFill>
                  <a:prstClr val="black"/>
                </a:solidFill>
                <a:cs typeface="Calibri"/>
              </a:rPr>
              <a:t>a</a:t>
            </a:r>
            <a:r>
              <a:rPr sz="950" spc="120" dirty="0">
                <a:solidFill>
                  <a:prstClr val="black"/>
                </a:solidFill>
                <a:cs typeface="Calibri"/>
              </a:rPr>
              <a:t>t</a:t>
            </a:r>
            <a:r>
              <a:rPr sz="950" spc="240" dirty="0">
                <a:solidFill>
                  <a:prstClr val="black"/>
                </a:solidFill>
                <a:cs typeface="Calibri"/>
              </a:rPr>
              <a:t>o</a:t>
            </a:r>
            <a:endParaRPr sz="950">
              <a:solidFill>
                <a:prstClr val="black"/>
              </a:solidFill>
              <a:cs typeface="Calibri"/>
            </a:endParaRPr>
          </a:p>
          <a:p>
            <a:pPr marL="48895" algn="ctr">
              <a:spcBef>
                <a:spcPts val="90"/>
              </a:spcBef>
            </a:pPr>
            <a:r>
              <a:rPr sz="1250" b="1" spc="325" dirty="0">
                <a:solidFill>
                  <a:prstClr val="black"/>
                </a:solidFill>
                <a:cs typeface="Calibri"/>
              </a:rPr>
              <a:t>203</a:t>
            </a:r>
            <a:endParaRPr sz="1250">
              <a:solidFill>
                <a:prstClr val="black"/>
              </a:solidFill>
              <a:cs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6224956" y="3023360"/>
            <a:ext cx="1249557" cy="66755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525686" y="3098321"/>
            <a:ext cx="655955" cy="377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sz="950" spc="280" dirty="0">
                <a:solidFill>
                  <a:prstClr val="black"/>
                </a:solidFill>
                <a:cs typeface="Calibri"/>
              </a:rPr>
              <a:t>C</a:t>
            </a:r>
            <a:r>
              <a:rPr sz="950" spc="200" dirty="0">
                <a:solidFill>
                  <a:prstClr val="black"/>
                </a:solidFill>
                <a:cs typeface="Calibri"/>
              </a:rPr>
              <a:t>u</a:t>
            </a:r>
            <a:r>
              <a:rPr sz="950" spc="125" dirty="0">
                <a:solidFill>
                  <a:prstClr val="black"/>
                </a:solidFill>
                <a:cs typeface="Calibri"/>
              </a:rPr>
              <a:t>li</a:t>
            </a:r>
            <a:r>
              <a:rPr sz="950" spc="245" dirty="0">
                <a:solidFill>
                  <a:prstClr val="black"/>
                </a:solidFill>
                <a:cs typeface="Calibri"/>
              </a:rPr>
              <a:t>a</a:t>
            </a:r>
            <a:r>
              <a:rPr sz="950" spc="210" dirty="0">
                <a:solidFill>
                  <a:prstClr val="black"/>
                </a:solidFill>
                <a:cs typeface="Calibri"/>
              </a:rPr>
              <a:t>c</a:t>
            </a:r>
            <a:r>
              <a:rPr sz="950" spc="245" dirty="0">
                <a:solidFill>
                  <a:prstClr val="black"/>
                </a:solidFill>
                <a:cs typeface="Calibri"/>
              </a:rPr>
              <a:t>a</a:t>
            </a:r>
            <a:r>
              <a:rPr sz="950" spc="235" dirty="0">
                <a:solidFill>
                  <a:prstClr val="black"/>
                </a:solidFill>
                <a:cs typeface="Calibri"/>
              </a:rPr>
              <a:t>n</a:t>
            </a:r>
            <a:endParaRPr sz="950">
              <a:solidFill>
                <a:prstClr val="black"/>
              </a:solidFill>
              <a:cs typeface="Calibri"/>
            </a:endParaRPr>
          </a:p>
          <a:p>
            <a:pPr marL="46355" algn="ctr">
              <a:spcBef>
                <a:spcPts val="90"/>
              </a:spcBef>
            </a:pPr>
            <a:r>
              <a:rPr sz="1250" b="1" spc="275" dirty="0">
                <a:solidFill>
                  <a:prstClr val="black"/>
                </a:solidFill>
                <a:cs typeface="Calibri"/>
              </a:rPr>
              <a:t>2,817</a:t>
            </a:r>
            <a:endParaRPr sz="1250">
              <a:solidFill>
                <a:prstClr val="black"/>
              </a:solidFill>
              <a:cs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6927832" y="3737484"/>
            <a:ext cx="1428065" cy="54335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386690" y="3789728"/>
            <a:ext cx="512445" cy="3771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950" spc="215" dirty="0">
                <a:solidFill>
                  <a:prstClr val="black"/>
                </a:solidFill>
                <a:cs typeface="Calibri"/>
              </a:rPr>
              <a:t>Cosala</a:t>
            </a:r>
            <a:endParaRPr sz="950">
              <a:solidFill>
                <a:prstClr val="black"/>
              </a:solidFill>
              <a:cs typeface="Calibri"/>
            </a:endParaRPr>
          </a:p>
          <a:p>
            <a:pPr marL="168910">
              <a:spcBef>
                <a:spcPts val="90"/>
              </a:spcBef>
            </a:pPr>
            <a:r>
              <a:rPr sz="1250" b="1" spc="325" dirty="0">
                <a:solidFill>
                  <a:prstClr val="black"/>
                </a:solidFill>
                <a:cs typeface="Calibri"/>
              </a:rPr>
              <a:t>29</a:t>
            </a:r>
            <a:endParaRPr sz="1250">
              <a:solidFill>
                <a:prstClr val="black"/>
              </a:solidFill>
              <a:cs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2844457" y="4855243"/>
            <a:ext cx="1394594" cy="55887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348390" y="4916284"/>
            <a:ext cx="389890" cy="3771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spcBef>
                <a:spcPts val="130"/>
              </a:spcBef>
            </a:pPr>
            <a:r>
              <a:rPr sz="950" spc="229" dirty="0">
                <a:solidFill>
                  <a:prstClr val="black"/>
                </a:solidFill>
                <a:cs typeface="Calibri"/>
              </a:rPr>
              <a:t>E</a:t>
            </a:r>
            <a:r>
              <a:rPr sz="950" spc="130" dirty="0">
                <a:solidFill>
                  <a:prstClr val="black"/>
                </a:solidFill>
                <a:cs typeface="Calibri"/>
              </a:rPr>
              <a:t>l</a:t>
            </a:r>
            <a:r>
              <a:rPr sz="950" spc="200" dirty="0">
                <a:solidFill>
                  <a:prstClr val="black"/>
                </a:solidFill>
                <a:cs typeface="Calibri"/>
              </a:rPr>
              <a:t>o</a:t>
            </a:r>
            <a:r>
              <a:rPr sz="950" spc="114" dirty="0">
                <a:solidFill>
                  <a:prstClr val="black"/>
                </a:solidFill>
                <a:cs typeface="Calibri"/>
              </a:rPr>
              <a:t>t</a:t>
            </a:r>
            <a:r>
              <a:rPr sz="950" spc="215" dirty="0">
                <a:solidFill>
                  <a:prstClr val="black"/>
                </a:solidFill>
                <a:cs typeface="Calibri"/>
              </a:rPr>
              <a:t>a</a:t>
            </a:r>
            <a:endParaRPr sz="950">
              <a:solidFill>
                <a:prstClr val="black"/>
              </a:solidFill>
              <a:cs typeface="Calibri"/>
            </a:endParaRPr>
          </a:p>
          <a:p>
            <a:pPr marL="60325" algn="ctr">
              <a:spcBef>
                <a:spcPts val="90"/>
              </a:spcBef>
            </a:pPr>
            <a:r>
              <a:rPr sz="1250" b="1" spc="330" dirty="0">
                <a:solidFill>
                  <a:prstClr val="black"/>
                </a:solidFill>
                <a:cs typeface="Calibri"/>
              </a:rPr>
              <a:t>14</a:t>
            </a:r>
            <a:endParaRPr sz="1250">
              <a:solidFill>
                <a:prstClr val="black"/>
              </a:solidFill>
              <a:cs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4261366" y="5212305"/>
            <a:ext cx="1428065" cy="52783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549601" y="5281057"/>
            <a:ext cx="855344" cy="3765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950" spc="215" dirty="0">
                <a:solidFill>
                  <a:prstClr val="black"/>
                </a:solidFill>
                <a:cs typeface="Calibri"/>
              </a:rPr>
              <a:t>San</a:t>
            </a:r>
            <a:r>
              <a:rPr sz="950" spc="45" dirty="0">
                <a:solidFill>
                  <a:prstClr val="black"/>
                </a:solidFill>
                <a:cs typeface="Calibri"/>
              </a:rPr>
              <a:t> </a:t>
            </a:r>
            <a:r>
              <a:rPr sz="950" spc="195" dirty="0">
                <a:solidFill>
                  <a:prstClr val="black"/>
                </a:solidFill>
                <a:cs typeface="Calibri"/>
              </a:rPr>
              <a:t>Ignacio</a:t>
            </a:r>
            <a:endParaRPr sz="950">
              <a:solidFill>
                <a:prstClr val="black"/>
              </a:solidFill>
              <a:cs typeface="Calibri"/>
            </a:endParaRPr>
          </a:p>
          <a:p>
            <a:pPr marL="335915">
              <a:spcBef>
                <a:spcPts val="90"/>
              </a:spcBef>
            </a:pPr>
            <a:r>
              <a:rPr sz="1250" b="1" spc="325" dirty="0">
                <a:solidFill>
                  <a:prstClr val="black"/>
                </a:solidFill>
                <a:cs typeface="Calibri"/>
              </a:rPr>
              <a:t>18</a:t>
            </a:r>
            <a:endParaRPr sz="1250">
              <a:solidFill>
                <a:prstClr val="black"/>
              </a:solidFill>
              <a:cs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4796890" y="5802223"/>
            <a:ext cx="1383438" cy="61321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144628" y="5880082"/>
            <a:ext cx="699135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950" spc="325" dirty="0">
                <a:solidFill>
                  <a:prstClr val="black"/>
                </a:solidFill>
                <a:cs typeface="Calibri"/>
              </a:rPr>
              <a:t>M</a:t>
            </a:r>
            <a:r>
              <a:rPr sz="950" spc="240" dirty="0">
                <a:solidFill>
                  <a:prstClr val="black"/>
                </a:solidFill>
                <a:cs typeface="Calibri"/>
              </a:rPr>
              <a:t>a</a:t>
            </a:r>
            <a:r>
              <a:rPr sz="950" spc="150" dirty="0">
                <a:solidFill>
                  <a:prstClr val="black"/>
                </a:solidFill>
                <a:cs typeface="Calibri"/>
              </a:rPr>
              <a:t>z</a:t>
            </a:r>
            <a:r>
              <a:rPr sz="950" spc="240" dirty="0">
                <a:solidFill>
                  <a:prstClr val="black"/>
                </a:solidFill>
                <a:cs typeface="Calibri"/>
              </a:rPr>
              <a:t>a</a:t>
            </a:r>
            <a:r>
              <a:rPr sz="950" spc="114" dirty="0">
                <a:solidFill>
                  <a:prstClr val="black"/>
                </a:solidFill>
                <a:cs typeface="Calibri"/>
              </a:rPr>
              <a:t>t</a:t>
            </a:r>
            <a:r>
              <a:rPr sz="950" spc="185" dirty="0">
                <a:solidFill>
                  <a:prstClr val="black"/>
                </a:solidFill>
                <a:cs typeface="Calibri"/>
              </a:rPr>
              <a:t>la</a:t>
            </a:r>
            <a:r>
              <a:rPr sz="950" spc="240" dirty="0">
                <a:solidFill>
                  <a:prstClr val="black"/>
                </a:solidFill>
                <a:cs typeface="Calibri"/>
              </a:rPr>
              <a:t>n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233882" y="6035586"/>
            <a:ext cx="567690" cy="221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250" b="1" spc="325" dirty="0">
                <a:solidFill>
                  <a:prstClr val="black"/>
                </a:solidFill>
                <a:cs typeface="Calibri"/>
              </a:rPr>
              <a:t>1</a:t>
            </a:r>
            <a:r>
              <a:rPr sz="1250" b="1" spc="110" dirty="0">
                <a:solidFill>
                  <a:prstClr val="black"/>
                </a:solidFill>
                <a:cs typeface="Calibri"/>
              </a:rPr>
              <a:t>,</a:t>
            </a:r>
            <a:r>
              <a:rPr sz="1250" b="1" spc="325" dirty="0">
                <a:solidFill>
                  <a:prstClr val="black"/>
                </a:solidFill>
                <a:cs typeface="Calibri"/>
              </a:rPr>
              <a:t>29</a:t>
            </a:r>
            <a:r>
              <a:rPr sz="1250" b="1" spc="300" dirty="0">
                <a:solidFill>
                  <a:prstClr val="black"/>
                </a:solidFill>
                <a:cs typeface="Calibri"/>
              </a:rPr>
              <a:t>2</a:t>
            </a:r>
            <a:endParaRPr sz="1250">
              <a:solidFill>
                <a:prstClr val="black"/>
              </a:solidFill>
              <a:cs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8032351" y="4389510"/>
            <a:ext cx="1550789" cy="54335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8442418" y="4448999"/>
            <a:ext cx="746760" cy="3771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spcBef>
                <a:spcPts val="130"/>
              </a:spcBef>
            </a:pPr>
            <a:r>
              <a:rPr sz="950" spc="190" dirty="0">
                <a:solidFill>
                  <a:prstClr val="black"/>
                </a:solidFill>
                <a:cs typeface="Calibri"/>
              </a:rPr>
              <a:t>Concordia</a:t>
            </a:r>
            <a:endParaRPr sz="950">
              <a:solidFill>
                <a:prstClr val="black"/>
              </a:solidFill>
              <a:cs typeface="Calibri"/>
            </a:endParaRPr>
          </a:p>
          <a:p>
            <a:pPr marL="60325" algn="ctr">
              <a:spcBef>
                <a:spcPts val="90"/>
              </a:spcBef>
            </a:pPr>
            <a:r>
              <a:rPr sz="1250" b="1" spc="325" dirty="0">
                <a:solidFill>
                  <a:prstClr val="black"/>
                </a:solidFill>
                <a:cs typeface="Calibri"/>
              </a:rPr>
              <a:t>23</a:t>
            </a:r>
            <a:endParaRPr sz="1250">
              <a:solidFill>
                <a:prstClr val="black"/>
              </a:solidFill>
              <a:cs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8724070" y="5546070"/>
            <a:ext cx="1216086" cy="68307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8951612" y="5623681"/>
            <a:ext cx="760095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950" spc="235" dirty="0">
                <a:solidFill>
                  <a:prstClr val="black"/>
                </a:solidFill>
                <a:cs typeface="Calibri"/>
              </a:rPr>
              <a:t>E</a:t>
            </a:r>
            <a:r>
              <a:rPr sz="950" spc="240" dirty="0">
                <a:solidFill>
                  <a:prstClr val="black"/>
                </a:solidFill>
                <a:cs typeface="Calibri"/>
              </a:rPr>
              <a:t>s</a:t>
            </a:r>
            <a:r>
              <a:rPr sz="950" spc="210" dirty="0">
                <a:solidFill>
                  <a:prstClr val="black"/>
                </a:solidFill>
                <a:cs typeface="Calibri"/>
              </a:rPr>
              <a:t>c</a:t>
            </a:r>
            <a:r>
              <a:rPr sz="950" spc="204" dirty="0">
                <a:solidFill>
                  <a:prstClr val="black"/>
                </a:solidFill>
                <a:cs typeface="Calibri"/>
              </a:rPr>
              <a:t>u</a:t>
            </a:r>
            <a:r>
              <a:rPr sz="950" spc="130" dirty="0">
                <a:solidFill>
                  <a:prstClr val="black"/>
                </a:solidFill>
                <a:cs typeface="Calibri"/>
              </a:rPr>
              <a:t>i</a:t>
            </a:r>
            <a:r>
              <a:rPr sz="950" spc="204" dirty="0">
                <a:solidFill>
                  <a:prstClr val="black"/>
                </a:solidFill>
                <a:cs typeface="Calibri"/>
              </a:rPr>
              <a:t>n</a:t>
            </a:r>
            <a:r>
              <a:rPr sz="950" spc="240" dirty="0">
                <a:solidFill>
                  <a:prstClr val="black"/>
                </a:solidFill>
                <a:cs typeface="Calibri"/>
              </a:rPr>
              <a:t>a</a:t>
            </a:r>
            <a:r>
              <a:rPr sz="950" spc="204" dirty="0">
                <a:solidFill>
                  <a:prstClr val="black"/>
                </a:solidFill>
                <a:cs typeface="Calibri"/>
              </a:rPr>
              <a:t>p</a:t>
            </a:r>
            <a:r>
              <a:rPr sz="950" spc="215" dirty="0">
                <a:solidFill>
                  <a:prstClr val="black"/>
                </a:solidFill>
                <a:cs typeface="Calibri"/>
              </a:rPr>
              <a:t>a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9163888" y="5779174"/>
            <a:ext cx="393700" cy="221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250" b="1" spc="325" dirty="0">
                <a:solidFill>
                  <a:prstClr val="black"/>
                </a:solidFill>
                <a:cs typeface="Calibri"/>
              </a:rPr>
              <a:t>130</a:t>
            </a:r>
            <a:endParaRPr sz="1250">
              <a:solidFill>
                <a:prstClr val="black"/>
              </a:solidFill>
              <a:cs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8032351" y="4971677"/>
            <a:ext cx="1617730" cy="52783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8475888" y="5038876"/>
            <a:ext cx="74358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950" spc="170" dirty="0">
                <a:solidFill>
                  <a:prstClr val="black"/>
                </a:solidFill>
                <a:cs typeface="Calibri"/>
              </a:rPr>
              <a:t>El</a:t>
            </a:r>
            <a:r>
              <a:rPr sz="950" spc="25" dirty="0">
                <a:solidFill>
                  <a:prstClr val="black"/>
                </a:solidFill>
                <a:cs typeface="Calibri"/>
              </a:rPr>
              <a:t> </a:t>
            </a:r>
            <a:r>
              <a:rPr sz="950" spc="200" dirty="0">
                <a:solidFill>
                  <a:prstClr val="black"/>
                </a:solidFill>
                <a:cs typeface="Calibri"/>
              </a:rPr>
              <a:t>Rosario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8744097" y="5194172"/>
            <a:ext cx="271145" cy="221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250" b="1" spc="325" dirty="0">
                <a:solidFill>
                  <a:prstClr val="black"/>
                </a:solidFill>
                <a:cs typeface="Calibri"/>
              </a:rPr>
              <a:t>59</a:t>
            </a:r>
            <a:endParaRPr sz="1250"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1639528" y="1137141"/>
            <a:ext cx="7296784" cy="5146675"/>
            <a:chOff x="1639528" y="1137141"/>
            <a:chExt cx="7296784" cy="5146675"/>
          </a:xfrm>
        </p:grpSpPr>
        <p:sp>
          <p:nvSpPr>
            <p:cNvPr id="101" name="object 101"/>
            <p:cNvSpPr/>
            <p:nvPr/>
          </p:nvSpPr>
          <p:spPr>
            <a:xfrm>
              <a:off x="2018857" y="1377770"/>
              <a:ext cx="825600" cy="302726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2203018" y="1459843"/>
              <a:ext cx="567055" cy="135255"/>
            </a:xfrm>
            <a:custGeom>
              <a:avLst/>
              <a:gdLst/>
              <a:ahLst/>
              <a:cxnLst/>
              <a:rect l="l" t="t" r="r" b="b"/>
              <a:pathLst>
                <a:path w="567055" h="135255">
                  <a:moveTo>
                    <a:pt x="101180" y="22359"/>
                  </a:moveTo>
                  <a:lnTo>
                    <a:pt x="92231" y="44841"/>
                  </a:lnTo>
                  <a:lnTo>
                    <a:pt x="557689" y="134752"/>
                  </a:lnTo>
                  <a:lnTo>
                    <a:pt x="566614" y="112293"/>
                  </a:lnTo>
                  <a:lnTo>
                    <a:pt x="101180" y="22359"/>
                  </a:lnTo>
                  <a:close/>
                </a:path>
                <a:path w="567055" h="135255">
                  <a:moveTo>
                    <a:pt x="110080" y="0"/>
                  </a:moveTo>
                  <a:lnTo>
                    <a:pt x="0" y="14903"/>
                  </a:lnTo>
                  <a:lnTo>
                    <a:pt x="83303" y="67272"/>
                  </a:lnTo>
                  <a:lnTo>
                    <a:pt x="92231" y="44841"/>
                  </a:lnTo>
                  <a:lnTo>
                    <a:pt x="76014" y="41708"/>
                  </a:lnTo>
                  <a:lnTo>
                    <a:pt x="85088" y="19250"/>
                  </a:lnTo>
                  <a:lnTo>
                    <a:pt x="102417" y="19250"/>
                  </a:lnTo>
                  <a:lnTo>
                    <a:pt x="110080" y="0"/>
                  </a:lnTo>
                  <a:close/>
                </a:path>
                <a:path w="567055" h="135255">
                  <a:moveTo>
                    <a:pt x="85088" y="19250"/>
                  </a:moveTo>
                  <a:lnTo>
                    <a:pt x="76014" y="41708"/>
                  </a:lnTo>
                  <a:lnTo>
                    <a:pt x="92231" y="44841"/>
                  </a:lnTo>
                  <a:lnTo>
                    <a:pt x="101180" y="22359"/>
                  </a:lnTo>
                  <a:lnTo>
                    <a:pt x="85088" y="19250"/>
                  </a:lnTo>
                  <a:close/>
                </a:path>
                <a:path w="567055" h="135255">
                  <a:moveTo>
                    <a:pt x="102417" y="19250"/>
                  </a:moveTo>
                  <a:lnTo>
                    <a:pt x="85088" y="19250"/>
                  </a:lnTo>
                  <a:lnTo>
                    <a:pt x="101180" y="22359"/>
                  </a:lnTo>
                  <a:lnTo>
                    <a:pt x="102417" y="1925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3904350" y="1137141"/>
              <a:ext cx="1238400" cy="481257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3981555" y="1229046"/>
              <a:ext cx="979805" cy="300355"/>
            </a:xfrm>
            <a:custGeom>
              <a:avLst/>
              <a:gdLst/>
              <a:ahLst/>
              <a:cxnLst/>
              <a:rect l="l" t="t" r="r" b="b"/>
              <a:pathLst>
                <a:path w="979804" h="300355">
                  <a:moveTo>
                    <a:pt x="880253" y="21475"/>
                  </a:moveTo>
                  <a:lnTo>
                    <a:pt x="0" y="278611"/>
                  </a:lnTo>
                  <a:lnTo>
                    <a:pt x="12941" y="300139"/>
                  </a:lnTo>
                  <a:lnTo>
                    <a:pt x="893220" y="42893"/>
                  </a:lnTo>
                  <a:lnTo>
                    <a:pt x="880253" y="21475"/>
                  </a:lnTo>
                  <a:close/>
                </a:path>
                <a:path w="979804" h="300355">
                  <a:moveTo>
                    <a:pt x="964607" y="16973"/>
                  </a:moveTo>
                  <a:lnTo>
                    <a:pt x="895664" y="16973"/>
                  </a:lnTo>
                  <a:lnTo>
                    <a:pt x="908606" y="38397"/>
                  </a:lnTo>
                  <a:lnTo>
                    <a:pt x="893220" y="42893"/>
                  </a:lnTo>
                  <a:lnTo>
                    <a:pt x="906226" y="64374"/>
                  </a:lnTo>
                  <a:lnTo>
                    <a:pt x="964607" y="16973"/>
                  </a:lnTo>
                  <a:close/>
                </a:path>
                <a:path w="979804" h="300355">
                  <a:moveTo>
                    <a:pt x="895664" y="16973"/>
                  </a:moveTo>
                  <a:lnTo>
                    <a:pt x="880253" y="21475"/>
                  </a:lnTo>
                  <a:lnTo>
                    <a:pt x="893220" y="42893"/>
                  </a:lnTo>
                  <a:lnTo>
                    <a:pt x="908606" y="38397"/>
                  </a:lnTo>
                  <a:lnTo>
                    <a:pt x="895664" y="16973"/>
                  </a:lnTo>
                  <a:close/>
                </a:path>
                <a:path w="979804" h="300355">
                  <a:moveTo>
                    <a:pt x="867252" y="0"/>
                  </a:moveTo>
                  <a:lnTo>
                    <a:pt x="880253" y="21475"/>
                  </a:lnTo>
                  <a:lnTo>
                    <a:pt x="895664" y="16973"/>
                  </a:lnTo>
                  <a:lnTo>
                    <a:pt x="964607" y="16973"/>
                  </a:lnTo>
                  <a:lnTo>
                    <a:pt x="979266" y="5071"/>
                  </a:lnTo>
                  <a:lnTo>
                    <a:pt x="867252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4495658" y="1688259"/>
              <a:ext cx="513210" cy="535592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object 106"/>
            <p:cNvSpPr/>
            <p:nvPr/>
          </p:nvSpPr>
          <p:spPr>
            <a:xfrm>
              <a:off x="4575392" y="1785235"/>
              <a:ext cx="260350" cy="353695"/>
            </a:xfrm>
            <a:custGeom>
              <a:avLst/>
              <a:gdLst/>
              <a:ahLst/>
              <a:cxnLst/>
              <a:rect l="l" t="t" r="r" b="b"/>
              <a:pathLst>
                <a:path w="260350" h="353694">
                  <a:moveTo>
                    <a:pt x="199580" y="57801"/>
                  </a:moveTo>
                  <a:lnTo>
                    <a:pt x="0" y="343400"/>
                  </a:lnTo>
                  <a:lnTo>
                    <a:pt x="30197" y="353543"/>
                  </a:lnTo>
                  <a:lnTo>
                    <a:pt x="229680" y="67979"/>
                  </a:lnTo>
                  <a:lnTo>
                    <a:pt x="199580" y="57801"/>
                  </a:lnTo>
                  <a:close/>
                </a:path>
                <a:path w="260350" h="353694">
                  <a:moveTo>
                    <a:pt x="259259" y="47297"/>
                  </a:moveTo>
                  <a:lnTo>
                    <a:pt x="206920" y="47297"/>
                  </a:lnTo>
                  <a:lnTo>
                    <a:pt x="236969" y="57543"/>
                  </a:lnTo>
                  <a:lnTo>
                    <a:pt x="229680" y="67979"/>
                  </a:lnTo>
                  <a:lnTo>
                    <a:pt x="259729" y="78139"/>
                  </a:lnTo>
                  <a:lnTo>
                    <a:pt x="259259" y="47297"/>
                  </a:lnTo>
                  <a:close/>
                </a:path>
                <a:path w="260350" h="353694">
                  <a:moveTo>
                    <a:pt x="206920" y="47297"/>
                  </a:moveTo>
                  <a:lnTo>
                    <a:pt x="199580" y="57801"/>
                  </a:lnTo>
                  <a:lnTo>
                    <a:pt x="229680" y="67979"/>
                  </a:lnTo>
                  <a:lnTo>
                    <a:pt x="236969" y="57543"/>
                  </a:lnTo>
                  <a:lnTo>
                    <a:pt x="206920" y="47297"/>
                  </a:lnTo>
                  <a:close/>
                </a:path>
                <a:path w="260350" h="353694">
                  <a:moveTo>
                    <a:pt x="258539" y="0"/>
                  </a:moveTo>
                  <a:lnTo>
                    <a:pt x="169433" y="47608"/>
                  </a:lnTo>
                  <a:lnTo>
                    <a:pt x="199580" y="57801"/>
                  </a:lnTo>
                  <a:lnTo>
                    <a:pt x="206920" y="47297"/>
                  </a:lnTo>
                  <a:lnTo>
                    <a:pt x="259259" y="47297"/>
                  </a:lnTo>
                  <a:lnTo>
                    <a:pt x="258539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5499766" y="2542103"/>
              <a:ext cx="914854" cy="256153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5581583" y="2612170"/>
              <a:ext cx="659130" cy="90170"/>
            </a:xfrm>
            <a:custGeom>
              <a:avLst/>
              <a:gdLst/>
              <a:ahLst/>
              <a:cxnLst/>
              <a:rect l="l" t="t" r="r" b="b"/>
              <a:pathLst>
                <a:path w="659129" h="90169">
                  <a:moveTo>
                    <a:pt x="556844" y="23135"/>
                  </a:moveTo>
                  <a:lnTo>
                    <a:pt x="0" y="66651"/>
                  </a:lnTo>
                  <a:lnTo>
                    <a:pt x="3718" y="89834"/>
                  </a:lnTo>
                  <a:lnTo>
                    <a:pt x="560617" y="46314"/>
                  </a:lnTo>
                  <a:lnTo>
                    <a:pt x="556844" y="23135"/>
                  </a:lnTo>
                  <a:close/>
                </a:path>
                <a:path w="659129" h="90169">
                  <a:moveTo>
                    <a:pt x="638669" y="21837"/>
                  </a:moveTo>
                  <a:lnTo>
                    <a:pt x="573457" y="21837"/>
                  </a:lnTo>
                  <a:lnTo>
                    <a:pt x="577176" y="45020"/>
                  </a:lnTo>
                  <a:lnTo>
                    <a:pt x="560617" y="46314"/>
                  </a:lnTo>
                  <a:lnTo>
                    <a:pt x="564383" y="69445"/>
                  </a:lnTo>
                  <a:lnTo>
                    <a:pt x="658546" y="26909"/>
                  </a:lnTo>
                  <a:lnTo>
                    <a:pt x="638669" y="21837"/>
                  </a:lnTo>
                  <a:close/>
                </a:path>
                <a:path w="659129" h="90169">
                  <a:moveTo>
                    <a:pt x="573457" y="21837"/>
                  </a:moveTo>
                  <a:lnTo>
                    <a:pt x="556844" y="23135"/>
                  </a:lnTo>
                  <a:lnTo>
                    <a:pt x="560617" y="46314"/>
                  </a:lnTo>
                  <a:lnTo>
                    <a:pt x="577176" y="45020"/>
                  </a:lnTo>
                  <a:lnTo>
                    <a:pt x="573457" y="21837"/>
                  </a:lnTo>
                  <a:close/>
                </a:path>
                <a:path w="659129" h="90169">
                  <a:moveTo>
                    <a:pt x="553077" y="0"/>
                  </a:moveTo>
                  <a:lnTo>
                    <a:pt x="556844" y="23135"/>
                  </a:lnTo>
                  <a:lnTo>
                    <a:pt x="573457" y="21837"/>
                  </a:lnTo>
                  <a:lnTo>
                    <a:pt x="638669" y="21837"/>
                  </a:lnTo>
                  <a:lnTo>
                    <a:pt x="553077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5388199" y="3263989"/>
              <a:ext cx="1059892" cy="287202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5468974" y="3338713"/>
              <a:ext cx="795655" cy="130810"/>
            </a:xfrm>
            <a:custGeom>
              <a:avLst/>
              <a:gdLst/>
              <a:ahLst/>
              <a:cxnLst/>
              <a:rect l="l" t="t" r="r" b="b"/>
              <a:pathLst>
                <a:path w="795654" h="130810">
                  <a:moveTo>
                    <a:pt x="693447" y="22912"/>
                  </a:moveTo>
                  <a:lnTo>
                    <a:pt x="0" y="107636"/>
                  </a:lnTo>
                  <a:lnTo>
                    <a:pt x="5801" y="130612"/>
                  </a:lnTo>
                  <a:lnTo>
                    <a:pt x="699209" y="45893"/>
                  </a:lnTo>
                  <a:lnTo>
                    <a:pt x="693447" y="22912"/>
                  </a:lnTo>
                  <a:close/>
                </a:path>
                <a:path w="795654" h="130810">
                  <a:moveTo>
                    <a:pt x="788750" y="20906"/>
                  </a:moveTo>
                  <a:lnTo>
                    <a:pt x="709867" y="20906"/>
                  </a:lnTo>
                  <a:lnTo>
                    <a:pt x="715668" y="43882"/>
                  </a:lnTo>
                  <a:lnTo>
                    <a:pt x="699209" y="45893"/>
                  </a:lnTo>
                  <a:lnTo>
                    <a:pt x="704958" y="68824"/>
                  </a:lnTo>
                  <a:lnTo>
                    <a:pt x="795253" y="22251"/>
                  </a:lnTo>
                  <a:lnTo>
                    <a:pt x="788750" y="20906"/>
                  </a:lnTo>
                  <a:close/>
                </a:path>
                <a:path w="795654" h="130810">
                  <a:moveTo>
                    <a:pt x="709867" y="20906"/>
                  </a:moveTo>
                  <a:lnTo>
                    <a:pt x="693447" y="22912"/>
                  </a:lnTo>
                  <a:lnTo>
                    <a:pt x="699209" y="45893"/>
                  </a:lnTo>
                  <a:lnTo>
                    <a:pt x="715668" y="43882"/>
                  </a:lnTo>
                  <a:lnTo>
                    <a:pt x="709867" y="20906"/>
                  </a:lnTo>
                  <a:close/>
                </a:path>
                <a:path w="795654" h="130810">
                  <a:moveTo>
                    <a:pt x="687702" y="0"/>
                  </a:moveTo>
                  <a:lnTo>
                    <a:pt x="693447" y="22912"/>
                  </a:lnTo>
                  <a:lnTo>
                    <a:pt x="709867" y="20906"/>
                  </a:lnTo>
                  <a:lnTo>
                    <a:pt x="788750" y="20906"/>
                  </a:lnTo>
                  <a:lnTo>
                    <a:pt x="687702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6381151" y="3916015"/>
              <a:ext cx="747502" cy="395873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object 112"/>
            <p:cNvSpPr/>
            <p:nvPr/>
          </p:nvSpPr>
          <p:spPr>
            <a:xfrm>
              <a:off x="6456273" y="4012991"/>
              <a:ext cx="499109" cy="211454"/>
            </a:xfrm>
            <a:custGeom>
              <a:avLst/>
              <a:gdLst/>
              <a:ahLst/>
              <a:cxnLst/>
              <a:rect l="l" t="t" r="r" b="b"/>
              <a:pathLst>
                <a:path w="499109" h="211454">
                  <a:moveTo>
                    <a:pt x="403774" y="25458"/>
                  </a:moveTo>
                  <a:lnTo>
                    <a:pt x="0" y="191054"/>
                  </a:lnTo>
                  <a:lnTo>
                    <a:pt x="17107" y="211132"/>
                  </a:lnTo>
                  <a:lnTo>
                    <a:pt x="420770" y="45523"/>
                  </a:lnTo>
                  <a:lnTo>
                    <a:pt x="403774" y="25458"/>
                  </a:lnTo>
                  <a:close/>
                </a:path>
                <a:path w="499109" h="211454">
                  <a:moveTo>
                    <a:pt x="480599" y="19560"/>
                  </a:moveTo>
                  <a:lnTo>
                    <a:pt x="418155" y="19560"/>
                  </a:lnTo>
                  <a:lnTo>
                    <a:pt x="435113" y="39639"/>
                  </a:lnTo>
                  <a:lnTo>
                    <a:pt x="420770" y="45523"/>
                  </a:lnTo>
                  <a:lnTo>
                    <a:pt x="437791" y="65616"/>
                  </a:lnTo>
                  <a:lnTo>
                    <a:pt x="480599" y="19560"/>
                  </a:lnTo>
                  <a:close/>
                </a:path>
                <a:path w="499109" h="211454">
                  <a:moveTo>
                    <a:pt x="418155" y="19560"/>
                  </a:moveTo>
                  <a:lnTo>
                    <a:pt x="403774" y="25458"/>
                  </a:lnTo>
                  <a:lnTo>
                    <a:pt x="420770" y="45523"/>
                  </a:lnTo>
                  <a:lnTo>
                    <a:pt x="435113" y="39639"/>
                  </a:lnTo>
                  <a:lnTo>
                    <a:pt x="418155" y="19560"/>
                  </a:lnTo>
                  <a:close/>
                </a:path>
                <a:path w="499109" h="211454">
                  <a:moveTo>
                    <a:pt x="498781" y="0"/>
                  </a:moveTo>
                  <a:lnTo>
                    <a:pt x="386767" y="5381"/>
                  </a:lnTo>
                  <a:lnTo>
                    <a:pt x="403774" y="25458"/>
                  </a:lnTo>
                  <a:lnTo>
                    <a:pt x="418155" y="19560"/>
                  </a:lnTo>
                  <a:lnTo>
                    <a:pt x="480599" y="19560"/>
                  </a:lnTo>
                  <a:lnTo>
                    <a:pt x="498781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object 113"/>
            <p:cNvSpPr/>
            <p:nvPr/>
          </p:nvSpPr>
          <p:spPr>
            <a:xfrm>
              <a:off x="1639528" y="3062171"/>
              <a:ext cx="1439222" cy="287202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object 114"/>
            <p:cNvSpPr/>
            <p:nvPr/>
          </p:nvSpPr>
          <p:spPr>
            <a:xfrm>
              <a:off x="1823688" y="3085561"/>
              <a:ext cx="1179830" cy="137160"/>
            </a:xfrm>
            <a:custGeom>
              <a:avLst/>
              <a:gdLst/>
              <a:ahLst/>
              <a:cxnLst/>
              <a:rect l="l" t="t" r="r" b="b"/>
              <a:pathLst>
                <a:path w="1179830" h="137160">
                  <a:moveTo>
                    <a:pt x="93568" y="67583"/>
                  </a:moveTo>
                  <a:lnTo>
                    <a:pt x="0" y="110637"/>
                  </a:lnTo>
                  <a:lnTo>
                    <a:pt x="105617" y="136925"/>
                  </a:lnTo>
                  <a:lnTo>
                    <a:pt x="101840" y="115191"/>
                  </a:lnTo>
                  <a:lnTo>
                    <a:pt x="84940" y="115191"/>
                  </a:lnTo>
                  <a:lnTo>
                    <a:pt x="80923" y="92111"/>
                  </a:lnTo>
                  <a:lnTo>
                    <a:pt x="97586" y="90709"/>
                  </a:lnTo>
                  <a:lnTo>
                    <a:pt x="93568" y="67583"/>
                  </a:lnTo>
                  <a:close/>
                </a:path>
                <a:path w="1179830" h="137160">
                  <a:moveTo>
                    <a:pt x="97586" y="90709"/>
                  </a:moveTo>
                  <a:lnTo>
                    <a:pt x="80923" y="92111"/>
                  </a:lnTo>
                  <a:lnTo>
                    <a:pt x="84940" y="115191"/>
                  </a:lnTo>
                  <a:lnTo>
                    <a:pt x="101597" y="113789"/>
                  </a:lnTo>
                  <a:lnTo>
                    <a:pt x="97586" y="90709"/>
                  </a:lnTo>
                  <a:close/>
                </a:path>
                <a:path w="1179830" h="137160">
                  <a:moveTo>
                    <a:pt x="101597" y="113789"/>
                  </a:moveTo>
                  <a:lnTo>
                    <a:pt x="84940" y="115191"/>
                  </a:lnTo>
                  <a:lnTo>
                    <a:pt x="101840" y="115191"/>
                  </a:lnTo>
                  <a:lnTo>
                    <a:pt x="101597" y="113789"/>
                  </a:lnTo>
                  <a:close/>
                </a:path>
                <a:path w="1179830" h="137160">
                  <a:moveTo>
                    <a:pt x="1175773" y="0"/>
                  </a:moveTo>
                  <a:lnTo>
                    <a:pt x="97586" y="90709"/>
                  </a:lnTo>
                  <a:lnTo>
                    <a:pt x="101597" y="113789"/>
                  </a:lnTo>
                  <a:lnTo>
                    <a:pt x="1179790" y="23079"/>
                  </a:lnTo>
                  <a:lnTo>
                    <a:pt x="1175773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object 115"/>
            <p:cNvSpPr/>
            <p:nvPr/>
          </p:nvSpPr>
          <p:spPr>
            <a:xfrm>
              <a:off x="2253149" y="3279513"/>
              <a:ext cx="1372281" cy="1086710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object 116"/>
            <p:cNvSpPr/>
            <p:nvPr/>
          </p:nvSpPr>
          <p:spPr>
            <a:xfrm>
              <a:off x="2437310" y="3299178"/>
              <a:ext cx="1107440" cy="915035"/>
            </a:xfrm>
            <a:custGeom>
              <a:avLst/>
              <a:gdLst/>
              <a:ahLst/>
              <a:cxnLst/>
              <a:rect l="l" t="t" r="r" b="b"/>
              <a:pathLst>
                <a:path w="1107439" h="915035">
                  <a:moveTo>
                    <a:pt x="26032" y="838836"/>
                  </a:moveTo>
                  <a:lnTo>
                    <a:pt x="0" y="914803"/>
                  </a:lnTo>
                  <a:lnTo>
                    <a:pt x="102939" y="883754"/>
                  </a:lnTo>
                  <a:lnTo>
                    <a:pt x="92661" y="877751"/>
                  </a:lnTo>
                  <a:lnTo>
                    <a:pt x="66494" y="877751"/>
                  </a:lnTo>
                  <a:lnTo>
                    <a:pt x="40908" y="862744"/>
                  </a:lnTo>
                  <a:lnTo>
                    <a:pt x="51679" y="853816"/>
                  </a:lnTo>
                  <a:lnTo>
                    <a:pt x="26032" y="838836"/>
                  </a:lnTo>
                  <a:close/>
                </a:path>
                <a:path w="1107439" h="915035">
                  <a:moveTo>
                    <a:pt x="51679" y="853816"/>
                  </a:moveTo>
                  <a:lnTo>
                    <a:pt x="40908" y="862744"/>
                  </a:lnTo>
                  <a:lnTo>
                    <a:pt x="66494" y="877751"/>
                  </a:lnTo>
                  <a:lnTo>
                    <a:pt x="77310" y="868785"/>
                  </a:lnTo>
                  <a:lnTo>
                    <a:pt x="51679" y="853816"/>
                  </a:lnTo>
                  <a:close/>
                </a:path>
                <a:path w="1107439" h="915035">
                  <a:moveTo>
                    <a:pt x="77310" y="868785"/>
                  </a:moveTo>
                  <a:lnTo>
                    <a:pt x="66494" y="877751"/>
                  </a:lnTo>
                  <a:lnTo>
                    <a:pt x="92661" y="877751"/>
                  </a:lnTo>
                  <a:lnTo>
                    <a:pt x="77310" y="868785"/>
                  </a:lnTo>
                  <a:close/>
                </a:path>
                <a:path w="1107439" h="915035">
                  <a:moveTo>
                    <a:pt x="1081759" y="0"/>
                  </a:moveTo>
                  <a:lnTo>
                    <a:pt x="51679" y="853816"/>
                  </a:lnTo>
                  <a:lnTo>
                    <a:pt x="77310" y="868785"/>
                  </a:lnTo>
                  <a:lnTo>
                    <a:pt x="1107345" y="15006"/>
                  </a:lnTo>
                  <a:lnTo>
                    <a:pt x="1081759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object 117"/>
            <p:cNvSpPr/>
            <p:nvPr/>
          </p:nvSpPr>
          <p:spPr>
            <a:xfrm>
              <a:off x="3725842" y="3791820"/>
              <a:ext cx="435113" cy="582166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object 118"/>
            <p:cNvSpPr/>
            <p:nvPr/>
          </p:nvSpPr>
          <p:spPr>
            <a:xfrm>
              <a:off x="3804534" y="3815934"/>
              <a:ext cx="195580" cy="402590"/>
            </a:xfrm>
            <a:custGeom>
              <a:avLst/>
              <a:gdLst/>
              <a:ahLst/>
              <a:cxnLst/>
              <a:rect l="l" t="t" r="r" b="b"/>
              <a:pathLst>
                <a:path w="195579" h="402589">
                  <a:moveTo>
                    <a:pt x="130654" y="338078"/>
                  </a:moveTo>
                  <a:lnTo>
                    <a:pt x="98328" y="344228"/>
                  </a:lnTo>
                  <a:lnTo>
                    <a:pt x="173301" y="402393"/>
                  </a:lnTo>
                  <a:lnTo>
                    <a:pt x="188461" y="349299"/>
                  </a:lnTo>
                  <a:lnTo>
                    <a:pt x="135071" y="349299"/>
                  </a:lnTo>
                  <a:lnTo>
                    <a:pt x="130654" y="338078"/>
                  </a:lnTo>
                  <a:close/>
                </a:path>
                <a:path w="195579" h="402589">
                  <a:moveTo>
                    <a:pt x="162922" y="331940"/>
                  </a:moveTo>
                  <a:lnTo>
                    <a:pt x="130654" y="338078"/>
                  </a:lnTo>
                  <a:lnTo>
                    <a:pt x="135071" y="349299"/>
                  </a:lnTo>
                  <a:lnTo>
                    <a:pt x="167351" y="343193"/>
                  </a:lnTo>
                  <a:lnTo>
                    <a:pt x="162922" y="331940"/>
                  </a:lnTo>
                  <a:close/>
                </a:path>
                <a:path w="195579" h="402589">
                  <a:moveTo>
                    <a:pt x="195168" y="325806"/>
                  </a:moveTo>
                  <a:lnTo>
                    <a:pt x="162922" y="331940"/>
                  </a:lnTo>
                  <a:lnTo>
                    <a:pt x="167351" y="343193"/>
                  </a:lnTo>
                  <a:lnTo>
                    <a:pt x="135071" y="349299"/>
                  </a:lnTo>
                  <a:lnTo>
                    <a:pt x="188461" y="349299"/>
                  </a:lnTo>
                  <a:lnTo>
                    <a:pt x="195168" y="325806"/>
                  </a:lnTo>
                  <a:close/>
                </a:path>
                <a:path w="195579" h="402589">
                  <a:moveTo>
                    <a:pt x="32280" y="0"/>
                  </a:moveTo>
                  <a:lnTo>
                    <a:pt x="0" y="6106"/>
                  </a:lnTo>
                  <a:lnTo>
                    <a:pt x="130654" y="338078"/>
                  </a:lnTo>
                  <a:lnTo>
                    <a:pt x="162922" y="331940"/>
                  </a:lnTo>
                  <a:lnTo>
                    <a:pt x="32280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object 119"/>
            <p:cNvSpPr/>
            <p:nvPr/>
          </p:nvSpPr>
          <p:spPr>
            <a:xfrm>
              <a:off x="4049388" y="4994963"/>
              <a:ext cx="1751611" cy="294964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object 120"/>
            <p:cNvSpPr/>
            <p:nvPr/>
          </p:nvSpPr>
          <p:spPr>
            <a:xfrm>
              <a:off x="4233549" y="5018353"/>
              <a:ext cx="1490980" cy="145415"/>
            </a:xfrm>
            <a:custGeom>
              <a:avLst/>
              <a:gdLst/>
              <a:ahLst/>
              <a:cxnLst/>
              <a:rect l="l" t="t" r="r" b="b"/>
              <a:pathLst>
                <a:path w="1490979" h="145414">
                  <a:moveTo>
                    <a:pt x="94758" y="75759"/>
                  </a:moveTo>
                  <a:lnTo>
                    <a:pt x="0" y="117571"/>
                  </a:lnTo>
                  <a:lnTo>
                    <a:pt x="104873" y="145205"/>
                  </a:lnTo>
                  <a:lnTo>
                    <a:pt x="101677" y="123264"/>
                  </a:lnTo>
                  <a:lnTo>
                    <a:pt x="84940" y="123264"/>
                  </a:lnTo>
                  <a:lnTo>
                    <a:pt x="81518" y="100080"/>
                  </a:lnTo>
                  <a:lnTo>
                    <a:pt x="98128" y="98898"/>
                  </a:lnTo>
                  <a:lnTo>
                    <a:pt x="94758" y="75759"/>
                  </a:lnTo>
                  <a:close/>
                </a:path>
                <a:path w="1490979" h="145414">
                  <a:moveTo>
                    <a:pt x="98128" y="98898"/>
                  </a:moveTo>
                  <a:lnTo>
                    <a:pt x="81518" y="100080"/>
                  </a:lnTo>
                  <a:lnTo>
                    <a:pt x="84940" y="123264"/>
                  </a:lnTo>
                  <a:lnTo>
                    <a:pt x="101505" y="122083"/>
                  </a:lnTo>
                  <a:lnTo>
                    <a:pt x="98128" y="98898"/>
                  </a:lnTo>
                  <a:close/>
                </a:path>
                <a:path w="1490979" h="145414">
                  <a:moveTo>
                    <a:pt x="101505" y="122083"/>
                  </a:moveTo>
                  <a:lnTo>
                    <a:pt x="84940" y="123264"/>
                  </a:lnTo>
                  <a:lnTo>
                    <a:pt x="101677" y="123264"/>
                  </a:lnTo>
                  <a:lnTo>
                    <a:pt x="101505" y="122083"/>
                  </a:lnTo>
                  <a:close/>
                </a:path>
                <a:path w="1490979" h="145414">
                  <a:moveTo>
                    <a:pt x="1487270" y="0"/>
                  </a:moveTo>
                  <a:lnTo>
                    <a:pt x="98128" y="98898"/>
                  </a:lnTo>
                  <a:lnTo>
                    <a:pt x="101505" y="122083"/>
                  </a:lnTo>
                  <a:lnTo>
                    <a:pt x="1490691" y="23079"/>
                  </a:lnTo>
                  <a:lnTo>
                    <a:pt x="1487270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object 121"/>
            <p:cNvSpPr/>
            <p:nvPr/>
          </p:nvSpPr>
          <p:spPr>
            <a:xfrm>
              <a:off x="5477453" y="5165732"/>
              <a:ext cx="658248" cy="473495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object 122"/>
            <p:cNvSpPr/>
            <p:nvPr/>
          </p:nvSpPr>
          <p:spPr>
            <a:xfrm>
              <a:off x="5661614" y="5192641"/>
              <a:ext cx="398780" cy="290195"/>
            </a:xfrm>
            <a:custGeom>
              <a:avLst/>
              <a:gdLst/>
              <a:ahLst/>
              <a:cxnLst/>
              <a:rect l="l" t="t" r="r" b="b"/>
              <a:pathLst>
                <a:path w="398779" h="290195">
                  <a:moveTo>
                    <a:pt x="32875" y="215375"/>
                  </a:moveTo>
                  <a:lnTo>
                    <a:pt x="0" y="290099"/>
                  </a:lnTo>
                  <a:lnTo>
                    <a:pt x="105617" y="263604"/>
                  </a:lnTo>
                  <a:lnTo>
                    <a:pt x="94066" y="255946"/>
                  </a:lnTo>
                  <a:lnTo>
                    <a:pt x="69766" y="255946"/>
                  </a:lnTo>
                  <a:lnTo>
                    <a:pt x="45519" y="239904"/>
                  </a:lnTo>
                  <a:lnTo>
                    <a:pt x="57109" y="231443"/>
                  </a:lnTo>
                  <a:lnTo>
                    <a:pt x="32875" y="215375"/>
                  </a:lnTo>
                  <a:close/>
                </a:path>
                <a:path w="398779" h="290195">
                  <a:moveTo>
                    <a:pt x="57109" y="231443"/>
                  </a:moveTo>
                  <a:lnTo>
                    <a:pt x="45519" y="239904"/>
                  </a:lnTo>
                  <a:lnTo>
                    <a:pt x="69766" y="255946"/>
                  </a:lnTo>
                  <a:lnTo>
                    <a:pt x="81331" y="247503"/>
                  </a:lnTo>
                  <a:lnTo>
                    <a:pt x="57109" y="231443"/>
                  </a:lnTo>
                  <a:close/>
                </a:path>
                <a:path w="398779" h="290195">
                  <a:moveTo>
                    <a:pt x="81331" y="247503"/>
                  </a:moveTo>
                  <a:lnTo>
                    <a:pt x="69766" y="255946"/>
                  </a:lnTo>
                  <a:lnTo>
                    <a:pt x="94066" y="255946"/>
                  </a:lnTo>
                  <a:lnTo>
                    <a:pt x="81331" y="247503"/>
                  </a:lnTo>
                  <a:close/>
                </a:path>
                <a:path w="398779" h="290195">
                  <a:moveTo>
                    <a:pt x="374123" y="0"/>
                  </a:moveTo>
                  <a:lnTo>
                    <a:pt x="57109" y="231443"/>
                  </a:lnTo>
                  <a:lnTo>
                    <a:pt x="81331" y="247503"/>
                  </a:lnTo>
                  <a:lnTo>
                    <a:pt x="398370" y="16041"/>
                  </a:lnTo>
                  <a:lnTo>
                    <a:pt x="374123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object 123"/>
            <p:cNvSpPr/>
            <p:nvPr/>
          </p:nvSpPr>
          <p:spPr>
            <a:xfrm>
              <a:off x="5310102" y="5538308"/>
              <a:ext cx="1439222" cy="450208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object 124"/>
            <p:cNvSpPr/>
            <p:nvPr/>
          </p:nvSpPr>
          <p:spPr>
            <a:xfrm>
              <a:off x="5494263" y="5562122"/>
              <a:ext cx="1181100" cy="285750"/>
            </a:xfrm>
            <a:custGeom>
              <a:avLst/>
              <a:gdLst/>
              <a:ahLst/>
              <a:cxnLst/>
              <a:rect l="l" t="t" r="r" b="b"/>
              <a:pathLst>
                <a:path w="1181100" h="285750">
                  <a:moveTo>
                    <a:pt x="80179" y="219101"/>
                  </a:moveTo>
                  <a:lnTo>
                    <a:pt x="0" y="273757"/>
                  </a:lnTo>
                  <a:lnTo>
                    <a:pt x="110823" y="285659"/>
                  </a:lnTo>
                  <a:lnTo>
                    <a:pt x="102256" y="267051"/>
                  </a:lnTo>
                  <a:lnTo>
                    <a:pt x="84642" y="267051"/>
                  </a:lnTo>
                  <a:lnTo>
                    <a:pt x="74527" y="244872"/>
                  </a:lnTo>
                  <a:lnTo>
                    <a:pt x="90411" y="241323"/>
                  </a:lnTo>
                  <a:lnTo>
                    <a:pt x="80179" y="219101"/>
                  </a:lnTo>
                  <a:close/>
                </a:path>
                <a:path w="1181100" h="285750">
                  <a:moveTo>
                    <a:pt x="90411" y="241323"/>
                  </a:moveTo>
                  <a:lnTo>
                    <a:pt x="74527" y="244872"/>
                  </a:lnTo>
                  <a:lnTo>
                    <a:pt x="84642" y="267051"/>
                  </a:lnTo>
                  <a:lnTo>
                    <a:pt x="100614" y="263485"/>
                  </a:lnTo>
                  <a:lnTo>
                    <a:pt x="90411" y="241323"/>
                  </a:lnTo>
                  <a:close/>
                </a:path>
                <a:path w="1181100" h="285750">
                  <a:moveTo>
                    <a:pt x="100614" y="263485"/>
                  </a:moveTo>
                  <a:lnTo>
                    <a:pt x="84642" y="267051"/>
                  </a:lnTo>
                  <a:lnTo>
                    <a:pt x="102256" y="267051"/>
                  </a:lnTo>
                  <a:lnTo>
                    <a:pt x="100614" y="263485"/>
                  </a:lnTo>
                  <a:close/>
                </a:path>
                <a:path w="1181100" h="285750">
                  <a:moveTo>
                    <a:pt x="1170716" y="0"/>
                  </a:moveTo>
                  <a:lnTo>
                    <a:pt x="90411" y="241323"/>
                  </a:lnTo>
                  <a:lnTo>
                    <a:pt x="100614" y="263485"/>
                  </a:lnTo>
                  <a:lnTo>
                    <a:pt x="1180980" y="22251"/>
                  </a:lnTo>
                  <a:lnTo>
                    <a:pt x="1170716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object 125"/>
            <p:cNvSpPr/>
            <p:nvPr/>
          </p:nvSpPr>
          <p:spPr>
            <a:xfrm>
              <a:off x="7429886" y="4568041"/>
              <a:ext cx="803286" cy="644264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object 126"/>
            <p:cNvSpPr/>
            <p:nvPr/>
          </p:nvSpPr>
          <p:spPr>
            <a:xfrm>
              <a:off x="7511702" y="4665017"/>
              <a:ext cx="540385" cy="462280"/>
            </a:xfrm>
            <a:custGeom>
              <a:avLst/>
              <a:gdLst/>
              <a:ahLst/>
              <a:cxnLst/>
              <a:rect l="l" t="t" r="r" b="b"/>
              <a:pathLst>
                <a:path w="540384" h="462279">
                  <a:moveTo>
                    <a:pt x="464005" y="47060"/>
                  </a:moveTo>
                  <a:lnTo>
                    <a:pt x="0" y="447103"/>
                  </a:lnTo>
                  <a:lnTo>
                    <a:pt x="26032" y="461696"/>
                  </a:lnTo>
                  <a:lnTo>
                    <a:pt x="490172" y="61763"/>
                  </a:lnTo>
                  <a:lnTo>
                    <a:pt x="464005" y="47060"/>
                  </a:lnTo>
                  <a:close/>
                </a:path>
                <a:path w="540384" h="462279">
                  <a:moveTo>
                    <a:pt x="528225" y="37983"/>
                  </a:moveTo>
                  <a:lnTo>
                    <a:pt x="474534" y="37983"/>
                  </a:lnTo>
                  <a:lnTo>
                    <a:pt x="500715" y="52679"/>
                  </a:lnTo>
                  <a:lnTo>
                    <a:pt x="490172" y="61763"/>
                  </a:lnTo>
                  <a:lnTo>
                    <a:pt x="516186" y="76380"/>
                  </a:lnTo>
                  <a:lnTo>
                    <a:pt x="528225" y="37983"/>
                  </a:lnTo>
                  <a:close/>
                </a:path>
                <a:path w="540384" h="462279">
                  <a:moveTo>
                    <a:pt x="474534" y="37983"/>
                  </a:moveTo>
                  <a:lnTo>
                    <a:pt x="464005" y="47060"/>
                  </a:lnTo>
                  <a:lnTo>
                    <a:pt x="490172" y="61763"/>
                  </a:lnTo>
                  <a:lnTo>
                    <a:pt x="500715" y="52679"/>
                  </a:lnTo>
                  <a:lnTo>
                    <a:pt x="474534" y="37983"/>
                  </a:lnTo>
                  <a:close/>
                </a:path>
                <a:path w="540384" h="462279">
                  <a:moveTo>
                    <a:pt x="540135" y="0"/>
                  </a:moveTo>
                  <a:lnTo>
                    <a:pt x="438088" y="32497"/>
                  </a:lnTo>
                  <a:lnTo>
                    <a:pt x="464005" y="47060"/>
                  </a:lnTo>
                  <a:lnTo>
                    <a:pt x="474534" y="37983"/>
                  </a:lnTo>
                  <a:lnTo>
                    <a:pt x="528225" y="37983"/>
                  </a:lnTo>
                  <a:lnTo>
                    <a:pt x="540135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object 127"/>
            <p:cNvSpPr/>
            <p:nvPr/>
          </p:nvSpPr>
          <p:spPr>
            <a:xfrm>
              <a:off x="7719962" y="5142445"/>
              <a:ext cx="535524" cy="489019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object 128"/>
            <p:cNvSpPr/>
            <p:nvPr/>
          </p:nvSpPr>
          <p:spPr>
            <a:xfrm>
              <a:off x="7800439" y="5239421"/>
              <a:ext cx="273050" cy="303530"/>
            </a:xfrm>
            <a:custGeom>
              <a:avLst/>
              <a:gdLst/>
              <a:ahLst/>
              <a:cxnLst/>
              <a:rect l="l" t="t" r="r" b="b"/>
              <a:pathLst>
                <a:path w="273050" h="303529">
                  <a:moveTo>
                    <a:pt x="206170" y="53829"/>
                  </a:moveTo>
                  <a:lnTo>
                    <a:pt x="0" y="291341"/>
                  </a:lnTo>
                  <a:lnTo>
                    <a:pt x="28710" y="303347"/>
                  </a:lnTo>
                  <a:lnTo>
                    <a:pt x="234832" y="65890"/>
                  </a:lnTo>
                  <a:lnTo>
                    <a:pt x="206170" y="53829"/>
                  </a:lnTo>
                  <a:close/>
                </a:path>
                <a:path w="273050" h="303529">
                  <a:moveTo>
                    <a:pt x="267412" y="43882"/>
                  </a:moveTo>
                  <a:lnTo>
                    <a:pt x="214804" y="43882"/>
                  </a:lnTo>
                  <a:lnTo>
                    <a:pt x="243514" y="55887"/>
                  </a:lnTo>
                  <a:lnTo>
                    <a:pt x="234832" y="65890"/>
                  </a:lnTo>
                  <a:lnTo>
                    <a:pt x="263448" y="77932"/>
                  </a:lnTo>
                  <a:lnTo>
                    <a:pt x="267412" y="43882"/>
                  </a:lnTo>
                  <a:close/>
                </a:path>
                <a:path w="273050" h="303529">
                  <a:moveTo>
                    <a:pt x="214804" y="43882"/>
                  </a:moveTo>
                  <a:lnTo>
                    <a:pt x="206170" y="53829"/>
                  </a:lnTo>
                  <a:lnTo>
                    <a:pt x="234832" y="65890"/>
                  </a:lnTo>
                  <a:lnTo>
                    <a:pt x="243514" y="55887"/>
                  </a:lnTo>
                  <a:lnTo>
                    <a:pt x="214804" y="43882"/>
                  </a:lnTo>
                  <a:close/>
                </a:path>
                <a:path w="273050" h="303529">
                  <a:moveTo>
                    <a:pt x="272522" y="0"/>
                  </a:moveTo>
                  <a:lnTo>
                    <a:pt x="177615" y="41812"/>
                  </a:lnTo>
                  <a:lnTo>
                    <a:pt x="206170" y="53829"/>
                  </a:lnTo>
                  <a:lnTo>
                    <a:pt x="214804" y="43882"/>
                  </a:lnTo>
                  <a:lnTo>
                    <a:pt x="267412" y="43882"/>
                  </a:lnTo>
                  <a:lnTo>
                    <a:pt x="272522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object 129"/>
            <p:cNvSpPr/>
            <p:nvPr/>
          </p:nvSpPr>
          <p:spPr>
            <a:xfrm>
              <a:off x="8422838" y="5794461"/>
              <a:ext cx="513210" cy="489019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object 130"/>
            <p:cNvSpPr/>
            <p:nvPr/>
          </p:nvSpPr>
          <p:spPr>
            <a:xfrm>
              <a:off x="8503018" y="5891489"/>
              <a:ext cx="259715" cy="309245"/>
            </a:xfrm>
            <a:custGeom>
              <a:avLst/>
              <a:gdLst/>
              <a:ahLst/>
              <a:cxnLst/>
              <a:rect l="l" t="t" r="r" b="b"/>
              <a:pathLst>
                <a:path w="259715" h="309245">
                  <a:moveTo>
                    <a:pt x="195607" y="55233"/>
                  </a:moveTo>
                  <a:lnTo>
                    <a:pt x="0" y="297686"/>
                  </a:lnTo>
                  <a:lnTo>
                    <a:pt x="29305" y="309081"/>
                  </a:lnTo>
                  <a:lnTo>
                    <a:pt x="224768" y="66629"/>
                  </a:lnTo>
                  <a:lnTo>
                    <a:pt x="195607" y="55233"/>
                  </a:lnTo>
                  <a:close/>
                </a:path>
                <a:path w="259715" h="309245">
                  <a:moveTo>
                    <a:pt x="256188" y="45082"/>
                  </a:moveTo>
                  <a:lnTo>
                    <a:pt x="203796" y="45082"/>
                  </a:lnTo>
                  <a:lnTo>
                    <a:pt x="232953" y="56477"/>
                  </a:lnTo>
                  <a:lnTo>
                    <a:pt x="224768" y="66629"/>
                  </a:lnTo>
                  <a:lnTo>
                    <a:pt x="253927" y="78025"/>
                  </a:lnTo>
                  <a:lnTo>
                    <a:pt x="256188" y="45082"/>
                  </a:lnTo>
                  <a:close/>
                </a:path>
                <a:path w="259715" h="309245">
                  <a:moveTo>
                    <a:pt x="203796" y="45082"/>
                  </a:moveTo>
                  <a:lnTo>
                    <a:pt x="195607" y="55233"/>
                  </a:lnTo>
                  <a:lnTo>
                    <a:pt x="224768" y="66629"/>
                  </a:lnTo>
                  <a:lnTo>
                    <a:pt x="232953" y="56477"/>
                  </a:lnTo>
                  <a:lnTo>
                    <a:pt x="203796" y="45082"/>
                  </a:lnTo>
                  <a:close/>
                </a:path>
                <a:path w="259715" h="309245">
                  <a:moveTo>
                    <a:pt x="259283" y="0"/>
                  </a:moveTo>
                  <a:lnTo>
                    <a:pt x="166458" y="43841"/>
                  </a:lnTo>
                  <a:lnTo>
                    <a:pt x="195607" y="55233"/>
                  </a:lnTo>
                  <a:lnTo>
                    <a:pt x="203796" y="45082"/>
                  </a:lnTo>
                  <a:lnTo>
                    <a:pt x="256188" y="45082"/>
                  </a:lnTo>
                  <a:lnTo>
                    <a:pt x="259283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object 131"/>
            <p:cNvSpPr/>
            <p:nvPr/>
          </p:nvSpPr>
          <p:spPr>
            <a:xfrm>
              <a:off x="6258426" y="1587350"/>
              <a:ext cx="1305340" cy="690837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2" name="object 132"/>
          <p:cNvSpPr txBox="1"/>
          <p:nvPr/>
        </p:nvSpPr>
        <p:spPr>
          <a:xfrm>
            <a:off x="6572991" y="1649633"/>
            <a:ext cx="679450" cy="3771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spcBef>
                <a:spcPts val="130"/>
              </a:spcBef>
            </a:pPr>
            <a:r>
              <a:rPr sz="950" spc="190" dirty="0">
                <a:solidFill>
                  <a:prstClr val="black"/>
                </a:solidFill>
                <a:cs typeface="Calibri"/>
              </a:rPr>
              <a:t>Mocorito</a:t>
            </a:r>
            <a:endParaRPr sz="950">
              <a:solidFill>
                <a:prstClr val="black"/>
              </a:solidFill>
              <a:cs typeface="Calibri"/>
            </a:endParaRPr>
          </a:p>
          <a:p>
            <a:pPr marL="60325" algn="ctr">
              <a:spcBef>
                <a:spcPts val="90"/>
              </a:spcBef>
            </a:pPr>
            <a:r>
              <a:rPr sz="1250" b="1" spc="325" dirty="0">
                <a:solidFill>
                  <a:prstClr val="black"/>
                </a:solidFill>
                <a:cs typeface="Calibri"/>
              </a:rPr>
              <a:t>58</a:t>
            </a:r>
            <a:endParaRPr sz="1250">
              <a:solidFill>
                <a:prstClr val="black"/>
              </a:solidFill>
              <a:cs typeface="Calibri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813927" y="3621051"/>
            <a:ext cx="1785081" cy="535592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043701" y="3687733"/>
            <a:ext cx="1341120" cy="377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sz="950" spc="190" dirty="0">
                <a:solidFill>
                  <a:prstClr val="black"/>
                </a:solidFill>
                <a:cs typeface="Calibri"/>
              </a:rPr>
              <a:t>Salvador</a:t>
            </a:r>
            <a:r>
              <a:rPr sz="950" spc="135" dirty="0">
                <a:solidFill>
                  <a:prstClr val="black"/>
                </a:solidFill>
                <a:cs typeface="Calibri"/>
              </a:rPr>
              <a:t> </a:t>
            </a:r>
            <a:r>
              <a:rPr sz="950" spc="200" dirty="0">
                <a:solidFill>
                  <a:prstClr val="black"/>
                </a:solidFill>
                <a:cs typeface="Calibri"/>
              </a:rPr>
              <a:t>Alvarado</a:t>
            </a:r>
            <a:endParaRPr sz="950">
              <a:solidFill>
                <a:prstClr val="black"/>
              </a:solidFill>
              <a:cs typeface="Calibri"/>
            </a:endParaRPr>
          </a:p>
          <a:p>
            <a:pPr marL="35560" algn="ctr">
              <a:spcBef>
                <a:spcPts val="90"/>
              </a:spcBef>
            </a:pPr>
            <a:r>
              <a:rPr sz="1250" b="1" spc="330" dirty="0">
                <a:solidFill>
                  <a:prstClr val="black"/>
                </a:solidFill>
                <a:cs typeface="Calibri"/>
              </a:rPr>
              <a:t>487</a:t>
            </a:r>
            <a:endParaRPr sz="1250"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135" name="object 135"/>
          <p:cNvGrpSpPr/>
          <p:nvPr/>
        </p:nvGrpSpPr>
        <p:grpSpPr>
          <a:xfrm>
            <a:off x="490381" y="1843503"/>
            <a:ext cx="5969000" cy="4191635"/>
            <a:chOff x="490381" y="1843503"/>
            <a:chExt cx="5969000" cy="4191635"/>
          </a:xfrm>
        </p:grpSpPr>
        <p:sp>
          <p:nvSpPr>
            <p:cNvPr id="136" name="object 136"/>
            <p:cNvSpPr/>
            <p:nvPr/>
          </p:nvSpPr>
          <p:spPr>
            <a:xfrm>
              <a:off x="4584912" y="1843503"/>
              <a:ext cx="1874335" cy="1109996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object 137"/>
            <p:cNvSpPr/>
            <p:nvPr/>
          </p:nvSpPr>
          <p:spPr>
            <a:xfrm>
              <a:off x="4657952" y="1940479"/>
              <a:ext cx="1621155" cy="931544"/>
            </a:xfrm>
            <a:custGeom>
              <a:avLst/>
              <a:gdLst/>
              <a:ahLst/>
              <a:cxnLst/>
              <a:rect l="l" t="t" r="r" b="b"/>
              <a:pathLst>
                <a:path w="1621154" h="931544">
                  <a:moveTo>
                    <a:pt x="1532489" y="35462"/>
                  </a:moveTo>
                  <a:lnTo>
                    <a:pt x="0" y="913250"/>
                  </a:lnTo>
                  <a:lnTo>
                    <a:pt x="21272" y="931155"/>
                  </a:lnTo>
                  <a:lnTo>
                    <a:pt x="1553785" y="53456"/>
                  </a:lnTo>
                  <a:lnTo>
                    <a:pt x="1532489" y="35462"/>
                  </a:lnTo>
                  <a:close/>
                </a:path>
                <a:path w="1621154" h="931544">
                  <a:moveTo>
                    <a:pt x="1602768" y="28047"/>
                  </a:moveTo>
                  <a:lnTo>
                    <a:pt x="1545434" y="28047"/>
                  </a:lnTo>
                  <a:lnTo>
                    <a:pt x="1566706" y="46055"/>
                  </a:lnTo>
                  <a:lnTo>
                    <a:pt x="1553785" y="53456"/>
                  </a:lnTo>
                  <a:lnTo>
                    <a:pt x="1575037" y="71412"/>
                  </a:lnTo>
                  <a:lnTo>
                    <a:pt x="1602768" y="28047"/>
                  </a:lnTo>
                  <a:close/>
                </a:path>
                <a:path w="1621154" h="931544">
                  <a:moveTo>
                    <a:pt x="1545434" y="28047"/>
                  </a:moveTo>
                  <a:lnTo>
                    <a:pt x="1532489" y="35462"/>
                  </a:lnTo>
                  <a:lnTo>
                    <a:pt x="1553785" y="53456"/>
                  </a:lnTo>
                  <a:lnTo>
                    <a:pt x="1566706" y="46055"/>
                  </a:lnTo>
                  <a:lnTo>
                    <a:pt x="1545434" y="28047"/>
                  </a:lnTo>
                  <a:close/>
                </a:path>
                <a:path w="1621154" h="931544">
                  <a:moveTo>
                    <a:pt x="1620705" y="0"/>
                  </a:moveTo>
                  <a:lnTo>
                    <a:pt x="1511220" y="17490"/>
                  </a:lnTo>
                  <a:lnTo>
                    <a:pt x="1532489" y="35462"/>
                  </a:lnTo>
                  <a:lnTo>
                    <a:pt x="1545434" y="28047"/>
                  </a:lnTo>
                  <a:lnTo>
                    <a:pt x="1602768" y="28047"/>
                  </a:lnTo>
                  <a:lnTo>
                    <a:pt x="1620705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object 138"/>
            <p:cNvSpPr/>
            <p:nvPr/>
          </p:nvSpPr>
          <p:spPr>
            <a:xfrm>
              <a:off x="1527960" y="2992311"/>
              <a:ext cx="2342919" cy="807270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object 139"/>
            <p:cNvSpPr/>
            <p:nvPr/>
          </p:nvSpPr>
          <p:spPr>
            <a:xfrm>
              <a:off x="1712046" y="3016529"/>
              <a:ext cx="2078355" cy="632460"/>
            </a:xfrm>
            <a:custGeom>
              <a:avLst/>
              <a:gdLst/>
              <a:ahLst/>
              <a:cxnLst/>
              <a:rect l="l" t="t" r="r" b="b"/>
              <a:pathLst>
                <a:path w="2078354" h="632460">
                  <a:moveTo>
                    <a:pt x="72518" y="567780"/>
                  </a:moveTo>
                  <a:lnTo>
                    <a:pt x="0" y="627394"/>
                  </a:lnTo>
                  <a:lnTo>
                    <a:pt x="112088" y="631947"/>
                  </a:lnTo>
                  <a:lnTo>
                    <a:pt x="101749" y="615181"/>
                  </a:lnTo>
                  <a:lnTo>
                    <a:pt x="83526" y="615181"/>
                  </a:lnTo>
                  <a:lnTo>
                    <a:pt x="70287" y="593757"/>
                  </a:lnTo>
                  <a:lnTo>
                    <a:pt x="85707" y="589167"/>
                  </a:lnTo>
                  <a:lnTo>
                    <a:pt x="72518" y="567780"/>
                  </a:lnTo>
                  <a:close/>
                </a:path>
                <a:path w="2078354" h="632460">
                  <a:moveTo>
                    <a:pt x="85707" y="589167"/>
                  </a:moveTo>
                  <a:lnTo>
                    <a:pt x="70287" y="593757"/>
                  </a:lnTo>
                  <a:lnTo>
                    <a:pt x="83526" y="615181"/>
                  </a:lnTo>
                  <a:lnTo>
                    <a:pt x="98922" y="610598"/>
                  </a:lnTo>
                  <a:lnTo>
                    <a:pt x="85707" y="589167"/>
                  </a:lnTo>
                  <a:close/>
                </a:path>
                <a:path w="2078354" h="632460">
                  <a:moveTo>
                    <a:pt x="98922" y="610598"/>
                  </a:moveTo>
                  <a:lnTo>
                    <a:pt x="83526" y="615181"/>
                  </a:lnTo>
                  <a:lnTo>
                    <a:pt x="101749" y="615181"/>
                  </a:lnTo>
                  <a:lnTo>
                    <a:pt x="98922" y="610598"/>
                  </a:lnTo>
                  <a:close/>
                </a:path>
                <a:path w="2078354" h="632460">
                  <a:moveTo>
                    <a:pt x="2064818" y="0"/>
                  </a:moveTo>
                  <a:lnTo>
                    <a:pt x="85707" y="589167"/>
                  </a:lnTo>
                  <a:lnTo>
                    <a:pt x="98922" y="610598"/>
                  </a:lnTo>
                  <a:lnTo>
                    <a:pt x="2077909" y="21423"/>
                  </a:lnTo>
                  <a:lnTo>
                    <a:pt x="2064818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object 140"/>
            <p:cNvSpPr/>
            <p:nvPr/>
          </p:nvSpPr>
          <p:spPr>
            <a:xfrm>
              <a:off x="490381" y="5445161"/>
              <a:ext cx="3079265" cy="589928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1" name="object 141"/>
          <p:cNvSpPr txBox="1"/>
          <p:nvPr/>
        </p:nvSpPr>
        <p:spPr>
          <a:xfrm>
            <a:off x="790070" y="5582013"/>
            <a:ext cx="232727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950" b="1" spc="360" dirty="0">
                <a:solidFill>
                  <a:srgbClr val="1F4E79"/>
                </a:solidFill>
                <a:cs typeface="Calibri"/>
              </a:rPr>
              <a:t>Total </a:t>
            </a:r>
            <a:r>
              <a:rPr sz="1950" b="1" spc="445" dirty="0">
                <a:solidFill>
                  <a:srgbClr val="1F4E79"/>
                </a:solidFill>
                <a:cs typeface="Calibri"/>
              </a:rPr>
              <a:t>en</a:t>
            </a:r>
            <a:r>
              <a:rPr sz="1950" b="1" spc="10" dirty="0">
                <a:solidFill>
                  <a:srgbClr val="1F4E79"/>
                </a:solidFill>
                <a:cs typeface="Calibri"/>
              </a:rPr>
              <a:t> </a:t>
            </a:r>
            <a:r>
              <a:rPr sz="1950" b="1" spc="405" dirty="0">
                <a:solidFill>
                  <a:srgbClr val="1F4E79"/>
                </a:solidFill>
                <a:cs typeface="Calibri"/>
              </a:rPr>
              <a:t>Estado</a:t>
            </a:r>
            <a:endParaRPr sz="1950">
              <a:solidFill>
                <a:prstClr val="black"/>
              </a:solidFill>
              <a:cs typeface="Calibri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479224" y="5910895"/>
            <a:ext cx="3135049" cy="636501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1400717" y="6079571"/>
            <a:ext cx="1128395" cy="4267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2600" b="1" spc="610" dirty="0">
                <a:solidFill>
                  <a:srgbClr val="333E50"/>
                </a:solidFill>
                <a:cs typeface="Calibri"/>
              </a:rPr>
              <a:t>7</a:t>
            </a:r>
            <a:r>
              <a:rPr sz="2600" b="1" spc="450" dirty="0">
                <a:solidFill>
                  <a:srgbClr val="333E50"/>
                </a:solidFill>
                <a:cs typeface="Calibri"/>
              </a:rPr>
              <a:t>,9</a:t>
            </a:r>
            <a:r>
              <a:rPr sz="2600" b="1" spc="620" dirty="0">
                <a:solidFill>
                  <a:srgbClr val="333E50"/>
                </a:solidFill>
                <a:cs typeface="Calibri"/>
              </a:rPr>
              <a:t>3</a:t>
            </a:r>
            <a:r>
              <a:rPr sz="2600" b="1" spc="595" dirty="0">
                <a:solidFill>
                  <a:srgbClr val="333E50"/>
                </a:solidFill>
                <a:cs typeface="Calibri"/>
              </a:rPr>
              <a:t>5</a:t>
            </a:r>
            <a:endParaRPr sz="2600">
              <a:solidFill>
                <a:prstClr val="black"/>
              </a:solidFill>
              <a:cs typeface="Calibri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417057" y="6754267"/>
            <a:ext cx="5568950" cy="106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b="1" spc="15" dirty="0">
                <a:solidFill>
                  <a:prstClr val="black"/>
                </a:solidFill>
                <a:cs typeface="Calibri"/>
              </a:rPr>
              <a:t>Fuente: </a:t>
            </a:r>
            <a:r>
              <a:rPr sz="600" b="1" spc="10" dirty="0">
                <a:solidFill>
                  <a:prstClr val="black"/>
                </a:solidFill>
                <a:cs typeface="Calibri"/>
              </a:rPr>
              <a:t>Plataforma </a:t>
            </a:r>
            <a:r>
              <a:rPr sz="600" b="1" dirty="0">
                <a:solidFill>
                  <a:prstClr val="black"/>
                </a:solidFill>
                <a:cs typeface="Calibri"/>
              </a:rPr>
              <a:t>Nacional </a:t>
            </a:r>
            <a:r>
              <a:rPr sz="600" b="1" spc="15" dirty="0">
                <a:solidFill>
                  <a:prstClr val="black"/>
                </a:solidFill>
                <a:cs typeface="Calibri"/>
              </a:rPr>
              <a:t>de </a:t>
            </a:r>
            <a:r>
              <a:rPr sz="600" b="1" dirty="0">
                <a:solidFill>
                  <a:prstClr val="black"/>
                </a:solidFill>
                <a:cs typeface="Calibri"/>
              </a:rPr>
              <a:t>Vigilancia </a:t>
            </a:r>
            <a:r>
              <a:rPr sz="600" b="1" spc="5" dirty="0">
                <a:solidFill>
                  <a:prstClr val="black"/>
                </a:solidFill>
                <a:cs typeface="Calibri"/>
              </a:rPr>
              <a:t>Epidemiologica SISVER/SINAVE-COVID-19</a:t>
            </a:r>
            <a:r>
              <a:rPr sz="600" b="1" spc="114" dirty="0">
                <a:solidFill>
                  <a:prstClr val="black"/>
                </a:solidFill>
                <a:cs typeface="Calibri"/>
              </a:rPr>
              <a:t> </a:t>
            </a:r>
            <a:r>
              <a:rPr sz="600" b="1" spc="5" dirty="0">
                <a:solidFill>
                  <a:prstClr val="black"/>
                </a:solidFill>
                <a:cs typeface="Calibri"/>
              </a:rPr>
              <a:t>Acumulados </a:t>
            </a:r>
            <a:r>
              <a:rPr sz="600" b="1" dirty="0">
                <a:solidFill>
                  <a:prstClr val="black"/>
                </a:solidFill>
                <a:cs typeface="Calibri"/>
              </a:rPr>
              <a:t>al </a:t>
            </a:r>
            <a:r>
              <a:rPr sz="600" b="1" spc="20" dirty="0">
                <a:solidFill>
                  <a:prstClr val="black"/>
                </a:solidFill>
                <a:cs typeface="Calibri"/>
              </a:rPr>
              <a:t>28/jun/2020 </a:t>
            </a:r>
            <a:r>
              <a:rPr sz="600" b="1" spc="15" dirty="0">
                <a:solidFill>
                  <a:prstClr val="black"/>
                </a:solidFill>
                <a:cs typeface="Calibri"/>
              </a:rPr>
              <a:t>corte de </a:t>
            </a:r>
            <a:r>
              <a:rPr sz="600" b="1" spc="5" dirty="0">
                <a:solidFill>
                  <a:prstClr val="black"/>
                </a:solidFill>
                <a:cs typeface="Calibri"/>
              </a:rPr>
              <a:t>información </a:t>
            </a:r>
            <a:r>
              <a:rPr sz="600" b="1" spc="25" dirty="0">
                <a:solidFill>
                  <a:prstClr val="black"/>
                </a:solidFill>
                <a:cs typeface="Calibri"/>
              </a:rPr>
              <a:t>4:46 pm </a:t>
            </a:r>
            <a:r>
              <a:rPr sz="600" b="1" spc="10" dirty="0">
                <a:solidFill>
                  <a:prstClr val="black"/>
                </a:solidFill>
                <a:cs typeface="Calibri"/>
              </a:rPr>
              <a:t>, Dr. </a:t>
            </a:r>
            <a:r>
              <a:rPr sz="600" b="1" spc="5" dirty="0">
                <a:solidFill>
                  <a:prstClr val="black"/>
                </a:solidFill>
                <a:cs typeface="Calibri"/>
              </a:rPr>
              <a:t>José </a:t>
            </a:r>
            <a:r>
              <a:rPr sz="600" b="1" spc="10" dirty="0">
                <a:solidFill>
                  <a:prstClr val="black"/>
                </a:solidFill>
                <a:cs typeface="Calibri"/>
              </a:rPr>
              <a:t>P. </a:t>
            </a:r>
            <a:r>
              <a:rPr sz="600" b="1" spc="20" dirty="0">
                <a:solidFill>
                  <a:prstClr val="black"/>
                </a:solidFill>
                <a:cs typeface="Calibri"/>
              </a:rPr>
              <a:t>Güémez </a:t>
            </a:r>
            <a:r>
              <a:rPr sz="600" b="1" spc="15" dirty="0">
                <a:solidFill>
                  <a:prstClr val="black"/>
                </a:solidFill>
                <a:cs typeface="Calibri"/>
              </a:rPr>
              <a:t>A.</a:t>
            </a:r>
            <a:endParaRPr sz="6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7882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72700" y="3320365"/>
            <a:ext cx="1457960" cy="584200"/>
          </a:xfrm>
          <a:custGeom>
            <a:avLst/>
            <a:gdLst/>
            <a:ahLst/>
            <a:cxnLst/>
            <a:rect l="l" t="t" r="r" b="b"/>
            <a:pathLst>
              <a:path w="1457959" h="584200">
                <a:moveTo>
                  <a:pt x="1360424" y="0"/>
                </a:moveTo>
                <a:lnTo>
                  <a:pt x="97535" y="0"/>
                </a:lnTo>
                <a:lnTo>
                  <a:pt x="57657" y="8509"/>
                </a:lnTo>
                <a:lnTo>
                  <a:pt x="24510" y="32892"/>
                </a:lnTo>
                <a:lnTo>
                  <a:pt x="4191" y="68961"/>
                </a:lnTo>
                <a:lnTo>
                  <a:pt x="0" y="97409"/>
                </a:lnTo>
                <a:lnTo>
                  <a:pt x="0" y="486790"/>
                </a:lnTo>
                <a:lnTo>
                  <a:pt x="15113" y="538861"/>
                </a:lnTo>
                <a:lnTo>
                  <a:pt x="43815" y="568070"/>
                </a:lnTo>
                <a:lnTo>
                  <a:pt x="82930" y="583056"/>
                </a:lnTo>
                <a:lnTo>
                  <a:pt x="97535" y="584200"/>
                </a:lnTo>
                <a:lnTo>
                  <a:pt x="1360424" y="584200"/>
                </a:lnTo>
                <a:lnTo>
                  <a:pt x="1400302" y="575690"/>
                </a:lnTo>
                <a:lnTo>
                  <a:pt x="1433449" y="551306"/>
                </a:lnTo>
                <a:lnTo>
                  <a:pt x="1453769" y="515238"/>
                </a:lnTo>
                <a:lnTo>
                  <a:pt x="1457959" y="486790"/>
                </a:lnTo>
                <a:lnTo>
                  <a:pt x="1457959" y="97409"/>
                </a:lnTo>
                <a:lnTo>
                  <a:pt x="1449451" y="57657"/>
                </a:lnTo>
                <a:lnTo>
                  <a:pt x="1425067" y="24511"/>
                </a:lnTo>
                <a:lnTo>
                  <a:pt x="1388999" y="4190"/>
                </a:lnTo>
                <a:lnTo>
                  <a:pt x="1360424" y="0"/>
                </a:lnTo>
                <a:close/>
              </a:path>
            </a:pathLst>
          </a:custGeom>
          <a:solidFill>
            <a:srgbClr val="39BD4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 txBox="1">
            <a:spLocks/>
          </p:cNvSpPr>
          <p:nvPr/>
        </p:nvSpPr>
        <p:spPr>
          <a:xfrm>
            <a:off x="400684" y="73772"/>
            <a:ext cx="11791316" cy="2988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3200" b="1" i="0">
                <a:solidFill>
                  <a:srgbClr val="BEBEBE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marL="12700">
              <a:spcBef>
                <a:spcPts val="110"/>
              </a:spcBef>
            </a:pPr>
            <a:r>
              <a:rPr lang="es-MX" sz="1850" kern="0" spc="165" dirty="0">
                <a:solidFill>
                  <a:srgbClr val="A21F45"/>
                </a:solidFill>
                <a:latin typeface="Calibri"/>
                <a:cs typeface="Calibri"/>
              </a:rPr>
              <a:t>Tabla</a:t>
            </a:r>
            <a:r>
              <a:rPr lang="es-MX" sz="1850" kern="0" spc="80" dirty="0">
                <a:solidFill>
                  <a:srgbClr val="A21F45"/>
                </a:solidFill>
                <a:latin typeface="Calibri"/>
                <a:cs typeface="Calibri"/>
              </a:rPr>
              <a:t> </a:t>
            </a:r>
            <a:r>
              <a:rPr lang="es-MX" sz="1850" kern="0" spc="229" dirty="0">
                <a:solidFill>
                  <a:srgbClr val="A21F45"/>
                </a:solidFill>
                <a:latin typeface="Calibri"/>
                <a:cs typeface="Calibri"/>
              </a:rPr>
              <a:t>de</a:t>
            </a:r>
            <a:r>
              <a:rPr lang="es-MX" sz="1850" kern="0" spc="15" dirty="0">
                <a:solidFill>
                  <a:srgbClr val="A21F45"/>
                </a:solidFill>
                <a:latin typeface="Calibri"/>
                <a:cs typeface="Calibri"/>
              </a:rPr>
              <a:t> </a:t>
            </a:r>
            <a:r>
              <a:rPr lang="es-MX" sz="1850" kern="0" spc="165" dirty="0">
                <a:solidFill>
                  <a:srgbClr val="A21F45"/>
                </a:solidFill>
                <a:latin typeface="Calibri"/>
                <a:cs typeface="Calibri"/>
              </a:rPr>
              <a:t>Positividad</a:t>
            </a:r>
            <a:r>
              <a:rPr lang="es-MX" sz="1850" kern="0" spc="75" dirty="0">
                <a:solidFill>
                  <a:srgbClr val="A21F45"/>
                </a:solidFill>
                <a:latin typeface="Calibri"/>
                <a:cs typeface="Calibri"/>
              </a:rPr>
              <a:t> a COVID 19 </a:t>
            </a:r>
            <a:r>
              <a:rPr lang="es-MX" sz="1850" kern="0" spc="240" dirty="0">
                <a:solidFill>
                  <a:srgbClr val="A21F45"/>
                </a:solidFill>
                <a:latin typeface="Calibri"/>
                <a:cs typeface="Calibri"/>
              </a:rPr>
              <a:t>e</a:t>
            </a:r>
            <a:r>
              <a:rPr lang="es-MX" sz="1850" kern="0" spc="15" dirty="0">
                <a:solidFill>
                  <a:srgbClr val="A21F45"/>
                </a:solidFill>
                <a:latin typeface="Calibri"/>
                <a:cs typeface="Calibri"/>
              </a:rPr>
              <a:t> </a:t>
            </a:r>
            <a:r>
              <a:rPr lang="es-MX" sz="1850" kern="0" spc="175" dirty="0">
                <a:solidFill>
                  <a:srgbClr val="A21F45"/>
                </a:solidFill>
                <a:latin typeface="Calibri"/>
                <a:cs typeface="Calibri"/>
              </a:rPr>
              <a:t>índice</a:t>
            </a:r>
            <a:r>
              <a:rPr lang="es-MX" sz="1850" kern="0" spc="75" dirty="0">
                <a:solidFill>
                  <a:srgbClr val="A21F45"/>
                </a:solidFill>
                <a:latin typeface="Calibri"/>
                <a:cs typeface="Calibri"/>
              </a:rPr>
              <a:t> </a:t>
            </a:r>
            <a:r>
              <a:rPr lang="es-MX" sz="1850" kern="0" spc="229" dirty="0">
                <a:solidFill>
                  <a:srgbClr val="A21F45"/>
                </a:solidFill>
                <a:latin typeface="Calibri"/>
                <a:cs typeface="Calibri"/>
              </a:rPr>
              <a:t>de</a:t>
            </a:r>
            <a:r>
              <a:rPr lang="es-MX" sz="1850" kern="0" spc="35" dirty="0">
                <a:solidFill>
                  <a:srgbClr val="A21F45"/>
                </a:solidFill>
                <a:latin typeface="Calibri"/>
                <a:cs typeface="Calibri"/>
              </a:rPr>
              <a:t> </a:t>
            </a:r>
            <a:r>
              <a:rPr lang="es-MX" sz="1850" kern="0" spc="190" dirty="0">
                <a:solidFill>
                  <a:srgbClr val="A21F45"/>
                </a:solidFill>
                <a:latin typeface="Calibri"/>
                <a:cs typeface="Calibri"/>
              </a:rPr>
              <a:t>pruebas</a:t>
            </a:r>
            <a:r>
              <a:rPr lang="es-MX" sz="1850" kern="0" spc="75" dirty="0">
                <a:solidFill>
                  <a:srgbClr val="A21F45"/>
                </a:solidFill>
                <a:latin typeface="Calibri"/>
                <a:cs typeface="Calibri"/>
              </a:rPr>
              <a:t> </a:t>
            </a:r>
            <a:r>
              <a:rPr lang="es-MX" sz="1850" kern="0" spc="175" dirty="0">
                <a:solidFill>
                  <a:srgbClr val="A21F45"/>
                </a:solidFill>
                <a:latin typeface="Calibri"/>
                <a:cs typeface="Calibri"/>
              </a:rPr>
              <a:t>por</a:t>
            </a:r>
            <a:r>
              <a:rPr lang="es-MX" sz="1850" kern="0" spc="50" dirty="0">
                <a:solidFill>
                  <a:srgbClr val="A21F45"/>
                </a:solidFill>
                <a:latin typeface="Calibri"/>
                <a:cs typeface="Calibri"/>
              </a:rPr>
              <a:t> </a:t>
            </a:r>
            <a:r>
              <a:rPr lang="es-MX" sz="1850" kern="0" spc="155" dirty="0">
                <a:solidFill>
                  <a:srgbClr val="A21F45"/>
                </a:solidFill>
                <a:latin typeface="Calibri"/>
                <a:cs typeface="Calibri"/>
              </a:rPr>
              <a:t>Municipio al 28 de junio del 2020 en Sinaloa</a:t>
            </a:r>
            <a:endParaRPr lang="es-MX" sz="1850" kern="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20134" y="4366132"/>
            <a:ext cx="76200" cy="494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35"/>
              </a:lnSpc>
            </a:pPr>
            <a:r>
              <a:rPr dirty="0">
                <a:solidFill>
                  <a:srgbClr val="A2B379"/>
                </a:solidFill>
                <a:latin typeface="Times New Roman"/>
                <a:cs typeface="Times New Roman"/>
              </a:rPr>
              <a:t>-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lnSpc>
                <a:spcPts val="2030"/>
              </a:lnSpc>
            </a:pPr>
            <a:r>
              <a:rPr dirty="0">
                <a:solidFill>
                  <a:srgbClr val="B9B9B6"/>
                </a:solidFill>
                <a:latin typeface="Times New Roman"/>
                <a:cs typeface="Times New Roman"/>
              </a:rPr>
              <a:t>,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845880"/>
              </p:ext>
            </p:extLst>
          </p:nvPr>
        </p:nvGraphicFramePr>
        <p:xfrm>
          <a:off x="167639" y="579130"/>
          <a:ext cx="9740261" cy="6060821"/>
        </p:xfrm>
        <a:graphic>
          <a:graphicData uri="http://schemas.openxmlformats.org/drawingml/2006/table">
            <a:tbl>
              <a:tblPr firstRow="1" bandRow="1"/>
              <a:tblGrid>
                <a:gridCol w="140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0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3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24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24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24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53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35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102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28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8660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298450">
                        <a:lnSpc>
                          <a:spcPct val="100000"/>
                        </a:lnSpc>
                      </a:pPr>
                      <a:r>
                        <a:rPr sz="1600" b="1" spc="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Municipio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5811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40665" marR="60325" indent="-178435">
                        <a:lnSpc>
                          <a:spcPct val="108600"/>
                        </a:lnSpc>
                      </a:pPr>
                      <a:r>
                        <a:rPr sz="1250" b="1" spc="-3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1250" b="1" spc="3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ob</a:t>
                      </a:r>
                      <a:r>
                        <a:rPr sz="125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</a:t>
                      </a:r>
                      <a:r>
                        <a:rPr sz="1250" b="1" spc="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ac</a:t>
                      </a:r>
                      <a:r>
                        <a:rPr sz="125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1250" b="1" spc="3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25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  </a:t>
                      </a:r>
                      <a:r>
                        <a:rPr sz="1250" b="1" spc="5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2020</a:t>
                      </a:r>
                      <a:endParaRPr sz="1250">
                        <a:latin typeface="Arial Narrow"/>
                        <a:cs typeface="Arial Narrow"/>
                      </a:endParaRPr>
                    </a:p>
                  </a:txBody>
                  <a:tcPr marL="0" marR="0" marT="50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5811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31140" marR="22225" indent="-205104">
                        <a:lnSpc>
                          <a:spcPct val="113100"/>
                        </a:lnSpc>
                      </a:pPr>
                      <a:r>
                        <a:rPr sz="1050" b="1" spc="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105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050" b="1" spc="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SPE</a:t>
                      </a:r>
                      <a:r>
                        <a:rPr sz="1050" b="1" spc="-3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CH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  </a:t>
                      </a:r>
                      <a:r>
                        <a:rPr sz="1050" b="1" spc="3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SOS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5811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050" b="1" spc="3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NEGATIVOS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5811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3340" marR="33020" indent="2540" algn="ctr">
                        <a:lnSpc>
                          <a:spcPct val="112999"/>
                        </a:lnSpc>
                      </a:pPr>
                      <a:r>
                        <a:rPr sz="1050" b="1" spc="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CASOS  </a:t>
                      </a:r>
                      <a:r>
                        <a:rPr sz="1050" b="1" spc="-3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105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050" b="1" spc="-3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1050" b="1" spc="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1050" b="1" spc="-3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MA  </a:t>
                      </a:r>
                      <a:r>
                        <a:rPr sz="1050" b="1" spc="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DOS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0000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5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PRUEBAS</a:t>
                      </a:r>
                      <a:r>
                        <a:rPr sz="12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REALIZADAS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5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Acumuladas </a:t>
                      </a:r>
                      <a:r>
                        <a:rPr sz="125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5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581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5560" marR="21590" indent="80010">
                        <a:lnSpc>
                          <a:spcPct val="124400"/>
                        </a:lnSpc>
                      </a:pPr>
                      <a:r>
                        <a:rPr sz="1000" b="1" spc="3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INDICE </a:t>
                      </a:r>
                      <a:r>
                        <a:rPr sz="1000" b="1" spc="3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DE  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1000" b="1" spc="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1000" b="1" spc="3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1000" b="1" spc="3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000" b="1" spc="3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1000" b="1" spc="-9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V</a:t>
                      </a:r>
                      <a:r>
                        <a:rPr sz="1000" b="1" spc="3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DA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D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5811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5560" marR="29845" indent="-635" algn="ctr">
                        <a:lnSpc>
                          <a:spcPct val="124400"/>
                        </a:lnSpc>
                        <a:spcBef>
                          <a:spcPts val="980"/>
                        </a:spcBef>
                      </a:pPr>
                      <a:r>
                        <a:rPr sz="1000" b="1" spc="4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Lugar de  Indice de  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1000" b="1" spc="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1000" b="1" spc="3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1000" b="1" spc="3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1000" b="1" spc="3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1000" b="1" spc="-9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V</a:t>
                      </a:r>
                      <a:r>
                        <a:rPr sz="1000" b="1" spc="3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DA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D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244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5811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53340" marR="49530" indent="3810" algn="ctr">
                        <a:lnSpc>
                          <a:spcPct val="112999"/>
                        </a:lnSpc>
                        <a:spcBef>
                          <a:spcPts val="5"/>
                        </a:spcBef>
                      </a:pPr>
                      <a:r>
                        <a:rPr sz="850" b="1" spc="6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INDICE </a:t>
                      </a:r>
                      <a:r>
                        <a:rPr sz="850" b="1" spc="4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DE  </a:t>
                      </a:r>
                      <a:r>
                        <a:rPr sz="850" b="1" spc="3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PRUEBAS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50" b="1" spc="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POR  100,000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5811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000" b="1" spc="4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Lugar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  <a:p>
                      <a:pPr marL="133350" marR="125095" algn="ctr">
                        <a:lnSpc>
                          <a:spcPct val="124300"/>
                        </a:lnSpc>
                        <a:spcBef>
                          <a:spcPts val="409"/>
                        </a:spcBef>
                      </a:pPr>
                      <a:r>
                        <a:rPr sz="1000" b="1" spc="3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INDICE</a:t>
                      </a:r>
                      <a:r>
                        <a:rPr sz="1000" b="1" spc="-10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b="1" spc="3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RU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BA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58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07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5581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5581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5581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5581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3335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b="1" spc="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SEM</a:t>
                      </a:r>
                      <a:r>
                        <a:rPr sz="1000" b="1" spc="-6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b="1" spc="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EPI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  <a:p>
                      <a:pPr marL="15113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00" b="1" spc="3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NUM-25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581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3335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b="1" spc="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SEM</a:t>
                      </a:r>
                      <a:r>
                        <a:rPr sz="1000" b="1" spc="-6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b="1" spc="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EPI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  <a:p>
                      <a:pPr marL="15113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00" b="1" spc="3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NUM-26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581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000" b="1" spc="3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Aumento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1143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581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5581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44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5581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5581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558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8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222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50" b="1" spc="50" dirty="0">
                          <a:latin typeface="Calibri"/>
                          <a:cs typeface="Calibri"/>
                        </a:rPr>
                        <a:t>AHOME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98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b="1" spc="20" dirty="0">
                          <a:solidFill>
                            <a:srgbClr val="3D3D3D"/>
                          </a:solidFill>
                          <a:latin typeface="Arial Narrow"/>
                          <a:cs typeface="Arial Narrow"/>
                        </a:rPr>
                        <a:t>478,702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62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2653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333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781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5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1300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2134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78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2257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A8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123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27329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45" dirty="0">
                          <a:latin typeface="Calibri"/>
                          <a:cs typeface="Calibri"/>
                        </a:rPr>
                        <a:t>57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b="1" spc="-4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9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50" b="1" spc="5" dirty="0">
                          <a:latin typeface="Arial Narrow"/>
                          <a:cs typeface="Arial Narrow"/>
                        </a:rPr>
                        <a:t>11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781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850" b="1" spc="25" dirty="0">
                          <a:latin typeface="Arial Narrow"/>
                          <a:cs typeface="Arial Narrow"/>
                        </a:rPr>
                        <a:t>471.48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730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B87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50" b="1" dirty="0">
                          <a:latin typeface="Arial Narrow"/>
                          <a:cs typeface="Arial Narrow"/>
                        </a:rPr>
                        <a:t>4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6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222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50" b="1" spc="25" dirty="0">
                          <a:latin typeface="Calibri"/>
                          <a:cs typeface="Calibri"/>
                        </a:rPr>
                        <a:t>CHOIX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b="1" spc="20" dirty="0">
                          <a:solidFill>
                            <a:srgbClr val="3D3D3D"/>
                          </a:solidFill>
                          <a:latin typeface="Arial Narrow"/>
                          <a:cs typeface="Arial Narrow"/>
                        </a:rPr>
                        <a:t>36,345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62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37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44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13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5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78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29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30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A6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397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27329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45" dirty="0">
                          <a:latin typeface="Calibri"/>
                          <a:cs typeface="Calibri"/>
                        </a:rPr>
                        <a:t>40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b="1" spc="-4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C7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50" b="1" spc="5" dirty="0">
                          <a:latin typeface="Arial Narrow"/>
                          <a:cs typeface="Arial Narrow"/>
                        </a:rPr>
                        <a:t>17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850" b="1" spc="25" dirty="0">
                          <a:latin typeface="Arial Narrow"/>
                          <a:cs typeface="Arial Narrow"/>
                        </a:rPr>
                        <a:t>82.54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730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BD7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50" b="1" spc="5" dirty="0">
                          <a:latin typeface="Arial Narrow"/>
                          <a:cs typeface="Arial Narrow"/>
                        </a:rPr>
                        <a:t>18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5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222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50" b="1" spc="3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05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30" dirty="0">
                          <a:latin typeface="Calibri"/>
                          <a:cs typeface="Calibri"/>
                        </a:rPr>
                        <a:t>FUERTE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98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b="1" spc="20" dirty="0">
                          <a:solidFill>
                            <a:srgbClr val="3D3D3D"/>
                          </a:solidFill>
                          <a:latin typeface="Arial Narrow"/>
                          <a:cs typeface="Arial Narrow"/>
                        </a:rPr>
                        <a:t>109,067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62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269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44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87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5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25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187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214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27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27329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45" dirty="0">
                          <a:latin typeface="Calibri"/>
                          <a:cs typeface="Calibri"/>
                        </a:rPr>
                        <a:t>49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b="1" spc="-4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C8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50" b="1" spc="5" dirty="0">
                          <a:latin typeface="Arial Narrow"/>
                          <a:cs typeface="Arial Narrow"/>
                        </a:rPr>
                        <a:t>15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781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850" b="1" spc="25" dirty="0">
                          <a:latin typeface="Arial Narrow"/>
                          <a:cs typeface="Arial Narrow"/>
                        </a:rPr>
                        <a:t>196.21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730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50" b="1" spc="5" dirty="0">
                          <a:latin typeface="Arial Narrow"/>
                          <a:cs typeface="Arial Narrow"/>
                        </a:rPr>
                        <a:t>11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8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222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50" b="1" spc="35" dirty="0">
                          <a:latin typeface="Calibri"/>
                          <a:cs typeface="Calibri"/>
                        </a:rPr>
                        <a:t>GUASAVE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98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b="1" spc="20" dirty="0">
                          <a:solidFill>
                            <a:srgbClr val="3D3D3D"/>
                          </a:solidFill>
                          <a:latin typeface="Arial Narrow"/>
                          <a:cs typeface="Arial Narrow"/>
                        </a:rPr>
                        <a:t>323,928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62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2613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333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626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5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1163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1789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78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1934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D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145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27329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45" dirty="0">
                          <a:latin typeface="Calibri"/>
                          <a:cs typeface="Calibri"/>
                        </a:rPr>
                        <a:t>60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b="1" spc="-4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8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43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50" b="1" dirty="0">
                          <a:latin typeface="Arial Narrow"/>
                          <a:cs typeface="Arial Narrow"/>
                        </a:rPr>
                        <a:t>8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781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850" b="1" spc="25" dirty="0">
                          <a:latin typeface="Arial Narrow"/>
                          <a:cs typeface="Arial Narrow"/>
                        </a:rPr>
                        <a:t>597.05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730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9F7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50" b="1" dirty="0">
                          <a:latin typeface="Arial Narrow"/>
                          <a:cs typeface="Arial Narrow"/>
                        </a:rPr>
                        <a:t>2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6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222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50" b="1" spc="45" dirty="0">
                          <a:latin typeface="Calibri"/>
                          <a:cs typeface="Calibri"/>
                        </a:rPr>
                        <a:t>SINALOA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b="1" spc="20" dirty="0">
                          <a:solidFill>
                            <a:srgbClr val="3D3D3D"/>
                          </a:solidFill>
                          <a:latin typeface="Arial Narrow"/>
                          <a:cs typeface="Arial Narrow"/>
                        </a:rPr>
                        <a:t>97,695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62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192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44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35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5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25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113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172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59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27329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45" dirty="0">
                          <a:latin typeface="Calibri"/>
                          <a:cs typeface="Calibri"/>
                        </a:rPr>
                        <a:t>53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b="1" spc="-4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50" b="1" spc="5" dirty="0">
                          <a:latin typeface="Arial Narrow"/>
                          <a:cs typeface="Arial Narrow"/>
                        </a:rPr>
                        <a:t>14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781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850" b="1" spc="25" dirty="0">
                          <a:latin typeface="Arial Narrow"/>
                          <a:cs typeface="Arial Narrow"/>
                        </a:rPr>
                        <a:t>176.06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730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B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50" b="1" spc="5" dirty="0">
                          <a:latin typeface="Arial Narrow"/>
                          <a:cs typeface="Arial Narrow"/>
                        </a:rPr>
                        <a:t>13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7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222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50" b="1" spc="45" dirty="0">
                          <a:latin typeface="Calibri"/>
                          <a:cs typeface="Calibri"/>
                        </a:rPr>
                        <a:t>ANGOSTURA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b="1" spc="20" dirty="0">
                          <a:solidFill>
                            <a:srgbClr val="3D3D3D"/>
                          </a:solidFill>
                          <a:latin typeface="Arial Narrow"/>
                          <a:cs typeface="Arial Narrow"/>
                        </a:rPr>
                        <a:t>50,140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62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180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44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5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25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150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161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4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11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27329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45" dirty="0">
                          <a:latin typeface="Calibri"/>
                          <a:cs typeface="Calibri"/>
                        </a:rPr>
                        <a:t>65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b="1" spc="-4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A97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43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50" b="1" dirty="0">
                          <a:latin typeface="Arial Narrow"/>
                          <a:cs typeface="Arial Narrow"/>
                        </a:rPr>
                        <a:t>3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781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850" b="1" spc="25" dirty="0">
                          <a:latin typeface="Arial Narrow"/>
                          <a:cs typeface="Arial Narrow"/>
                        </a:rPr>
                        <a:t>321.10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730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D78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50" b="1" dirty="0">
                          <a:latin typeface="Arial Narrow"/>
                          <a:cs typeface="Arial Narrow"/>
                        </a:rPr>
                        <a:t>7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6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222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50" b="1" spc="35" dirty="0">
                          <a:latin typeface="Calibri"/>
                          <a:cs typeface="Calibri"/>
                        </a:rPr>
                        <a:t>MOCORITO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b="1" spc="20" dirty="0">
                          <a:solidFill>
                            <a:srgbClr val="3D3D3D"/>
                          </a:solidFill>
                          <a:latin typeface="Arial Narrow"/>
                          <a:cs typeface="Arial Narrow"/>
                        </a:rPr>
                        <a:t>49,852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62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117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44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37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5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78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95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99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AB7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397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27329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45" dirty="0">
                          <a:latin typeface="Calibri"/>
                          <a:cs typeface="Calibri"/>
                        </a:rPr>
                        <a:t>58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b="1" spc="-4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43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50" b="1" dirty="0">
                          <a:latin typeface="Arial Narrow"/>
                          <a:cs typeface="Arial Narrow"/>
                        </a:rPr>
                        <a:t>9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781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850" b="1" spc="25" dirty="0">
                          <a:latin typeface="Arial Narrow"/>
                          <a:cs typeface="Arial Narrow"/>
                        </a:rPr>
                        <a:t>198.59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723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1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50" b="1" spc="5" dirty="0">
                          <a:latin typeface="Arial Narrow"/>
                          <a:cs typeface="Arial Narrow"/>
                        </a:rPr>
                        <a:t>10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6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222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50" b="1" spc="45" dirty="0">
                          <a:latin typeface="Calibri"/>
                          <a:cs typeface="Calibri"/>
                        </a:rPr>
                        <a:t>SALVADOR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40" dirty="0">
                          <a:latin typeface="Calibri"/>
                          <a:cs typeface="Calibri"/>
                        </a:rPr>
                        <a:t>ALVARADO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b="1" spc="20" dirty="0">
                          <a:solidFill>
                            <a:srgbClr val="3D3D3D"/>
                          </a:solidFill>
                          <a:latin typeface="Arial Narrow"/>
                          <a:cs typeface="Arial Narrow"/>
                        </a:rPr>
                        <a:t>88,736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62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820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333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249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5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487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25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720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758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78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38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27329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45" dirty="0">
                          <a:latin typeface="Calibri"/>
                          <a:cs typeface="Calibri"/>
                        </a:rPr>
                        <a:t>64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b="1" spc="-4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37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43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50" b="1" dirty="0">
                          <a:latin typeface="Arial Narrow"/>
                          <a:cs typeface="Arial Narrow"/>
                        </a:rPr>
                        <a:t>5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781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850" b="1" spc="25" dirty="0">
                          <a:latin typeface="Arial Narrow"/>
                          <a:cs typeface="Arial Narrow"/>
                        </a:rPr>
                        <a:t>854.22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730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50" b="1" dirty="0">
                          <a:latin typeface="Arial Narrow"/>
                          <a:cs typeface="Arial Narrow"/>
                        </a:rPr>
                        <a:t>1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58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222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50" b="1" spc="35" dirty="0">
                          <a:latin typeface="Calibri"/>
                          <a:cs typeface="Calibri"/>
                        </a:rPr>
                        <a:t>BADIRAGUATO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b="1" spc="20" dirty="0">
                          <a:solidFill>
                            <a:srgbClr val="3D3D3D"/>
                          </a:solidFill>
                          <a:latin typeface="Arial Narrow"/>
                          <a:cs typeface="Arial Narrow"/>
                        </a:rPr>
                        <a:t>31,493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62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85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44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17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5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78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53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61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866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397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27329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45" dirty="0">
                          <a:latin typeface="Calibri"/>
                          <a:cs typeface="Calibri"/>
                        </a:rPr>
                        <a:t>63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b="1" spc="-4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B67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43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50" b="1" dirty="0">
                          <a:latin typeface="Arial Narrow"/>
                          <a:cs typeface="Arial Narrow"/>
                        </a:rPr>
                        <a:t>6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781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850" b="1" spc="25" dirty="0">
                          <a:latin typeface="Arial Narrow"/>
                          <a:cs typeface="Arial Narrow"/>
                        </a:rPr>
                        <a:t>193.69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730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F8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50" b="1" spc="5" dirty="0">
                          <a:latin typeface="Arial Narrow"/>
                          <a:cs typeface="Arial Narrow"/>
                        </a:rPr>
                        <a:t>12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5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222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50" b="1" spc="25" dirty="0">
                          <a:latin typeface="Calibri"/>
                          <a:cs typeface="Calibri"/>
                        </a:rPr>
                        <a:t>CULIACAN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98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b="1" spc="20" dirty="0">
                          <a:solidFill>
                            <a:srgbClr val="3D3D3D"/>
                          </a:solidFill>
                          <a:latin typeface="Arial Narrow"/>
                          <a:cs typeface="Arial Narrow"/>
                        </a:rPr>
                        <a:t>999,591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62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8211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44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2404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5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2772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5244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78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5615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BD7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371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27329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45" dirty="0">
                          <a:latin typeface="Calibri"/>
                          <a:cs typeface="Calibri"/>
                        </a:rPr>
                        <a:t>49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b="1" spc="-4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7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C8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50" b="1" spc="5" dirty="0">
                          <a:latin typeface="Arial Narrow"/>
                          <a:cs typeface="Arial Narrow"/>
                        </a:rPr>
                        <a:t>16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781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850" b="1" spc="25" dirty="0">
                          <a:latin typeface="Arial Narrow"/>
                          <a:cs typeface="Arial Narrow"/>
                        </a:rPr>
                        <a:t>561.73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723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A67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50" b="1" dirty="0">
                          <a:latin typeface="Arial Narrow"/>
                          <a:cs typeface="Arial Narrow"/>
                        </a:rPr>
                        <a:t>3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56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222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50" b="1" spc="45" dirty="0">
                          <a:latin typeface="Calibri"/>
                          <a:cs typeface="Calibri"/>
                        </a:rPr>
                        <a:t>NAVOLATO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98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b="1" spc="20" dirty="0">
                          <a:solidFill>
                            <a:srgbClr val="3D3D3D"/>
                          </a:solidFill>
                          <a:latin typeface="Arial Narrow"/>
                          <a:cs typeface="Arial Narrow"/>
                        </a:rPr>
                        <a:t>148,357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62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505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333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147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5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25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361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375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A8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14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27329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45" dirty="0">
                          <a:latin typeface="Calibri"/>
                          <a:cs typeface="Calibri"/>
                        </a:rPr>
                        <a:t>54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b="1" spc="-4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3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50" b="1" spc="5" dirty="0">
                          <a:latin typeface="Arial Narrow"/>
                          <a:cs typeface="Arial Narrow"/>
                        </a:rPr>
                        <a:t>13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781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850" b="1" spc="25" dirty="0">
                          <a:latin typeface="Arial Narrow"/>
                          <a:cs typeface="Arial Narrow"/>
                        </a:rPr>
                        <a:t>252.77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730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50" b="1" dirty="0">
                          <a:latin typeface="Arial Narrow"/>
                          <a:cs typeface="Arial Narrow"/>
                        </a:rPr>
                        <a:t>9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8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222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50" b="1" spc="40" dirty="0">
                          <a:latin typeface="Calibri"/>
                          <a:cs typeface="Calibri"/>
                        </a:rPr>
                        <a:t>COSALA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b="1" spc="20" dirty="0">
                          <a:solidFill>
                            <a:srgbClr val="3D3D3D"/>
                          </a:solidFill>
                          <a:latin typeface="Arial Narrow"/>
                          <a:cs typeface="Arial Narrow"/>
                        </a:rPr>
                        <a:t>17,530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62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73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44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16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5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78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45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46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796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397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27329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45" dirty="0">
                          <a:latin typeface="Calibri"/>
                          <a:cs typeface="Calibri"/>
                        </a:rPr>
                        <a:t>63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b="1" spc="-4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BD7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43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50" b="1" dirty="0">
                          <a:latin typeface="Arial Narrow"/>
                          <a:cs typeface="Arial Narrow"/>
                        </a:rPr>
                        <a:t>7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781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850" b="1" spc="25" dirty="0">
                          <a:latin typeface="Arial Narrow"/>
                          <a:cs typeface="Arial Narrow"/>
                        </a:rPr>
                        <a:t>262.41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730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50" b="1" dirty="0">
                          <a:latin typeface="Arial Narrow"/>
                          <a:cs typeface="Arial Narrow"/>
                        </a:rPr>
                        <a:t>8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55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222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50" b="1" spc="40" dirty="0">
                          <a:latin typeface="Calibri"/>
                          <a:cs typeface="Calibri"/>
                        </a:rPr>
                        <a:t>ELOTA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b="1" spc="20" dirty="0">
                          <a:solidFill>
                            <a:srgbClr val="3D3D3D"/>
                          </a:solidFill>
                          <a:latin typeface="Arial Narrow"/>
                          <a:cs typeface="Arial Narrow"/>
                        </a:rPr>
                        <a:t>44,674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62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58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44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23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5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78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39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45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786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397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27329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45" dirty="0">
                          <a:latin typeface="Calibri"/>
                          <a:cs typeface="Calibri"/>
                        </a:rPr>
                        <a:t>31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b="1" spc="-4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1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BD7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50" b="1" spc="5" dirty="0">
                          <a:latin typeface="Arial Narrow"/>
                          <a:cs typeface="Arial Narrow"/>
                        </a:rPr>
                        <a:t>18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781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850" b="1" spc="25" dirty="0">
                          <a:latin typeface="Arial Narrow"/>
                          <a:cs typeface="Arial Narrow"/>
                        </a:rPr>
                        <a:t>100.73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730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C37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50" b="1" spc="5" dirty="0">
                          <a:latin typeface="Arial Narrow"/>
                          <a:cs typeface="Arial Narrow"/>
                        </a:rPr>
                        <a:t>16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56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222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50" b="1" spc="55" dirty="0">
                          <a:latin typeface="Calibri"/>
                          <a:cs typeface="Calibri"/>
                        </a:rPr>
                        <a:t>SAN</a:t>
                      </a:r>
                      <a:r>
                        <a:rPr sz="10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30" dirty="0">
                          <a:latin typeface="Calibri"/>
                          <a:cs typeface="Calibri"/>
                        </a:rPr>
                        <a:t>IGNACIO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b="1" spc="20" dirty="0">
                          <a:solidFill>
                            <a:srgbClr val="3D3D3D"/>
                          </a:solidFill>
                          <a:latin typeface="Arial Narrow"/>
                          <a:cs typeface="Arial Narrow"/>
                        </a:rPr>
                        <a:t>23,690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62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31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841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5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78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26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28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397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27329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45" dirty="0">
                          <a:latin typeface="Calibri"/>
                          <a:cs typeface="Calibri"/>
                        </a:rPr>
                        <a:t>64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b="1" spc="-4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17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43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50" b="1" dirty="0">
                          <a:latin typeface="Arial Narrow"/>
                          <a:cs typeface="Arial Narrow"/>
                        </a:rPr>
                        <a:t>4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781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850" b="1" spc="25" dirty="0">
                          <a:latin typeface="Arial Narrow"/>
                          <a:cs typeface="Arial Narrow"/>
                        </a:rPr>
                        <a:t>118.19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730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8C87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50" b="1" spc="5" dirty="0">
                          <a:latin typeface="Arial Narrow"/>
                          <a:cs typeface="Arial Narrow"/>
                        </a:rPr>
                        <a:t>15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58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222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50" b="1" spc="30" dirty="0">
                          <a:latin typeface="Calibri"/>
                          <a:cs typeface="Calibri"/>
                        </a:rPr>
                        <a:t>CONCORDIA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b="1" spc="20" dirty="0">
                          <a:solidFill>
                            <a:srgbClr val="3D3D3D"/>
                          </a:solidFill>
                          <a:latin typeface="Arial Narrow"/>
                          <a:cs typeface="Arial Narrow"/>
                        </a:rPr>
                        <a:t>31,830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62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41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841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5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78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29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32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C6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397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27329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45" dirty="0">
                          <a:latin typeface="Calibri"/>
                          <a:cs typeface="Calibri"/>
                        </a:rPr>
                        <a:t>71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b="1" spc="-4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43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50" b="1" dirty="0">
                          <a:latin typeface="Arial Narrow"/>
                          <a:cs typeface="Arial Narrow"/>
                        </a:rPr>
                        <a:t>1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781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850" b="1" spc="25" dirty="0">
                          <a:latin typeface="Arial Narrow"/>
                          <a:cs typeface="Arial Narrow"/>
                        </a:rPr>
                        <a:t>100.53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730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C37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50" b="1" spc="5" dirty="0">
                          <a:latin typeface="Arial Narrow"/>
                          <a:cs typeface="Arial Narrow"/>
                        </a:rPr>
                        <a:t>17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5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222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50" b="1" spc="40" dirty="0">
                          <a:latin typeface="Calibri"/>
                          <a:cs typeface="Calibri"/>
                        </a:rPr>
                        <a:t>ESCUINAPA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b="1" spc="20" dirty="0">
                          <a:solidFill>
                            <a:srgbClr val="3D3D3D"/>
                          </a:solidFill>
                          <a:latin typeface="Arial Narrow"/>
                          <a:cs typeface="Arial Narrow"/>
                        </a:rPr>
                        <a:t>62,140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62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270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44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65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5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130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25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173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223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27329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45" dirty="0">
                          <a:latin typeface="Calibri"/>
                          <a:cs typeface="Calibri"/>
                        </a:rPr>
                        <a:t>58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b="1" spc="-4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50" b="1" spc="5" dirty="0">
                          <a:latin typeface="Arial Narrow"/>
                          <a:cs typeface="Arial Narrow"/>
                        </a:rPr>
                        <a:t>10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781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850" b="1" spc="25" dirty="0">
                          <a:latin typeface="Arial Narrow"/>
                          <a:cs typeface="Arial Narrow"/>
                        </a:rPr>
                        <a:t>358.87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730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D0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50" b="1" dirty="0">
                          <a:latin typeface="Arial Narrow"/>
                          <a:cs typeface="Arial Narrow"/>
                        </a:rPr>
                        <a:t>6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57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222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50" b="1" spc="50" dirty="0">
                          <a:latin typeface="Calibri"/>
                          <a:cs typeface="Calibri"/>
                        </a:rPr>
                        <a:t>MAZATLAN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98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b="1" spc="20" dirty="0">
                          <a:solidFill>
                            <a:srgbClr val="3D3D3D"/>
                          </a:solidFill>
                          <a:latin typeface="Arial Narrow"/>
                          <a:cs typeface="Arial Narrow"/>
                        </a:rPr>
                        <a:t>508,203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62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3100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333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834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5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1292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2063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78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2250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A8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187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27329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45" dirty="0">
                          <a:latin typeface="Calibri"/>
                          <a:cs typeface="Calibri"/>
                        </a:rPr>
                        <a:t>57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b="1" spc="-4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9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50" b="1" spc="5" dirty="0">
                          <a:latin typeface="Arial Narrow"/>
                          <a:cs typeface="Arial Narrow"/>
                        </a:rPr>
                        <a:t>12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781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850" b="1" spc="25" dirty="0">
                          <a:latin typeface="Arial Narrow"/>
                          <a:cs typeface="Arial Narrow"/>
                        </a:rPr>
                        <a:t>442.74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730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BE7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50" b="1" dirty="0">
                          <a:latin typeface="Arial Narrow"/>
                          <a:cs typeface="Arial Narrow"/>
                        </a:rPr>
                        <a:t>5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57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222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50" b="1" spc="40" dirty="0">
                          <a:latin typeface="Calibri"/>
                          <a:cs typeface="Calibri"/>
                        </a:rPr>
                        <a:t>ROSARIO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b="1" spc="20" dirty="0">
                          <a:solidFill>
                            <a:srgbClr val="3D3D3D"/>
                          </a:solidFill>
                          <a:latin typeface="Arial Narrow"/>
                          <a:cs typeface="Arial Narrow"/>
                        </a:rPr>
                        <a:t>54,700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62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109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44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22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5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78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73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89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A17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16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27329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b="1" spc="-45" dirty="0">
                          <a:latin typeface="Calibri"/>
                          <a:cs typeface="Calibri"/>
                        </a:rPr>
                        <a:t>66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b="1" spc="-4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9F7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43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50" b="1" dirty="0">
                          <a:latin typeface="Arial Narrow"/>
                          <a:cs typeface="Arial Narrow"/>
                        </a:rPr>
                        <a:t>2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781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850" b="1" spc="25" dirty="0">
                          <a:latin typeface="Arial Narrow"/>
                          <a:cs typeface="Arial Narrow"/>
                        </a:rPr>
                        <a:t>162.70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723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6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50" b="1" spc="5" dirty="0">
                          <a:latin typeface="Arial Narrow"/>
                          <a:cs typeface="Arial Narrow"/>
                        </a:rPr>
                        <a:t>14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29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17804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50" b="1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105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SINALOA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98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b="1" spc="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3,156,674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62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50" b="1" spc="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19,364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985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50" b="1" spc="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5,418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05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50" b="1" spc="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7,902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95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50" b="1" spc="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13,323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95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50" b="1" spc="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14,389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50" b="1" spc="1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1,066</a:t>
                      </a:r>
                      <a:endParaRPr sz="1050">
                        <a:latin typeface="Arial Narrow"/>
                        <a:cs typeface="Arial Narrow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27329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b="1" spc="-45" dirty="0">
                          <a:latin typeface="Calibri"/>
                          <a:cs typeface="Calibri"/>
                        </a:rPr>
                        <a:t>37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b="1" spc="-4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C77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40029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171.64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2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1426450" y="682495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100" y="0"/>
                </a:moveTo>
                <a:lnTo>
                  <a:pt x="0" y="0"/>
                </a:lnTo>
                <a:lnTo>
                  <a:pt x="6100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89614" y="682495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100" y="0"/>
                </a:moveTo>
                <a:lnTo>
                  <a:pt x="0" y="0"/>
                </a:lnTo>
                <a:lnTo>
                  <a:pt x="6100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32930" y="682495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100" y="0"/>
                </a:moveTo>
                <a:lnTo>
                  <a:pt x="0" y="0"/>
                </a:lnTo>
                <a:lnTo>
                  <a:pt x="6100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92066" y="682495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100" y="0"/>
                </a:moveTo>
                <a:lnTo>
                  <a:pt x="0" y="0"/>
                </a:lnTo>
                <a:lnTo>
                  <a:pt x="6100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90364" y="682495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100" y="0"/>
                </a:moveTo>
                <a:lnTo>
                  <a:pt x="0" y="0"/>
                </a:lnTo>
                <a:lnTo>
                  <a:pt x="6100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19244" y="682495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100" y="0"/>
                </a:moveTo>
                <a:lnTo>
                  <a:pt x="0" y="0"/>
                </a:lnTo>
                <a:lnTo>
                  <a:pt x="6100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260162" y="682495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100" y="0"/>
                </a:moveTo>
                <a:lnTo>
                  <a:pt x="0" y="0"/>
                </a:lnTo>
                <a:lnTo>
                  <a:pt x="6100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858378" y="682495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100" y="0"/>
                </a:moveTo>
                <a:lnTo>
                  <a:pt x="0" y="0"/>
                </a:lnTo>
                <a:lnTo>
                  <a:pt x="6100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456595" y="682495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100" y="0"/>
                </a:moveTo>
                <a:lnTo>
                  <a:pt x="0" y="0"/>
                </a:lnTo>
                <a:lnTo>
                  <a:pt x="6100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067256" y="682495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100" y="0"/>
                </a:moveTo>
                <a:lnTo>
                  <a:pt x="0" y="0"/>
                </a:lnTo>
                <a:lnTo>
                  <a:pt x="6100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549327" y="682495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100" y="0"/>
                </a:moveTo>
                <a:lnTo>
                  <a:pt x="0" y="0"/>
                </a:lnTo>
                <a:lnTo>
                  <a:pt x="6100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043842" y="682495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100" y="0"/>
                </a:moveTo>
                <a:lnTo>
                  <a:pt x="0" y="0"/>
                </a:lnTo>
                <a:lnTo>
                  <a:pt x="6100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38357" y="682495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099" y="0"/>
                </a:moveTo>
                <a:lnTo>
                  <a:pt x="0" y="0"/>
                </a:lnTo>
                <a:lnTo>
                  <a:pt x="6099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172700" y="1168400"/>
            <a:ext cx="1435100" cy="998219"/>
          </a:xfrm>
          <a:prstGeom prst="rect">
            <a:avLst/>
          </a:prstGeom>
          <a:solidFill>
            <a:srgbClr val="FF8500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spcBef>
                <a:spcPts val="55"/>
              </a:spcBef>
            </a:pPr>
            <a:endParaRPr sz="18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24790"/>
            <a:r>
              <a:rPr sz="1200" b="1" spc="180" dirty="0">
                <a:solidFill>
                  <a:srgbClr val="FFFFFF"/>
                </a:solidFill>
                <a:cs typeface="Calibri"/>
              </a:rPr>
              <a:t>NUEVA</a:t>
            </a:r>
            <a:endParaRPr sz="1200" dirty="0">
              <a:solidFill>
                <a:prstClr val="black"/>
              </a:solidFill>
              <a:cs typeface="Calibri"/>
            </a:endParaRPr>
          </a:p>
          <a:p>
            <a:pPr marL="224790">
              <a:spcBef>
                <a:spcPts val="219"/>
              </a:spcBef>
            </a:pPr>
            <a:r>
              <a:rPr sz="1200" b="1" spc="180" dirty="0">
                <a:solidFill>
                  <a:srgbClr val="FFFFFF"/>
                </a:solidFill>
                <a:cs typeface="Calibri"/>
              </a:rPr>
              <a:t>NORMALIDAD</a:t>
            </a:r>
            <a:endParaRPr sz="1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6740" y="6754267"/>
            <a:ext cx="5575935" cy="106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b="1" spc="15" dirty="0">
                <a:solidFill>
                  <a:prstClr val="black"/>
                </a:solidFill>
                <a:cs typeface="Calibri"/>
              </a:rPr>
              <a:t>Fuente: </a:t>
            </a:r>
            <a:r>
              <a:rPr sz="600" b="1" spc="10" dirty="0">
                <a:solidFill>
                  <a:prstClr val="black"/>
                </a:solidFill>
                <a:cs typeface="Calibri"/>
              </a:rPr>
              <a:t>Plataforma </a:t>
            </a:r>
            <a:r>
              <a:rPr sz="600" b="1" dirty="0">
                <a:solidFill>
                  <a:prstClr val="black"/>
                </a:solidFill>
                <a:cs typeface="Calibri"/>
              </a:rPr>
              <a:t>Nacional </a:t>
            </a:r>
            <a:r>
              <a:rPr sz="600" b="1" spc="15" dirty="0">
                <a:solidFill>
                  <a:prstClr val="black"/>
                </a:solidFill>
                <a:cs typeface="Calibri"/>
              </a:rPr>
              <a:t>de </a:t>
            </a:r>
            <a:r>
              <a:rPr sz="600" b="1" dirty="0">
                <a:solidFill>
                  <a:prstClr val="black"/>
                </a:solidFill>
                <a:cs typeface="Calibri"/>
              </a:rPr>
              <a:t>Vigilancia </a:t>
            </a:r>
            <a:r>
              <a:rPr sz="600" b="1" spc="5" dirty="0">
                <a:solidFill>
                  <a:prstClr val="black"/>
                </a:solidFill>
                <a:cs typeface="Calibri"/>
              </a:rPr>
              <a:t>Epidemiologica SISVER/SINAVE-COVID-19</a:t>
            </a:r>
            <a:r>
              <a:rPr sz="600" b="1" spc="25" dirty="0">
                <a:solidFill>
                  <a:prstClr val="black"/>
                </a:solidFill>
                <a:cs typeface="Calibri"/>
              </a:rPr>
              <a:t> </a:t>
            </a:r>
            <a:r>
              <a:rPr sz="600" b="1" spc="5" dirty="0">
                <a:solidFill>
                  <a:prstClr val="black"/>
                </a:solidFill>
                <a:cs typeface="Calibri"/>
              </a:rPr>
              <a:t>Acumulados </a:t>
            </a:r>
            <a:r>
              <a:rPr sz="600" b="1" dirty="0">
                <a:solidFill>
                  <a:prstClr val="black"/>
                </a:solidFill>
                <a:cs typeface="Calibri"/>
              </a:rPr>
              <a:t>al </a:t>
            </a:r>
            <a:r>
              <a:rPr sz="600" b="1" spc="20" dirty="0">
                <a:solidFill>
                  <a:prstClr val="black"/>
                </a:solidFill>
                <a:cs typeface="Calibri"/>
              </a:rPr>
              <a:t>28/jun/2020 </a:t>
            </a:r>
            <a:r>
              <a:rPr sz="600" b="1" spc="15" dirty="0">
                <a:solidFill>
                  <a:prstClr val="black"/>
                </a:solidFill>
                <a:cs typeface="Calibri"/>
              </a:rPr>
              <a:t>corte de </a:t>
            </a:r>
            <a:r>
              <a:rPr sz="600" b="1" spc="5" dirty="0">
                <a:solidFill>
                  <a:prstClr val="black"/>
                </a:solidFill>
                <a:cs typeface="Calibri"/>
              </a:rPr>
              <a:t>información </a:t>
            </a:r>
            <a:r>
              <a:rPr sz="600" b="1" spc="25" dirty="0">
                <a:solidFill>
                  <a:prstClr val="black"/>
                </a:solidFill>
                <a:cs typeface="Calibri"/>
              </a:rPr>
              <a:t>4:46 pm </a:t>
            </a:r>
            <a:r>
              <a:rPr sz="600" b="1" spc="10" dirty="0">
                <a:solidFill>
                  <a:prstClr val="black"/>
                </a:solidFill>
                <a:cs typeface="Calibri"/>
              </a:rPr>
              <a:t>, Dr. </a:t>
            </a:r>
            <a:r>
              <a:rPr sz="600" b="1" spc="5" dirty="0">
                <a:solidFill>
                  <a:prstClr val="black"/>
                </a:solidFill>
                <a:cs typeface="Calibri"/>
              </a:rPr>
              <a:t>José </a:t>
            </a:r>
            <a:r>
              <a:rPr sz="600" b="1" spc="10" dirty="0">
                <a:solidFill>
                  <a:prstClr val="black"/>
                </a:solidFill>
                <a:cs typeface="Calibri"/>
              </a:rPr>
              <a:t>P. </a:t>
            </a:r>
            <a:r>
              <a:rPr sz="600" b="1" spc="20" dirty="0">
                <a:solidFill>
                  <a:prstClr val="black"/>
                </a:solidFill>
                <a:cs typeface="Calibri"/>
              </a:rPr>
              <a:t>Güémez </a:t>
            </a:r>
            <a:r>
              <a:rPr sz="600" b="1" spc="15" dirty="0">
                <a:solidFill>
                  <a:prstClr val="black"/>
                </a:solidFill>
                <a:cs typeface="Calibri"/>
              </a:rPr>
              <a:t>A.</a:t>
            </a:r>
            <a:endParaRPr sz="600">
              <a:solidFill>
                <a:prstClr val="black"/>
              </a:solidFill>
              <a:cs typeface="Calibri"/>
            </a:endParaRPr>
          </a:p>
        </p:txBody>
      </p:sp>
      <p:sp>
        <p:nvSpPr>
          <p:cNvPr id="24" name="CuadroTexto 23"/>
          <p:cNvSpPr txBox="1"/>
          <p:nvPr/>
        </p:nvSpPr>
        <p:spPr>
          <a:xfrm flipH="1">
            <a:off x="10431291" y="3320365"/>
            <a:ext cx="9407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>
                <a:solidFill>
                  <a:schemeClr val="bg1"/>
                </a:solidFill>
              </a:rPr>
              <a:t>INDICE DE POSITIVIDAD: </a:t>
            </a:r>
          </a:p>
          <a:p>
            <a:r>
              <a:rPr lang="es-MX" sz="1000" b="1" dirty="0">
                <a:solidFill>
                  <a:schemeClr val="bg1"/>
                </a:solidFill>
              </a:rPr>
              <a:t>37.65%</a:t>
            </a:r>
          </a:p>
        </p:txBody>
      </p:sp>
    </p:spTree>
    <p:extLst>
      <p:ext uri="{BB962C8B-B14F-4D97-AF65-F5344CB8AC3E}">
        <p14:creationId xmlns:p14="http://schemas.microsoft.com/office/powerpoint/2010/main" val="3895787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72700" y="3515359"/>
            <a:ext cx="1465580" cy="627380"/>
            <a:chOff x="10172700" y="3515359"/>
            <a:chExt cx="1465580" cy="627380"/>
          </a:xfrm>
        </p:grpSpPr>
        <p:sp>
          <p:nvSpPr>
            <p:cNvPr id="3" name="object 3"/>
            <p:cNvSpPr/>
            <p:nvPr/>
          </p:nvSpPr>
          <p:spPr>
            <a:xfrm>
              <a:off x="10172700" y="3515359"/>
              <a:ext cx="1457960" cy="584200"/>
            </a:xfrm>
            <a:custGeom>
              <a:avLst/>
              <a:gdLst/>
              <a:ahLst/>
              <a:cxnLst/>
              <a:rect l="l" t="t" r="r" b="b"/>
              <a:pathLst>
                <a:path w="1457959" h="584200">
                  <a:moveTo>
                    <a:pt x="1360424" y="0"/>
                  </a:moveTo>
                  <a:lnTo>
                    <a:pt x="97535" y="0"/>
                  </a:lnTo>
                  <a:lnTo>
                    <a:pt x="57657" y="8509"/>
                  </a:lnTo>
                  <a:lnTo>
                    <a:pt x="24510" y="32892"/>
                  </a:lnTo>
                  <a:lnTo>
                    <a:pt x="4191" y="68961"/>
                  </a:lnTo>
                  <a:lnTo>
                    <a:pt x="0" y="97408"/>
                  </a:lnTo>
                  <a:lnTo>
                    <a:pt x="0" y="486790"/>
                  </a:lnTo>
                  <a:lnTo>
                    <a:pt x="15113" y="538860"/>
                  </a:lnTo>
                  <a:lnTo>
                    <a:pt x="43815" y="568070"/>
                  </a:lnTo>
                  <a:lnTo>
                    <a:pt x="82930" y="583057"/>
                  </a:lnTo>
                  <a:lnTo>
                    <a:pt x="97535" y="584200"/>
                  </a:lnTo>
                  <a:lnTo>
                    <a:pt x="1360424" y="584200"/>
                  </a:lnTo>
                  <a:lnTo>
                    <a:pt x="1400302" y="575690"/>
                  </a:lnTo>
                  <a:lnTo>
                    <a:pt x="1433449" y="551307"/>
                  </a:lnTo>
                  <a:lnTo>
                    <a:pt x="1453769" y="515238"/>
                  </a:lnTo>
                  <a:lnTo>
                    <a:pt x="1457959" y="486790"/>
                  </a:lnTo>
                  <a:lnTo>
                    <a:pt x="1457959" y="97408"/>
                  </a:lnTo>
                  <a:lnTo>
                    <a:pt x="1449451" y="57657"/>
                  </a:lnTo>
                  <a:lnTo>
                    <a:pt x="1425067" y="24511"/>
                  </a:lnTo>
                  <a:lnTo>
                    <a:pt x="1388999" y="4190"/>
                  </a:lnTo>
                  <a:lnTo>
                    <a:pt x="1360424" y="0"/>
                  </a:lnTo>
                  <a:close/>
                </a:path>
              </a:pathLst>
            </a:custGeom>
            <a:solidFill>
              <a:srgbClr val="39BD4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0203335" y="3530105"/>
              <a:ext cx="1435100" cy="612775"/>
            </a:xfrm>
            <a:custGeom>
              <a:avLst/>
              <a:gdLst/>
              <a:ahLst/>
              <a:cxnLst/>
              <a:rect l="l" t="t" r="r" b="b"/>
              <a:pathLst>
                <a:path w="1435100" h="612775">
                  <a:moveTo>
                    <a:pt x="0" y="612611"/>
                  </a:moveTo>
                  <a:lnTo>
                    <a:pt x="1434850" y="612611"/>
                  </a:lnTo>
                  <a:lnTo>
                    <a:pt x="1434850" y="0"/>
                  </a:lnTo>
                  <a:lnTo>
                    <a:pt x="0" y="0"/>
                  </a:lnTo>
                  <a:lnTo>
                    <a:pt x="0" y="612611"/>
                  </a:lnTo>
                  <a:close/>
                </a:path>
              </a:pathLst>
            </a:custGeom>
            <a:solidFill>
              <a:srgbClr val="DEC8A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1620250" y="3530105"/>
              <a:ext cx="18415" cy="612775"/>
            </a:xfrm>
            <a:custGeom>
              <a:avLst/>
              <a:gdLst/>
              <a:ahLst/>
              <a:cxnLst/>
              <a:rect l="l" t="t" r="r" b="b"/>
              <a:pathLst>
                <a:path w="18415" h="612775">
                  <a:moveTo>
                    <a:pt x="0" y="612611"/>
                  </a:moveTo>
                  <a:lnTo>
                    <a:pt x="17934" y="612611"/>
                  </a:lnTo>
                  <a:lnTo>
                    <a:pt x="17934" y="0"/>
                  </a:lnTo>
                  <a:lnTo>
                    <a:pt x="0" y="0"/>
                  </a:lnTo>
                  <a:lnTo>
                    <a:pt x="0" y="612611"/>
                  </a:lnTo>
                  <a:close/>
                </a:path>
              </a:pathLst>
            </a:custGeom>
            <a:solidFill>
              <a:srgbClr val="A9D08E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0203335" y="4127987"/>
              <a:ext cx="1435100" cy="15240"/>
            </a:xfrm>
            <a:custGeom>
              <a:avLst/>
              <a:gdLst/>
              <a:ahLst/>
              <a:cxnLst/>
              <a:rect l="l" t="t" r="r" b="b"/>
              <a:pathLst>
                <a:path w="1435100" h="15239">
                  <a:moveTo>
                    <a:pt x="0" y="14729"/>
                  </a:moveTo>
                  <a:lnTo>
                    <a:pt x="1434850" y="14730"/>
                  </a:lnTo>
                  <a:lnTo>
                    <a:pt x="1434850" y="0"/>
                  </a:lnTo>
                  <a:lnTo>
                    <a:pt x="0" y="0"/>
                  </a:lnTo>
                  <a:lnTo>
                    <a:pt x="0" y="14729"/>
                  </a:lnTo>
                  <a:close/>
                </a:path>
              </a:pathLst>
            </a:custGeom>
            <a:solidFill>
              <a:srgbClr val="BB945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59739" y="160273"/>
            <a:ext cx="9546410" cy="66294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algn="ctr">
              <a:lnSpc>
                <a:spcPts val="2380"/>
              </a:lnSpc>
              <a:spcBef>
                <a:spcPts val="395"/>
              </a:spcBef>
              <a:tabLst>
                <a:tab pos="2687320" algn="l"/>
              </a:tabLst>
            </a:pPr>
            <a:r>
              <a:rPr sz="2200" b="1" spc="95" dirty="0">
                <a:solidFill>
                  <a:srgbClr val="A21F45"/>
                </a:solidFill>
                <a:cs typeface="Calibri"/>
              </a:rPr>
              <a:t> </a:t>
            </a:r>
            <a:r>
              <a:rPr lang="es-MX" sz="2200" b="1" spc="250" dirty="0">
                <a:solidFill>
                  <a:srgbClr val="A21F45"/>
                </a:solidFill>
                <a:cs typeface="Calibri"/>
              </a:rPr>
              <a:t>T</a:t>
            </a:r>
            <a:r>
              <a:rPr sz="2200" b="1" spc="250" dirty="0" err="1">
                <a:solidFill>
                  <a:srgbClr val="A21F45"/>
                </a:solidFill>
                <a:cs typeface="Calibri"/>
              </a:rPr>
              <a:t>asa</a:t>
            </a:r>
            <a:r>
              <a:rPr sz="2200" b="1" spc="140" dirty="0">
                <a:solidFill>
                  <a:srgbClr val="A21F45"/>
                </a:solidFill>
                <a:cs typeface="Calibri"/>
              </a:rPr>
              <a:t> </a:t>
            </a:r>
            <a:r>
              <a:rPr sz="2200" b="1" spc="310" dirty="0">
                <a:solidFill>
                  <a:srgbClr val="A21F45"/>
                </a:solidFill>
                <a:cs typeface="Calibri"/>
              </a:rPr>
              <a:t>de</a:t>
            </a:r>
            <a:r>
              <a:rPr sz="2200" b="1" spc="120" dirty="0">
                <a:solidFill>
                  <a:srgbClr val="A21F45"/>
                </a:solidFill>
                <a:cs typeface="Calibri"/>
              </a:rPr>
              <a:t> </a:t>
            </a:r>
            <a:r>
              <a:rPr sz="2200" b="1" spc="265" dirty="0">
                <a:solidFill>
                  <a:srgbClr val="A21F45"/>
                </a:solidFill>
                <a:cs typeface="Calibri"/>
              </a:rPr>
              <a:t>incidencia</a:t>
            </a:r>
            <a:r>
              <a:rPr sz="2200" b="1" spc="155" dirty="0">
                <a:solidFill>
                  <a:srgbClr val="A21F45"/>
                </a:solidFill>
                <a:cs typeface="Calibri"/>
              </a:rPr>
              <a:t> </a:t>
            </a:r>
            <a:r>
              <a:rPr sz="2200" b="1" spc="310" dirty="0">
                <a:solidFill>
                  <a:srgbClr val="A21F45"/>
                </a:solidFill>
                <a:cs typeface="Calibri"/>
              </a:rPr>
              <a:t>de</a:t>
            </a:r>
            <a:r>
              <a:rPr sz="2200" b="1" spc="120" dirty="0">
                <a:solidFill>
                  <a:srgbClr val="A21F45"/>
                </a:solidFill>
                <a:cs typeface="Calibri"/>
              </a:rPr>
              <a:t> </a:t>
            </a:r>
            <a:r>
              <a:rPr sz="2200" b="1" spc="295" dirty="0" err="1">
                <a:solidFill>
                  <a:srgbClr val="A21F45"/>
                </a:solidFill>
                <a:cs typeface="Calibri"/>
              </a:rPr>
              <a:t>casos</a:t>
            </a:r>
            <a:r>
              <a:rPr sz="2200" b="1" spc="295" dirty="0">
                <a:solidFill>
                  <a:srgbClr val="A21F45"/>
                </a:solidFill>
                <a:cs typeface="Calibri"/>
              </a:rPr>
              <a:t> </a:t>
            </a:r>
            <a:r>
              <a:rPr lang="es-MX" sz="2200" b="1" spc="295" dirty="0">
                <a:solidFill>
                  <a:srgbClr val="A21F45"/>
                </a:solidFill>
                <a:cs typeface="Calibri"/>
              </a:rPr>
              <a:t>COVID-19</a:t>
            </a:r>
            <a:r>
              <a:rPr sz="2200" b="1" spc="295" dirty="0">
                <a:solidFill>
                  <a:srgbClr val="A21F45"/>
                </a:solidFill>
                <a:cs typeface="Calibri"/>
              </a:rPr>
              <a:t> </a:t>
            </a:r>
            <a:r>
              <a:rPr lang="es-MX" sz="2200" b="1" u="heavy" spc="285" dirty="0">
                <a:solidFill>
                  <a:srgbClr val="A21F45"/>
                </a:solidFill>
                <a:uFill>
                  <a:solidFill>
                    <a:srgbClr val="A21F45"/>
                  </a:solidFill>
                </a:uFill>
                <a:cs typeface="Calibri"/>
              </a:rPr>
              <a:t>c</a:t>
            </a:r>
            <a:r>
              <a:rPr sz="2200" b="1" u="heavy" spc="285" dirty="0" err="1">
                <a:solidFill>
                  <a:srgbClr val="A21F45"/>
                </a:solidFill>
                <a:uFill>
                  <a:solidFill>
                    <a:srgbClr val="A21F45"/>
                  </a:solidFill>
                </a:uFill>
                <a:cs typeface="Calibri"/>
              </a:rPr>
              <a:t>onfirmados</a:t>
            </a:r>
            <a:r>
              <a:rPr sz="2200" b="1" spc="285" dirty="0">
                <a:solidFill>
                  <a:srgbClr val="A21F45"/>
                </a:solidFill>
                <a:cs typeface="Calibri"/>
              </a:rPr>
              <a:t> </a:t>
            </a:r>
            <a:r>
              <a:rPr sz="2200" b="1" spc="250" dirty="0" err="1">
                <a:solidFill>
                  <a:srgbClr val="A21F45"/>
                </a:solidFill>
                <a:cs typeface="Calibri"/>
              </a:rPr>
              <a:t>por</a:t>
            </a:r>
            <a:r>
              <a:rPr sz="2200" b="1" spc="-100" dirty="0">
                <a:solidFill>
                  <a:srgbClr val="A21F45"/>
                </a:solidFill>
                <a:cs typeface="Calibri"/>
              </a:rPr>
              <a:t> </a:t>
            </a:r>
            <a:r>
              <a:rPr sz="2200" b="1" spc="260" dirty="0" err="1">
                <a:solidFill>
                  <a:srgbClr val="A21F45"/>
                </a:solidFill>
                <a:cs typeface="Calibri"/>
              </a:rPr>
              <a:t>municipio</a:t>
            </a:r>
            <a:r>
              <a:rPr lang="es-MX" sz="2200" b="1" spc="260" dirty="0">
                <a:solidFill>
                  <a:srgbClr val="A21F45"/>
                </a:solidFill>
                <a:cs typeface="Calibri"/>
              </a:rPr>
              <a:t> 28  JUNIO 2020 en Sinaloa:</a:t>
            </a:r>
            <a:endParaRPr sz="2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85476" y="3003296"/>
            <a:ext cx="1220470" cy="4546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79400" marR="5080" indent="-266700">
              <a:lnSpc>
                <a:spcPct val="101200"/>
              </a:lnSpc>
              <a:spcBef>
                <a:spcPts val="80"/>
              </a:spcBef>
            </a:pPr>
            <a:r>
              <a:rPr sz="1400" b="1" spc="210" dirty="0">
                <a:solidFill>
                  <a:prstClr val="black"/>
                </a:solidFill>
                <a:cs typeface="Calibri"/>
              </a:rPr>
              <a:t>C</a:t>
            </a:r>
            <a:r>
              <a:rPr sz="1400" b="1" spc="225" dirty="0">
                <a:solidFill>
                  <a:prstClr val="black"/>
                </a:solidFill>
                <a:cs typeface="Calibri"/>
              </a:rPr>
              <a:t>o</a:t>
            </a:r>
            <a:r>
              <a:rPr sz="1400" b="1" spc="210" dirty="0">
                <a:solidFill>
                  <a:prstClr val="black"/>
                </a:solidFill>
                <a:cs typeface="Calibri"/>
              </a:rPr>
              <a:t>n</a:t>
            </a:r>
            <a:r>
              <a:rPr sz="1400" b="1" spc="95" dirty="0">
                <a:solidFill>
                  <a:prstClr val="black"/>
                </a:solidFill>
                <a:cs typeface="Calibri"/>
              </a:rPr>
              <a:t>f</a:t>
            </a:r>
            <a:r>
              <a:rPr sz="1400" b="1" spc="70" dirty="0">
                <a:solidFill>
                  <a:prstClr val="black"/>
                </a:solidFill>
                <a:cs typeface="Calibri"/>
              </a:rPr>
              <a:t>i</a:t>
            </a:r>
            <a:r>
              <a:rPr sz="1400" b="1" spc="100" dirty="0">
                <a:solidFill>
                  <a:prstClr val="black"/>
                </a:solidFill>
                <a:cs typeface="Calibri"/>
              </a:rPr>
              <a:t>r</a:t>
            </a:r>
            <a:r>
              <a:rPr sz="1400" b="1" spc="315" dirty="0">
                <a:solidFill>
                  <a:prstClr val="black"/>
                </a:solidFill>
                <a:cs typeface="Calibri"/>
              </a:rPr>
              <a:t>m</a:t>
            </a:r>
            <a:r>
              <a:rPr sz="1400" b="1" spc="185" dirty="0">
                <a:solidFill>
                  <a:prstClr val="black"/>
                </a:solidFill>
                <a:cs typeface="Calibri"/>
              </a:rPr>
              <a:t>ad</a:t>
            </a:r>
            <a:r>
              <a:rPr sz="1400" b="1" spc="160" dirty="0">
                <a:solidFill>
                  <a:prstClr val="black"/>
                </a:solidFill>
                <a:cs typeface="Calibri"/>
              </a:rPr>
              <a:t>o</a:t>
            </a:r>
            <a:r>
              <a:rPr sz="1400" b="1" spc="130" dirty="0">
                <a:solidFill>
                  <a:prstClr val="black"/>
                </a:solidFill>
                <a:cs typeface="Calibri"/>
              </a:rPr>
              <a:t>s  </a:t>
            </a:r>
            <a:r>
              <a:rPr sz="1400" b="1" spc="155" dirty="0">
                <a:solidFill>
                  <a:prstClr val="black"/>
                </a:solidFill>
                <a:cs typeface="Calibri"/>
              </a:rPr>
              <a:t>activos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98658" y="4299072"/>
            <a:ext cx="1588770" cy="84836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algn="ctr">
              <a:spcBef>
                <a:spcPts val="355"/>
              </a:spcBef>
            </a:pPr>
            <a:r>
              <a:rPr sz="1400" b="1" spc="150" dirty="0">
                <a:solidFill>
                  <a:prstClr val="black"/>
                </a:solidFill>
                <a:cs typeface="Calibri"/>
              </a:rPr>
              <a:t>Estatal</a:t>
            </a:r>
            <a:r>
              <a:rPr sz="1400" b="1" spc="100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spc="190" dirty="0">
                <a:solidFill>
                  <a:prstClr val="black"/>
                </a:solidFill>
                <a:cs typeface="Calibri"/>
              </a:rPr>
              <a:t>Casos</a:t>
            </a:r>
            <a:endParaRPr sz="1400">
              <a:solidFill>
                <a:prstClr val="black"/>
              </a:solidFill>
              <a:cs typeface="Calibri"/>
            </a:endParaRPr>
          </a:p>
          <a:p>
            <a:pPr algn="ctr">
              <a:spcBef>
                <a:spcPts val="260"/>
              </a:spcBef>
            </a:pPr>
            <a:r>
              <a:rPr sz="1400" b="1" spc="175" dirty="0">
                <a:solidFill>
                  <a:prstClr val="black"/>
                </a:solidFill>
                <a:cs typeface="Calibri"/>
              </a:rPr>
              <a:t>Confirmados</a:t>
            </a:r>
            <a:r>
              <a:rPr sz="1400" b="1" spc="55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spc="155" dirty="0">
                <a:solidFill>
                  <a:prstClr val="black"/>
                </a:solidFill>
                <a:cs typeface="Calibri"/>
              </a:rPr>
              <a:t>por</a:t>
            </a:r>
            <a:endParaRPr sz="1400">
              <a:solidFill>
                <a:prstClr val="black"/>
              </a:solidFill>
              <a:cs typeface="Calibri"/>
            </a:endParaRPr>
          </a:p>
          <a:p>
            <a:pPr algn="ctr">
              <a:spcBef>
                <a:spcPts val="925"/>
              </a:spcBef>
            </a:pPr>
            <a:r>
              <a:rPr sz="1400" b="1" spc="105" dirty="0">
                <a:solidFill>
                  <a:prstClr val="black"/>
                </a:solidFill>
                <a:cs typeface="Calibri"/>
              </a:rPr>
              <a:t>100 </a:t>
            </a:r>
            <a:r>
              <a:rPr sz="1400" b="1" spc="155" dirty="0">
                <a:solidFill>
                  <a:prstClr val="black"/>
                </a:solidFill>
                <a:cs typeface="Calibri"/>
              </a:rPr>
              <a:t>mil</a:t>
            </a:r>
            <a:r>
              <a:rPr sz="1400" b="1" spc="40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spc="140" dirty="0">
                <a:solidFill>
                  <a:prstClr val="black"/>
                </a:solidFill>
                <a:cs typeface="Calibri"/>
              </a:rPr>
              <a:t>hab.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object 18"/>
          <p:cNvSpPr/>
          <p:nvPr/>
        </p:nvSpPr>
        <p:spPr>
          <a:xfrm>
            <a:off x="1204830" y="681225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096" y="0"/>
                </a:moveTo>
                <a:lnTo>
                  <a:pt x="0" y="0"/>
                </a:lnTo>
                <a:lnTo>
                  <a:pt x="6096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object 19"/>
          <p:cNvSpPr/>
          <p:nvPr/>
        </p:nvSpPr>
        <p:spPr>
          <a:xfrm>
            <a:off x="1967523" y="681225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096" y="0"/>
                </a:moveTo>
                <a:lnTo>
                  <a:pt x="0" y="0"/>
                </a:lnTo>
                <a:lnTo>
                  <a:pt x="6096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object 20"/>
          <p:cNvSpPr/>
          <p:nvPr/>
        </p:nvSpPr>
        <p:spPr>
          <a:xfrm>
            <a:off x="2510504" y="681225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096" y="0"/>
                </a:moveTo>
                <a:lnTo>
                  <a:pt x="0" y="0"/>
                </a:lnTo>
                <a:lnTo>
                  <a:pt x="6096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object 21"/>
          <p:cNvSpPr/>
          <p:nvPr/>
        </p:nvSpPr>
        <p:spPr>
          <a:xfrm>
            <a:off x="3169234" y="681225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096" y="0"/>
                </a:moveTo>
                <a:lnTo>
                  <a:pt x="0" y="0"/>
                </a:lnTo>
                <a:lnTo>
                  <a:pt x="6096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object 22"/>
          <p:cNvSpPr/>
          <p:nvPr/>
        </p:nvSpPr>
        <p:spPr>
          <a:xfrm>
            <a:off x="3767163" y="681225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096" y="0"/>
                </a:moveTo>
                <a:lnTo>
                  <a:pt x="0" y="0"/>
                </a:lnTo>
                <a:lnTo>
                  <a:pt x="6096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object 23"/>
          <p:cNvSpPr/>
          <p:nvPr/>
        </p:nvSpPr>
        <p:spPr>
          <a:xfrm>
            <a:off x="4395655" y="681225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096" y="0"/>
                </a:moveTo>
                <a:lnTo>
                  <a:pt x="0" y="0"/>
                </a:lnTo>
                <a:lnTo>
                  <a:pt x="6096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object 24"/>
          <p:cNvSpPr/>
          <p:nvPr/>
        </p:nvSpPr>
        <p:spPr>
          <a:xfrm>
            <a:off x="5036177" y="681225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096" y="0"/>
                </a:moveTo>
                <a:lnTo>
                  <a:pt x="0" y="0"/>
                </a:lnTo>
                <a:lnTo>
                  <a:pt x="6096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object 25"/>
          <p:cNvSpPr/>
          <p:nvPr/>
        </p:nvSpPr>
        <p:spPr>
          <a:xfrm>
            <a:off x="5634025" y="681225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096" y="0"/>
                </a:moveTo>
                <a:lnTo>
                  <a:pt x="0" y="0"/>
                </a:lnTo>
                <a:lnTo>
                  <a:pt x="6096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object 26"/>
          <p:cNvSpPr/>
          <p:nvPr/>
        </p:nvSpPr>
        <p:spPr>
          <a:xfrm>
            <a:off x="6231873" y="681225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096" y="0"/>
                </a:moveTo>
                <a:lnTo>
                  <a:pt x="0" y="0"/>
                </a:lnTo>
                <a:lnTo>
                  <a:pt x="6096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object 27"/>
          <p:cNvSpPr/>
          <p:nvPr/>
        </p:nvSpPr>
        <p:spPr>
          <a:xfrm>
            <a:off x="6842158" y="681225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096" y="0"/>
                </a:moveTo>
                <a:lnTo>
                  <a:pt x="0" y="0"/>
                </a:lnTo>
                <a:lnTo>
                  <a:pt x="6096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object 28"/>
          <p:cNvSpPr/>
          <p:nvPr/>
        </p:nvSpPr>
        <p:spPr>
          <a:xfrm>
            <a:off x="7323931" y="681225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096" y="0"/>
                </a:moveTo>
                <a:lnTo>
                  <a:pt x="0" y="0"/>
                </a:lnTo>
                <a:lnTo>
                  <a:pt x="6096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object 29"/>
          <p:cNvSpPr/>
          <p:nvPr/>
        </p:nvSpPr>
        <p:spPr>
          <a:xfrm>
            <a:off x="7818141" y="681225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096" y="0"/>
                </a:moveTo>
                <a:lnTo>
                  <a:pt x="0" y="0"/>
                </a:lnTo>
                <a:lnTo>
                  <a:pt x="6096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22" name="object 30"/>
          <p:cNvGrpSpPr/>
          <p:nvPr/>
        </p:nvGrpSpPr>
        <p:grpSpPr>
          <a:xfrm>
            <a:off x="985596" y="1735666"/>
            <a:ext cx="8121650" cy="2620010"/>
            <a:chOff x="985596" y="1735666"/>
            <a:chExt cx="8121650" cy="2620010"/>
          </a:xfrm>
        </p:grpSpPr>
        <p:sp>
          <p:nvSpPr>
            <p:cNvPr id="23" name="object 31"/>
            <p:cNvSpPr/>
            <p:nvPr/>
          </p:nvSpPr>
          <p:spPr>
            <a:xfrm>
              <a:off x="992899" y="2179468"/>
              <a:ext cx="8107045" cy="1732280"/>
            </a:xfrm>
            <a:custGeom>
              <a:avLst/>
              <a:gdLst/>
              <a:ahLst/>
              <a:cxnLst/>
              <a:rect l="l" t="t" r="r" b="b"/>
              <a:pathLst>
                <a:path w="8107045" h="1732279">
                  <a:moveTo>
                    <a:pt x="0" y="1731917"/>
                  </a:moveTo>
                  <a:lnTo>
                    <a:pt x="8106795" y="1731917"/>
                  </a:lnTo>
                </a:path>
                <a:path w="8107045" h="1732279">
                  <a:moveTo>
                    <a:pt x="0" y="1295417"/>
                  </a:moveTo>
                  <a:lnTo>
                    <a:pt x="8106795" y="1295417"/>
                  </a:lnTo>
                </a:path>
                <a:path w="8107045" h="1732279">
                  <a:moveTo>
                    <a:pt x="0" y="858918"/>
                  </a:moveTo>
                  <a:lnTo>
                    <a:pt x="8106795" y="858918"/>
                  </a:lnTo>
                </a:path>
                <a:path w="8107045" h="1732279">
                  <a:moveTo>
                    <a:pt x="0" y="436499"/>
                  </a:moveTo>
                  <a:lnTo>
                    <a:pt x="8106795" y="436499"/>
                  </a:lnTo>
                </a:path>
                <a:path w="8107045" h="1732279">
                  <a:moveTo>
                    <a:pt x="0" y="0"/>
                  </a:moveTo>
                  <a:lnTo>
                    <a:pt x="8106795" y="0"/>
                  </a:lnTo>
                </a:path>
              </a:pathLst>
            </a:custGeom>
            <a:ln w="1180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bject 32"/>
            <p:cNvSpPr/>
            <p:nvPr/>
          </p:nvSpPr>
          <p:spPr>
            <a:xfrm>
              <a:off x="1121351" y="1904802"/>
              <a:ext cx="7845134" cy="24430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bject 33"/>
            <p:cNvSpPr/>
            <p:nvPr/>
          </p:nvSpPr>
          <p:spPr>
            <a:xfrm>
              <a:off x="992899" y="4347885"/>
              <a:ext cx="8107045" cy="0"/>
            </a:xfrm>
            <a:custGeom>
              <a:avLst/>
              <a:gdLst/>
              <a:ahLst/>
              <a:cxnLst/>
              <a:rect l="l" t="t" r="r" b="b"/>
              <a:pathLst>
                <a:path w="8107045">
                  <a:moveTo>
                    <a:pt x="0" y="0"/>
                  </a:moveTo>
                  <a:lnTo>
                    <a:pt x="8106795" y="0"/>
                  </a:lnTo>
                </a:path>
              </a:pathLst>
            </a:custGeom>
            <a:ln w="1409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object 34"/>
            <p:cNvSpPr/>
            <p:nvPr/>
          </p:nvSpPr>
          <p:spPr>
            <a:xfrm>
              <a:off x="1221257" y="1968259"/>
              <a:ext cx="7650480" cy="2239010"/>
            </a:xfrm>
            <a:custGeom>
              <a:avLst/>
              <a:gdLst/>
              <a:ahLst/>
              <a:cxnLst/>
              <a:rect l="l" t="t" r="r" b="b"/>
              <a:pathLst>
                <a:path w="7650480" h="2239010">
                  <a:moveTo>
                    <a:pt x="0" y="1210934"/>
                  </a:moveTo>
                  <a:lnTo>
                    <a:pt x="447202" y="2238820"/>
                  </a:lnTo>
                  <a:lnTo>
                    <a:pt x="903983" y="1957207"/>
                  </a:lnTo>
                  <a:lnTo>
                    <a:pt x="1351185" y="830757"/>
                  </a:lnTo>
                  <a:lnTo>
                    <a:pt x="1798387" y="1971288"/>
                  </a:lnTo>
                  <a:lnTo>
                    <a:pt x="2255104" y="1492546"/>
                  </a:lnTo>
                  <a:lnTo>
                    <a:pt x="2702307" y="1872723"/>
                  </a:lnTo>
                  <a:lnTo>
                    <a:pt x="3149509" y="0"/>
                  </a:lnTo>
                  <a:lnTo>
                    <a:pt x="3606226" y="1844562"/>
                  </a:lnTo>
                  <a:lnTo>
                    <a:pt x="4053429" y="1182772"/>
                  </a:lnTo>
                  <a:lnTo>
                    <a:pt x="4500631" y="1788239"/>
                  </a:lnTo>
                  <a:lnTo>
                    <a:pt x="4947833" y="1661514"/>
                  </a:lnTo>
                  <a:lnTo>
                    <a:pt x="5404551" y="2238820"/>
                  </a:lnTo>
                  <a:lnTo>
                    <a:pt x="5851753" y="2041691"/>
                  </a:lnTo>
                  <a:lnTo>
                    <a:pt x="6298955" y="2069852"/>
                  </a:lnTo>
                  <a:lnTo>
                    <a:pt x="6755673" y="1464385"/>
                  </a:lnTo>
                  <a:lnTo>
                    <a:pt x="7202875" y="1281337"/>
                  </a:lnTo>
                  <a:lnTo>
                    <a:pt x="7650077" y="1914965"/>
                  </a:lnTo>
                </a:path>
              </a:pathLst>
            </a:custGeom>
            <a:ln w="41161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object 35"/>
            <p:cNvSpPr/>
            <p:nvPr/>
          </p:nvSpPr>
          <p:spPr>
            <a:xfrm>
              <a:off x="992899" y="1742969"/>
              <a:ext cx="8107045" cy="0"/>
            </a:xfrm>
            <a:custGeom>
              <a:avLst/>
              <a:gdLst/>
              <a:ahLst/>
              <a:cxnLst/>
              <a:rect l="l" t="t" r="r" b="b"/>
              <a:pathLst>
                <a:path w="8107045">
                  <a:moveTo>
                    <a:pt x="0" y="0"/>
                  </a:moveTo>
                  <a:lnTo>
                    <a:pt x="8106795" y="0"/>
                  </a:lnTo>
                </a:path>
              </a:pathLst>
            </a:custGeom>
            <a:ln w="1409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8" name="object 36"/>
          <p:cNvSpPr txBox="1"/>
          <p:nvPr/>
        </p:nvSpPr>
        <p:spPr>
          <a:xfrm>
            <a:off x="1052512" y="2843108"/>
            <a:ext cx="330200" cy="296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750" b="1" spc="-290" dirty="0">
                <a:solidFill>
                  <a:srgbClr val="404040"/>
                </a:solidFill>
                <a:cs typeface="Calibri"/>
              </a:rPr>
              <a:t>1293</a:t>
            </a:r>
            <a:endParaRPr sz="1750">
              <a:solidFill>
                <a:prstClr val="black"/>
              </a:solidFill>
              <a:cs typeface="Calibri"/>
            </a:endParaRPr>
          </a:p>
        </p:txBody>
      </p:sp>
      <p:sp>
        <p:nvSpPr>
          <p:cNvPr id="29" name="object 37"/>
          <p:cNvSpPr txBox="1"/>
          <p:nvPr/>
        </p:nvSpPr>
        <p:spPr>
          <a:xfrm>
            <a:off x="2403952" y="2957631"/>
            <a:ext cx="331470" cy="296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750" b="1" spc="-290" dirty="0">
                <a:solidFill>
                  <a:srgbClr val="404040"/>
                </a:solidFill>
                <a:cs typeface="Calibri"/>
              </a:rPr>
              <a:t>1161</a:t>
            </a:r>
            <a:endParaRPr sz="1750">
              <a:solidFill>
                <a:prstClr val="black"/>
              </a:solidFill>
              <a:cs typeface="Calibri"/>
            </a:endParaRPr>
          </a:p>
        </p:txBody>
      </p:sp>
      <p:sp>
        <p:nvSpPr>
          <p:cNvPr id="30" name="object 38"/>
          <p:cNvSpPr txBox="1"/>
          <p:nvPr/>
        </p:nvSpPr>
        <p:spPr>
          <a:xfrm>
            <a:off x="3832081" y="3915489"/>
            <a:ext cx="177800" cy="296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750" b="1" spc="-290" dirty="0">
                <a:solidFill>
                  <a:srgbClr val="404040"/>
                </a:solidFill>
                <a:cs typeface="Calibri"/>
              </a:rPr>
              <a:t>58</a:t>
            </a:r>
            <a:endParaRPr sz="1750">
              <a:solidFill>
                <a:prstClr val="black"/>
              </a:solidFill>
              <a:cs typeface="Calibri"/>
            </a:endParaRPr>
          </a:p>
        </p:txBody>
      </p:sp>
      <p:sp>
        <p:nvSpPr>
          <p:cNvPr id="31" name="object 39"/>
          <p:cNvSpPr txBox="1"/>
          <p:nvPr/>
        </p:nvSpPr>
        <p:spPr>
          <a:xfrm>
            <a:off x="4244522" y="3542822"/>
            <a:ext cx="254000" cy="296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750" b="1" spc="-290" dirty="0">
                <a:solidFill>
                  <a:srgbClr val="404040"/>
                </a:solidFill>
                <a:cs typeface="Calibri"/>
              </a:rPr>
              <a:t>487</a:t>
            </a:r>
            <a:endParaRPr sz="1750">
              <a:solidFill>
                <a:prstClr val="black"/>
              </a:solidFill>
              <a:cs typeface="Calibri"/>
            </a:endParaRPr>
          </a:p>
        </p:txBody>
      </p:sp>
      <p:sp>
        <p:nvSpPr>
          <p:cNvPr id="32" name="object 40"/>
          <p:cNvSpPr txBox="1"/>
          <p:nvPr/>
        </p:nvSpPr>
        <p:spPr>
          <a:xfrm>
            <a:off x="4733210" y="3932010"/>
            <a:ext cx="177800" cy="296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750" b="1" spc="-290" dirty="0">
                <a:solidFill>
                  <a:srgbClr val="404040"/>
                </a:solidFill>
                <a:cs typeface="Calibri"/>
              </a:rPr>
              <a:t>39</a:t>
            </a:r>
            <a:endParaRPr sz="1750">
              <a:solidFill>
                <a:prstClr val="black"/>
              </a:solidFill>
              <a:cs typeface="Calibri"/>
            </a:endParaRPr>
          </a:p>
        </p:txBody>
      </p:sp>
      <p:sp>
        <p:nvSpPr>
          <p:cNvPr id="33" name="object 41"/>
          <p:cNvSpPr txBox="1"/>
          <p:nvPr/>
        </p:nvSpPr>
        <p:spPr>
          <a:xfrm>
            <a:off x="5107464" y="1560269"/>
            <a:ext cx="331470" cy="296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750" b="1" spc="-290" dirty="0">
                <a:solidFill>
                  <a:srgbClr val="404040"/>
                </a:solidFill>
                <a:cs typeface="Calibri"/>
              </a:rPr>
              <a:t>2770</a:t>
            </a:r>
            <a:endParaRPr sz="1750">
              <a:solidFill>
                <a:prstClr val="black"/>
              </a:solidFill>
              <a:cs typeface="Calibri"/>
            </a:endParaRPr>
          </a:p>
        </p:txBody>
      </p:sp>
      <p:sp>
        <p:nvSpPr>
          <p:cNvPr id="34" name="object 42"/>
          <p:cNvSpPr txBox="1"/>
          <p:nvPr/>
        </p:nvSpPr>
        <p:spPr>
          <a:xfrm>
            <a:off x="5596152" y="3788857"/>
            <a:ext cx="25400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1750" b="1" spc="-295" dirty="0">
                <a:solidFill>
                  <a:srgbClr val="404040"/>
                </a:solidFill>
                <a:cs typeface="Calibri"/>
              </a:rPr>
              <a:t>203</a:t>
            </a:r>
            <a:endParaRPr sz="1750">
              <a:solidFill>
                <a:prstClr val="black"/>
              </a:solidFill>
              <a:cs typeface="Calibri"/>
            </a:endParaRPr>
          </a:p>
        </p:txBody>
      </p:sp>
      <p:sp>
        <p:nvSpPr>
          <p:cNvPr id="35" name="object 43"/>
          <p:cNvSpPr txBox="1"/>
          <p:nvPr/>
        </p:nvSpPr>
        <p:spPr>
          <a:xfrm>
            <a:off x="6084966" y="3940459"/>
            <a:ext cx="177800" cy="296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750" b="1" spc="-290" dirty="0">
                <a:solidFill>
                  <a:srgbClr val="404040"/>
                </a:solidFill>
                <a:cs typeface="Calibri"/>
              </a:rPr>
              <a:t>29</a:t>
            </a:r>
            <a:endParaRPr sz="1750">
              <a:solidFill>
                <a:prstClr val="black"/>
              </a:solidFill>
              <a:cs typeface="Calibri"/>
            </a:endParaRPr>
          </a:p>
        </p:txBody>
      </p:sp>
      <p:sp>
        <p:nvSpPr>
          <p:cNvPr id="36" name="object 44"/>
          <p:cNvSpPr txBox="1"/>
          <p:nvPr/>
        </p:nvSpPr>
        <p:spPr>
          <a:xfrm>
            <a:off x="7436722" y="3945058"/>
            <a:ext cx="17780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1750" b="1" spc="-295" dirty="0">
                <a:solidFill>
                  <a:srgbClr val="404040"/>
                </a:solidFill>
                <a:cs typeface="Calibri"/>
              </a:rPr>
              <a:t>23</a:t>
            </a:r>
            <a:endParaRPr sz="1750">
              <a:solidFill>
                <a:prstClr val="black"/>
              </a:solidFill>
              <a:cs typeface="Calibri"/>
            </a:endParaRPr>
          </a:p>
        </p:txBody>
      </p:sp>
      <p:sp>
        <p:nvSpPr>
          <p:cNvPr id="37" name="object 45"/>
          <p:cNvSpPr txBox="1"/>
          <p:nvPr/>
        </p:nvSpPr>
        <p:spPr>
          <a:xfrm>
            <a:off x="8261731" y="2843014"/>
            <a:ext cx="33020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1750" b="1" spc="-295" dirty="0">
                <a:solidFill>
                  <a:srgbClr val="404040"/>
                </a:solidFill>
                <a:cs typeface="Calibri"/>
              </a:rPr>
              <a:t>1292</a:t>
            </a:r>
            <a:endParaRPr sz="1750">
              <a:solidFill>
                <a:prstClr val="black"/>
              </a:solidFill>
              <a:cs typeface="Calibri"/>
            </a:endParaRPr>
          </a:p>
        </p:txBody>
      </p:sp>
      <p:sp>
        <p:nvSpPr>
          <p:cNvPr id="38" name="object 46"/>
          <p:cNvSpPr txBox="1"/>
          <p:nvPr/>
        </p:nvSpPr>
        <p:spPr>
          <a:xfrm>
            <a:off x="8788479" y="3914550"/>
            <a:ext cx="177800" cy="296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750" b="1" spc="-290" dirty="0">
                <a:solidFill>
                  <a:srgbClr val="404040"/>
                </a:solidFill>
                <a:cs typeface="Calibri"/>
              </a:rPr>
              <a:t>59</a:t>
            </a:r>
            <a:endParaRPr sz="1750">
              <a:solidFill>
                <a:prstClr val="black"/>
              </a:solidFill>
              <a:cs typeface="Calibri"/>
            </a:endParaRPr>
          </a:p>
        </p:txBody>
      </p:sp>
      <p:sp>
        <p:nvSpPr>
          <p:cNvPr id="39" name="object 47"/>
          <p:cNvSpPr txBox="1"/>
          <p:nvPr/>
        </p:nvSpPr>
        <p:spPr>
          <a:xfrm>
            <a:off x="1327494" y="3027095"/>
            <a:ext cx="402590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650" b="1" spc="-320" dirty="0">
                <a:solidFill>
                  <a:srgbClr val="1F4E79"/>
                </a:solidFill>
                <a:cs typeface="Calibri"/>
              </a:rPr>
              <a:t>270</a:t>
            </a:r>
            <a:r>
              <a:rPr sz="1650" b="1" spc="-145" dirty="0">
                <a:solidFill>
                  <a:srgbClr val="1F4E79"/>
                </a:solidFill>
                <a:cs typeface="Calibri"/>
              </a:rPr>
              <a:t>.</a:t>
            </a:r>
            <a:r>
              <a:rPr sz="1650" b="1" spc="-320" dirty="0">
                <a:solidFill>
                  <a:srgbClr val="1F4E79"/>
                </a:solidFill>
                <a:cs typeface="Calibri"/>
              </a:rPr>
              <a:t>1</a:t>
            </a:r>
            <a:r>
              <a:rPr sz="1650" b="1" spc="-270" dirty="0">
                <a:solidFill>
                  <a:srgbClr val="1F4E79"/>
                </a:solidFill>
                <a:cs typeface="Calibri"/>
              </a:rPr>
              <a:t>1</a:t>
            </a:r>
            <a:endParaRPr sz="1650">
              <a:solidFill>
                <a:prstClr val="black"/>
              </a:solidFill>
              <a:cs typeface="Calibri"/>
            </a:endParaRPr>
          </a:p>
        </p:txBody>
      </p:sp>
      <p:sp>
        <p:nvSpPr>
          <p:cNvPr id="40" name="object 48"/>
          <p:cNvSpPr txBox="1"/>
          <p:nvPr/>
        </p:nvSpPr>
        <p:spPr>
          <a:xfrm>
            <a:off x="1553606" y="4042214"/>
            <a:ext cx="579120" cy="296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spcBef>
                <a:spcPts val="125"/>
              </a:spcBef>
            </a:pPr>
            <a:r>
              <a:rPr sz="2625" b="1" spc="-427" baseline="22222" dirty="0">
                <a:solidFill>
                  <a:srgbClr val="404040"/>
                </a:solidFill>
                <a:cs typeface="Calibri"/>
              </a:rPr>
              <a:t>12</a:t>
            </a:r>
            <a:r>
              <a:rPr sz="2625" b="1" spc="-367" baseline="22222" dirty="0">
                <a:solidFill>
                  <a:srgbClr val="404040"/>
                </a:solidFill>
                <a:cs typeface="Calibri"/>
              </a:rPr>
              <a:t> </a:t>
            </a:r>
            <a:r>
              <a:rPr sz="1650" b="1" spc="-275" dirty="0">
                <a:solidFill>
                  <a:srgbClr val="1F4E79"/>
                </a:solidFill>
                <a:cs typeface="Calibri"/>
              </a:rPr>
              <a:t>33.02</a:t>
            </a:r>
            <a:endParaRPr sz="1650">
              <a:solidFill>
                <a:prstClr val="black"/>
              </a:solidFill>
              <a:cs typeface="Calibri"/>
            </a:endParaRPr>
          </a:p>
        </p:txBody>
      </p:sp>
      <p:sp>
        <p:nvSpPr>
          <p:cNvPr id="41" name="object 49"/>
          <p:cNvSpPr txBox="1"/>
          <p:nvPr/>
        </p:nvSpPr>
        <p:spPr>
          <a:xfrm>
            <a:off x="1966237" y="3763418"/>
            <a:ext cx="618490" cy="296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spcBef>
                <a:spcPts val="125"/>
              </a:spcBef>
            </a:pPr>
            <a:r>
              <a:rPr sz="2625" b="1" spc="-412" baseline="-26984" dirty="0">
                <a:solidFill>
                  <a:srgbClr val="404040"/>
                </a:solidFill>
                <a:cs typeface="Calibri"/>
              </a:rPr>
              <a:t>106</a:t>
            </a:r>
            <a:r>
              <a:rPr sz="1650" b="1" spc="-275" dirty="0">
                <a:solidFill>
                  <a:srgbClr val="1F4E79"/>
                </a:solidFill>
                <a:cs typeface="Calibri"/>
              </a:rPr>
              <a:t>97.19</a:t>
            </a:r>
            <a:endParaRPr sz="1650">
              <a:solidFill>
                <a:prstClr val="black"/>
              </a:solidFill>
              <a:cs typeface="Calibri"/>
            </a:endParaRPr>
          </a:p>
        </p:txBody>
      </p:sp>
      <p:sp>
        <p:nvSpPr>
          <p:cNvPr id="42" name="object 50"/>
          <p:cNvSpPr txBox="1"/>
          <p:nvPr/>
        </p:nvSpPr>
        <p:spPr>
          <a:xfrm>
            <a:off x="2679250" y="2643539"/>
            <a:ext cx="402590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650" b="1" spc="-320" dirty="0">
                <a:solidFill>
                  <a:srgbClr val="1F4E79"/>
                </a:solidFill>
                <a:cs typeface="Calibri"/>
              </a:rPr>
              <a:t>358</a:t>
            </a:r>
            <a:r>
              <a:rPr sz="1650" b="1" spc="-145" dirty="0">
                <a:solidFill>
                  <a:srgbClr val="1F4E79"/>
                </a:solidFill>
                <a:cs typeface="Calibri"/>
              </a:rPr>
              <a:t>.</a:t>
            </a:r>
            <a:r>
              <a:rPr sz="1650" b="1" spc="-320" dirty="0">
                <a:solidFill>
                  <a:srgbClr val="1F4E79"/>
                </a:solidFill>
                <a:cs typeface="Calibri"/>
              </a:rPr>
              <a:t>4</a:t>
            </a:r>
            <a:r>
              <a:rPr sz="1650" b="1" spc="-270" dirty="0">
                <a:solidFill>
                  <a:srgbClr val="1F4E79"/>
                </a:solidFill>
                <a:cs typeface="Calibri"/>
              </a:rPr>
              <a:t>1</a:t>
            </a:r>
            <a:endParaRPr sz="1650">
              <a:solidFill>
                <a:prstClr val="black"/>
              </a:solidFill>
              <a:cs typeface="Calibri"/>
            </a:endParaRPr>
          </a:p>
        </p:txBody>
      </p:sp>
      <p:sp>
        <p:nvSpPr>
          <p:cNvPr id="43" name="object 51"/>
          <p:cNvSpPr txBox="1"/>
          <p:nvPr/>
        </p:nvSpPr>
        <p:spPr>
          <a:xfrm>
            <a:off x="2905426" y="3780784"/>
            <a:ext cx="71755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spcBef>
                <a:spcPts val="130"/>
              </a:spcBef>
            </a:pPr>
            <a:r>
              <a:rPr sz="2625" b="1" spc="-427" baseline="-26984" dirty="0">
                <a:solidFill>
                  <a:srgbClr val="404040"/>
                </a:solidFill>
                <a:cs typeface="Calibri"/>
              </a:rPr>
              <a:t>91</a:t>
            </a:r>
            <a:r>
              <a:rPr sz="2625" b="1" spc="-367" baseline="-26984" dirty="0">
                <a:solidFill>
                  <a:srgbClr val="404040"/>
                </a:solidFill>
                <a:cs typeface="Calibri"/>
              </a:rPr>
              <a:t> </a:t>
            </a:r>
            <a:r>
              <a:rPr sz="1650" b="1" spc="-370" dirty="0">
                <a:solidFill>
                  <a:srgbClr val="1F4E79"/>
                </a:solidFill>
                <a:cs typeface="Calibri"/>
              </a:rPr>
              <a:t>93.1</a:t>
            </a:r>
            <a:r>
              <a:rPr sz="2625" b="1" spc="-555" baseline="-23809" dirty="0">
                <a:solidFill>
                  <a:srgbClr val="404040"/>
                </a:solidFill>
                <a:cs typeface="Calibri"/>
              </a:rPr>
              <a:t>1</a:t>
            </a:r>
            <a:r>
              <a:rPr sz="1650" b="1" spc="-370" dirty="0">
                <a:solidFill>
                  <a:srgbClr val="1F4E79"/>
                </a:solidFill>
                <a:cs typeface="Calibri"/>
              </a:rPr>
              <a:t>5</a:t>
            </a:r>
            <a:r>
              <a:rPr sz="2625" b="1" spc="-555" baseline="-23809" dirty="0">
                <a:solidFill>
                  <a:srgbClr val="404040"/>
                </a:solidFill>
                <a:cs typeface="Calibri"/>
              </a:rPr>
              <a:t>03</a:t>
            </a:r>
            <a:endParaRPr sz="2625" baseline="-23809">
              <a:solidFill>
                <a:prstClr val="black"/>
              </a:solidFill>
              <a:cs typeface="Calibri"/>
            </a:endParaRPr>
          </a:p>
        </p:txBody>
      </p:sp>
      <p:sp>
        <p:nvSpPr>
          <p:cNvPr id="44" name="object 52"/>
          <p:cNvSpPr txBox="1"/>
          <p:nvPr/>
        </p:nvSpPr>
        <p:spPr>
          <a:xfrm>
            <a:off x="3580379" y="3307769"/>
            <a:ext cx="402590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650" b="1" spc="-320" dirty="0">
                <a:solidFill>
                  <a:srgbClr val="1F4E79"/>
                </a:solidFill>
                <a:cs typeface="Calibri"/>
              </a:rPr>
              <a:t>205</a:t>
            </a:r>
            <a:r>
              <a:rPr sz="1650" b="1" spc="-145" dirty="0">
                <a:solidFill>
                  <a:srgbClr val="1F4E79"/>
                </a:solidFill>
                <a:cs typeface="Calibri"/>
              </a:rPr>
              <a:t>.</a:t>
            </a:r>
            <a:r>
              <a:rPr sz="1650" b="1" spc="-320" dirty="0">
                <a:solidFill>
                  <a:srgbClr val="1F4E79"/>
                </a:solidFill>
                <a:cs typeface="Calibri"/>
              </a:rPr>
              <a:t>4</a:t>
            </a:r>
            <a:r>
              <a:rPr sz="1650" b="1" spc="-270" dirty="0">
                <a:solidFill>
                  <a:srgbClr val="1F4E79"/>
                </a:solidFill>
                <a:cs typeface="Calibri"/>
              </a:rPr>
              <a:t>3</a:t>
            </a:r>
            <a:endParaRPr sz="1650">
              <a:solidFill>
                <a:prstClr val="black"/>
              </a:solidFill>
              <a:cs typeface="Calibri"/>
            </a:endParaRPr>
          </a:p>
        </p:txBody>
      </p:sp>
      <p:sp>
        <p:nvSpPr>
          <p:cNvPr id="45" name="object 53"/>
          <p:cNvSpPr txBox="1"/>
          <p:nvPr/>
        </p:nvSpPr>
        <p:spPr>
          <a:xfrm>
            <a:off x="4031007" y="3694517"/>
            <a:ext cx="402590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650" b="1" spc="-320" dirty="0">
                <a:solidFill>
                  <a:srgbClr val="1F4E79"/>
                </a:solidFill>
                <a:cs typeface="Calibri"/>
              </a:rPr>
              <a:t>116</a:t>
            </a:r>
            <a:r>
              <a:rPr sz="1650" b="1" spc="-145" dirty="0">
                <a:solidFill>
                  <a:srgbClr val="1F4E79"/>
                </a:solidFill>
                <a:cs typeface="Calibri"/>
              </a:rPr>
              <a:t>.</a:t>
            </a:r>
            <a:r>
              <a:rPr sz="1650" b="1" spc="-320" dirty="0">
                <a:solidFill>
                  <a:srgbClr val="1F4E79"/>
                </a:solidFill>
                <a:cs typeface="Calibri"/>
              </a:rPr>
              <a:t>3</a:t>
            </a:r>
            <a:r>
              <a:rPr sz="1650" b="1" spc="-270" dirty="0">
                <a:solidFill>
                  <a:srgbClr val="1F4E79"/>
                </a:solidFill>
                <a:cs typeface="Calibri"/>
              </a:rPr>
              <a:t>4</a:t>
            </a:r>
            <a:endParaRPr sz="1650">
              <a:solidFill>
                <a:prstClr val="black"/>
              </a:solidFill>
              <a:cs typeface="Calibri"/>
            </a:endParaRPr>
          </a:p>
        </p:txBody>
      </p:sp>
      <p:sp>
        <p:nvSpPr>
          <p:cNvPr id="46" name="object 54"/>
          <p:cNvSpPr txBox="1"/>
          <p:nvPr/>
        </p:nvSpPr>
        <p:spPr>
          <a:xfrm>
            <a:off x="4481381" y="1816536"/>
            <a:ext cx="402590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650" b="1" spc="-320" dirty="0">
                <a:solidFill>
                  <a:srgbClr val="1F4E79"/>
                </a:solidFill>
                <a:cs typeface="Calibri"/>
              </a:rPr>
              <a:t>548</a:t>
            </a:r>
            <a:r>
              <a:rPr sz="1650" b="1" spc="-145" dirty="0">
                <a:solidFill>
                  <a:srgbClr val="1F4E79"/>
                </a:solidFill>
                <a:cs typeface="Calibri"/>
              </a:rPr>
              <a:t>.</a:t>
            </a:r>
            <a:r>
              <a:rPr sz="1650" b="1" spc="-320" dirty="0">
                <a:solidFill>
                  <a:srgbClr val="1F4E79"/>
                </a:solidFill>
                <a:cs typeface="Calibri"/>
              </a:rPr>
              <a:t>8</a:t>
            </a:r>
            <a:r>
              <a:rPr sz="1650" b="1" spc="-270" dirty="0">
                <a:solidFill>
                  <a:srgbClr val="1F4E79"/>
                </a:solidFill>
                <a:cs typeface="Calibri"/>
              </a:rPr>
              <a:t>2</a:t>
            </a:r>
            <a:endParaRPr sz="1650">
              <a:solidFill>
                <a:prstClr val="black"/>
              </a:solidFill>
              <a:cs typeface="Calibri"/>
            </a:endParaRPr>
          </a:p>
        </p:txBody>
      </p:sp>
      <p:sp>
        <p:nvSpPr>
          <p:cNvPr id="47" name="object 55"/>
          <p:cNvSpPr txBox="1"/>
          <p:nvPr/>
        </p:nvSpPr>
        <p:spPr>
          <a:xfrm>
            <a:off x="4932135" y="3662037"/>
            <a:ext cx="402590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650" b="1" spc="-320" dirty="0">
                <a:solidFill>
                  <a:srgbClr val="1F4E79"/>
                </a:solidFill>
                <a:cs typeface="Calibri"/>
              </a:rPr>
              <a:t>123</a:t>
            </a:r>
            <a:r>
              <a:rPr sz="1650" b="1" spc="-145" dirty="0">
                <a:solidFill>
                  <a:srgbClr val="1F4E79"/>
                </a:solidFill>
                <a:cs typeface="Calibri"/>
              </a:rPr>
              <a:t>.</a:t>
            </a:r>
            <a:r>
              <a:rPr sz="1650" b="1" spc="-320" dirty="0">
                <a:solidFill>
                  <a:srgbClr val="1F4E79"/>
                </a:solidFill>
                <a:cs typeface="Calibri"/>
              </a:rPr>
              <a:t>8</a:t>
            </a:r>
            <a:r>
              <a:rPr sz="1650" b="1" spc="-270" dirty="0">
                <a:solidFill>
                  <a:srgbClr val="1F4E79"/>
                </a:solidFill>
                <a:cs typeface="Calibri"/>
              </a:rPr>
              <a:t>4</a:t>
            </a:r>
            <a:endParaRPr sz="1650">
              <a:solidFill>
                <a:prstClr val="black"/>
              </a:solidFill>
              <a:cs typeface="Calibri"/>
            </a:endParaRPr>
          </a:p>
        </p:txBody>
      </p:sp>
      <p:sp>
        <p:nvSpPr>
          <p:cNvPr id="48" name="object 56"/>
          <p:cNvSpPr txBox="1"/>
          <p:nvPr/>
        </p:nvSpPr>
        <p:spPr>
          <a:xfrm>
            <a:off x="5382509" y="2996493"/>
            <a:ext cx="404495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650" b="1" spc="-280" dirty="0">
                <a:solidFill>
                  <a:srgbClr val="1F4E79"/>
                </a:solidFill>
                <a:cs typeface="Calibri"/>
              </a:rPr>
              <a:t>277.11</a:t>
            </a:r>
            <a:endParaRPr sz="1650">
              <a:solidFill>
                <a:prstClr val="black"/>
              </a:solidFill>
              <a:cs typeface="Calibri"/>
            </a:endParaRPr>
          </a:p>
        </p:txBody>
      </p:sp>
      <p:sp>
        <p:nvSpPr>
          <p:cNvPr id="49" name="object 57"/>
          <p:cNvSpPr txBox="1"/>
          <p:nvPr/>
        </p:nvSpPr>
        <p:spPr>
          <a:xfrm>
            <a:off x="5807737" y="3481430"/>
            <a:ext cx="904240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spcBef>
                <a:spcPts val="114"/>
              </a:spcBef>
            </a:pPr>
            <a:r>
              <a:rPr sz="2475" b="1" spc="-419" baseline="-33670" dirty="0">
                <a:solidFill>
                  <a:srgbClr val="1F4E79"/>
                </a:solidFill>
                <a:cs typeface="Calibri"/>
              </a:rPr>
              <a:t>136.83</a:t>
            </a:r>
            <a:r>
              <a:rPr sz="2475" b="1" spc="-337" baseline="-33670" dirty="0">
                <a:solidFill>
                  <a:srgbClr val="1F4E79"/>
                </a:solidFill>
                <a:cs typeface="Calibri"/>
              </a:rPr>
              <a:t> </a:t>
            </a:r>
            <a:r>
              <a:rPr sz="1650" b="1" spc="-280" dirty="0">
                <a:solidFill>
                  <a:srgbClr val="1F4E79"/>
                </a:solidFill>
                <a:cs typeface="Calibri"/>
              </a:rPr>
              <a:t>165.43</a:t>
            </a:r>
            <a:endParaRPr sz="1650">
              <a:solidFill>
                <a:prstClr val="black"/>
              </a:solidFill>
              <a:cs typeface="Calibri"/>
            </a:endParaRPr>
          </a:p>
        </p:txBody>
      </p:sp>
      <p:sp>
        <p:nvSpPr>
          <p:cNvPr id="50" name="object 58"/>
          <p:cNvSpPr txBox="1"/>
          <p:nvPr/>
        </p:nvSpPr>
        <p:spPr>
          <a:xfrm>
            <a:off x="6510194" y="4049724"/>
            <a:ext cx="679450" cy="296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spcBef>
                <a:spcPts val="125"/>
              </a:spcBef>
            </a:pPr>
            <a:r>
              <a:rPr sz="2625" b="1" spc="-427" baseline="23809" dirty="0">
                <a:solidFill>
                  <a:srgbClr val="404040"/>
                </a:solidFill>
                <a:cs typeface="Calibri"/>
              </a:rPr>
              <a:t>14</a:t>
            </a:r>
            <a:r>
              <a:rPr sz="2625" b="1" spc="-382" baseline="23809" dirty="0">
                <a:solidFill>
                  <a:srgbClr val="404040"/>
                </a:solidFill>
                <a:cs typeface="Calibri"/>
              </a:rPr>
              <a:t> </a:t>
            </a:r>
            <a:r>
              <a:rPr sz="1650" b="1" spc="-335" dirty="0">
                <a:solidFill>
                  <a:srgbClr val="1F4E79"/>
                </a:solidFill>
                <a:cs typeface="Calibri"/>
              </a:rPr>
              <a:t>31.34</a:t>
            </a:r>
            <a:r>
              <a:rPr sz="2625" b="1" spc="-502" baseline="25396" dirty="0">
                <a:solidFill>
                  <a:srgbClr val="404040"/>
                </a:solidFill>
                <a:cs typeface="Calibri"/>
              </a:rPr>
              <a:t>18</a:t>
            </a:r>
            <a:endParaRPr sz="2625" baseline="25396">
              <a:solidFill>
                <a:prstClr val="black"/>
              </a:solidFill>
              <a:cs typeface="Calibri"/>
            </a:endParaRPr>
          </a:p>
        </p:txBody>
      </p:sp>
      <p:sp>
        <p:nvSpPr>
          <p:cNvPr id="51" name="object 59"/>
          <p:cNvSpPr txBox="1"/>
          <p:nvPr/>
        </p:nvSpPr>
        <p:spPr>
          <a:xfrm>
            <a:off x="7178169" y="3870055"/>
            <a:ext cx="335915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650" b="1" spc="-320" dirty="0">
                <a:solidFill>
                  <a:srgbClr val="1F4E79"/>
                </a:solidFill>
                <a:cs typeface="Calibri"/>
              </a:rPr>
              <a:t>75</a:t>
            </a:r>
            <a:r>
              <a:rPr sz="1650" b="1" spc="-145" dirty="0">
                <a:solidFill>
                  <a:srgbClr val="1F4E79"/>
                </a:solidFill>
                <a:cs typeface="Calibri"/>
              </a:rPr>
              <a:t>.</a:t>
            </a:r>
            <a:r>
              <a:rPr sz="1650" b="1" spc="-320" dirty="0">
                <a:solidFill>
                  <a:srgbClr val="1F4E79"/>
                </a:solidFill>
                <a:cs typeface="Calibri"/>
              </a:rPr>
              <a:t>9</a:t>
            </a:r>
            <a:r>
              <a:rPr sz="1650" b="1" spc="-270" dirty="0">
                <a:solidFill>
                  <a:srgbClr val="1F4E79"/>
                </a:solidFill>
                <a:cs typeface="Calibri"/>
              </a:rPr>
              <a:t>8</a:t>
            </a:r>
            <a:endParaRPr sz="1650">
              <a:solidFill>
                <a:prstClr val="black"/>
              </a:solidFill>
              <a:cs typeface="Calibri"/>
            </a:endParaRPr>
          </a:p>
        </p:txBody>
      </p:sp>
      <p:sp>
        <p:nvSpPr>
          <p:cNvPr id="52" name="object 60"/>
          <p:cNvSpPr txBox="1"/>
          <p:nvPr/>
        </p:nvSpPr>
        <p:spPr>
          <a:xfrm>
            <a:off x="7628543" y="3871463"/>
            <a:ext cx="47561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1650" b="1" spc="-370" dirty="0">
                <a:solidFill>
                  <a:srgbClr val="1F4E79"/>
                </a:solidFill>
                <a:cs typeface="Calibri"/>
              </a:rPr>
              <a:t>72.2</a:t>
            </a:r>
            <a:r>
              <a:rPr sz="2625" b="1" spc="-555" baseline="4761" dirty="0">
                <a:solidFill>
                  <a:srgbClr val="404040"/>
                </a:solidFill>
                <a:cs typeface="Calibri"/>
              </a:rPr>
              <a:t>1</a:t>
            </a:r>
            <a:r>
              <a:rPr sz="1650" b="1" spc="-370" dirty="0">
                <a:solidFill>
                  <a:srgbClr val="1F4E79"/>
                </a:solidFill>
                <a:cs typeface="Calibri"/>
              </a:rPr>
              <a:t>6</a:t>
            </a:r>
            <a:r>
              <a:rPr sz="2625" b="1" spc="-555" baseline="4761" dirty="0">
                <a:solidFill>
                  <a:srgbClr val="404040"/>
                </a:solidFill>
                <a:cs typeface="Calibri"/>
              </a:rPr>
              <a:t>30</a:t>
            </a:r>
            <a:endParaRPr sz="2625" baseline="4761">
              <a:solidFill>
                <a:prstClr val="black"/>
              </a:solidFill>
              <a:cs typeface="Calibri"/>
            </a:endParaRPr>
          </a:p>
        </p:txBody>
      </p:sp>
      <p:sp>
        <p:nvSpPr>
          <p:cNvPr id="53" name="object 61"/>
          <p:cNvSpPr txBox="1"/>
          <p:nvPr/>
        </p:nvSpPr>
        <p:spPr>
          <a:xfrm>
            <a:off x="8085895" y="3291247"/>
            <a:ext cx="404495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650" b="1" spc="-280" dirty="0">
                <a:solidFill>
                  <a:srgbClr val="1F4E79"/>
                </a:solidFill>
                <a:cs typeface="Calibri"/>
              </a:rPr>
              <a:t>209.20</a:t>
            </a:r>
            <a:endParaRPr sz="1650">
              <a:solidFill>
                <a:prstClr val="black"/>
              </a:solidFill>
              <a:cs typeface="Calibri"/>
            </a:endParaRPr>
          </a:p>
        </p:txBody>
      </p:sp>
      <p:sp>
        <p:nvSpPr>
          <p:cNvPr id="54" name="object 62"/>
          <p:cNvSpPr txBox="1"/>
          <p:nvPr/>
        </p:nvSpPr>
        <p:spPr>
          <a:xfrm>
            <a:off x="8536650" y="3095996"/>
            <a:ext cx="402590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650" b="1" spc="-320" dirty="0">
                <a:solidFill>
                  <a:srgbClr val="1F4E79"/>
                </a:solidFill>
                <a:cs typeface="Calibri"/>
              </a:rPr>
              <a:t>254</a:t>
            </a:r>
            <a:r>
              <a:rPr sz="1650" b="1" spc="-145" dirty="0">
                <a:solidFill>
                  <a:srgbClr val="1F4E79"/>
                </a:solidFill>
                <a:cs typeface="Calibri"/>
              </a:rPr>
              <a:t>.</a:t>
            </a:r>
            <a:r>
              <a:rPr sz="1650" b="1" spc="-320" dirty="0">
                <a:solidFill>
                  <a:srgbClr val="1F4E79"/>
                </a:solidFill>
                <a:cs typeface="Calibri"/>
              </a:rPr>
              <a:t>2</a:t>
            </a:r>
            <a:r>
              <a:rPr sz="1650" b="1" spc="-270" dirty="0">
                <a:solidFill>
                  <a:srgbClr val="1F4E79"/>
                </a:solidFill>
                <a:cs typeface="Calibri"/>
              </a:rPr>
              <a:t>3</a:t>
            </a:r>
            <a:endParaRPr sz="1650">
              <a:solidFill>
                <a:prstClr val="black"/>
              </a:solidFill>
              <a:cs typeface="Calibri"/>
            </a:endParaRPr>
          </a:p>
        </p:txBody>
      </p:sp>
      <p:sp>
        <p:nvSpPr>
          <p:cNvPr id="55" name="object 63"/>
          <p:cNvSpPr txBox="1"/>
          <p:nvPr/>
        </p:nvSpPr>
        <p:spPr>
          <a:xfrm>
            <a:off x="9236569" y="4176074"/>
            <a:ext cx="294640" cy="296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750" b="1" spc="-290" dirty="0">
                <a:solidFill>
                  <a:srgbClr val="585858"/>
                </a:solidFill>
                <a:cs typeface="Calibri"/>
              </a:rPr>
              <a:t>0</a:t>
            </a:r>
            <a:r>
              <a:rPr sz="1750" b="1" spc="-170" dirty="0">
                <a:solidFill>
                  <a:srgbClr val="585858"/>
                </a:solidFill>
                <a:cs typeface="Calibri"/>
              </a:rPr>
              <a:t>.</a:t>
            </a:r>
            <a:r>
              <a:rPr sz="1750" b="1" spc="-290" dirty="0">
                <a:solidFill>
                  <a:srgbClr val="585858"/>
                </a:solidFill>
                <a:cs typeface="Calibri"/>
              </a:rPr>
              <a:t>0</a:t>
            </a:r>
            <a:r>
              <a:rPr sz="1750" b="1" spc="-280" dirty="0">
                <a:solidFill>
                  <a:srgbClr val="585858"/>
                </a:solidFill>
                <a:cs typeface="Calibri"/>
              </a:rPr>
              <a:t>0</a:t>
            </a:r>
            <a:endParaRPr sz="1750">
              <a:solidFill>
                <a:prstClr val="black"/>
              </a:solidFill>
              <a:cs typeface="Calibri"/>
            </a:endParaRPr>
          </a:p>
        </p:txBody>
      </p:sp>
      <p:sp>
        <p:nvSpPr>
          <p:cNvPr id="56" name="object 64"/>
          <p:cNvSpPr txBox="1"/>
          <p:nvPr/>
        </p:nvSpPr>
        <p:spPr>
          <a:xfrm>
            <a:off x="8962004" y="3716952"/>
            <a:ext cx="75628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spcBef>
                <a:spcPts val="130"/>
              </a:spcBef>
            </a:pPr>
            <a:r>
              <a:rPr sz="1650" b="1" spc="-355" dirty="0">
                <a:solidFill>
                  <a:srgbClr val="1F4E79"/>
                </a:solidFill>
                <a:cs typeface="Calibri"/>
              </a:rPr>
              <a:t>107.8</a:t>
            </a:r>
            <a:r>
              <a:rPr sz="2625" b="1" spc="-532" baseline="-6349" dirty="0">
                <a:solidFill>
                  <a:srgbClr val="585858"/>
                </a:solidFill>
                <a:cs typeface="Calibri"/>
              </a:rPr>
              <a:t>1</a:t>
            </a:r>
            <a:r>
              <a:rPr sz="1650" b="1" spc="-355" dirty="0">
                <a:solidFill>
                  <a:srgbClr val="1F4E79"/>
                </a:solidFill>
                <a:cs typeface="Calibri"/>
              </a:rPr>
              <a:t>6</a:t>
            </a:r>
            <a:r>
              <a:rPr sz="2625" b="1" spc="-532" baseline="-6349" dirty="0">
                <a:solidFill>
                  <a:srgbClr val="585858"/>
                </a:solidFill>
                <a:cs typeface="Calibri"/>
              </a:rPr>
              <a:t>00.00</a:t>
            </a:r>
            <a:endParaRPr sz="2625" baseline="-6349">
              <a:solidFill>
                <a:prstClr val="black"/>
              </a:solidFill>
              <a:cs typeface="Calibri"/>
            </a:endParaRPr>
          </a:p>
        </p:txBody>
      </p:sp>
      <p:sp>
        <p:nvSpPr>
          <p:cNvPr id="57" name="object 65"/>
          <p:cNvSpPr txBox="1"/>
          <p:nvPr/>
        </p:nvSpPr>
        <p:spPr>
          <a:xfrm>
            <a:off x="9236569" y="3307205"/>
            <a:ext cx="456565" cy="296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750" b="1" spc="-290" dirty="0">
                <a:solidFill>
                  <a:srgbClr val="585858"/>
                </a:solidFill>
                <a:cs typeface="Calibri"/>
              </a:rPr>
              <a:t>200</a:t>
            </a:r>
            <a:r>
              <a:rPr sz="1750" b="1" spc="-95" dirty="0">
                <a:solidFill>
                  <a:srgbClr val="585858"/>
                </a:solidFill>
                <a:cs typeface="Calibri"/>
              </a:rPr>
              <a:t>.</a:t>
            </a:r>
            <a:r>
              <a:rPr sz="1750" b="1" spc="-290" dirty="0">
                <a:solidFill>
                  <a:srgbClr val="585858"/>
                </a:solidFill>
                <a:cs typeface="Calibri"/>
              </a:rPr>
              <a:t>0</a:t>
            </a:r>
            <a:r>
              <a:rPr sz="1750" b="1" spc="-280" dirty="0">
                <a:solidFill>
                  <a:srgbClr val="585858"/>
                </a:solidFill>
                <a:cs typeface="Calibri"/>
              </a:rPr>
              <a:t>0</a:t>
            </a:r>
            <a:endParaRPr sz="1750">
              <a:solidFill>
                <a:prstClr val="black"/>
              </a:solidFill>
              <a:cs typeface="Calibri"/>
            </a:endParaRPr>
          </a:p>
        </p:txBody>
      </p:sp>
      <p:sp>
        <p:nvSpPr>
          <p:cNvPr id="58" name="object 66"/>
          <p:cNvSpPr txBox="1"/>
          <p:nvPr/>
        </p:nvSpPr>
        <p:spPr>
          <a:xfrm>
            <a:off x="9236569" y="2873147"/>
            <a:ext cx="456565" cy="296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750" b="1" spc="-290" dirty="0">
                <a:solidFill>
                  <a:srgbClr val="585858"/>
                </a:solidFill>
                <a:cs typeface="Calibri"/>
              </a:rPr>
              <a:t>300</a:t>
            </a:r>
            <a:r>
              <a:rPr sz="1750" b="1" spc="-95" dirty="0">
                <a:solidFill>
                  <a:srgbClr val="585858"/>
                </a:solidFill>
                <a:cs typeface="Calibri"/>
              </a:rPr>
              <a:t>.</a:t>
            </a:r>
            <a:r>
              <a:rPr sz="1750" b="1" spc="-290" dirty="0">
                <a:solidFill>
                  <a:srgbClr val="585858"/>
                </a:solidFill>
                <a:cs typeface="Calibri"/>
              </a:rPr>
              <a:t>0</a:t>
            </a:r>
            <a:r>
              <a:rPr sz="1750" b="1" spc="-280" dirty="0">
                <a:solidFill>
                  <a:srgbClr val="585858"/>
                </a:solidFill>
                <a:cs typeface="Calibri"/>
              </a:rPr>
              <a:t>0</a:t>
            </a:r>
            <a:endParaRPr sz="1750">
              <a:solidFill>
                <a:prstClr val="black"/>
              </a:solidFill>
              <a:cs typeface="Calibri"/>
            </a:endParaRPr>
          </a:p>
        </p:txBody>
      </p:sp>
      <p:sp>
        <p:nvSpPr>
          <p:cNvPr id="59" name="object 67"/>
          <p:cNvSpPr txBox="1"/>
          <p:nvPr/>
        </p:nvSpPr>
        <p:spPr>
          <a:xfrm>
            <a:off x="9236569" y="2438900"/>
            <a:ext cx="456565" cy="296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750" b="1" spc="-290" dirty="0">
                <a:solidFill>
                  <a:srgbClr val="585858"/>
                </a:solidFill>
                <a:cs typeface="Calibri"/>
              </a:rPr>
              <a:t>400</a:t>
            </a:r>
            <a:r>
              <a:rPr sz="1750" b="1" spc="-95" dirty="0">
                <a:solidFill>
                  <a:srgbClr val="585858"/>
                </a:solidFill>
                <a:cs typeface="Calibri"/>
              </a:rPr>
              <a:t>.</a:t>
            </a:r>
            <a:r>
              <a:rPr sz="1750" b="1" spc="-290" dirty="0">
                <a:solidFill>
                  <a:srgbClr val="585858"/>
                </a:solidFill>
                <a:cs typeface="Calibri"/>
              </a:rPr>
              <a:t>0</a:t>
            </a:r>
            <a:r>
              <a:rPr sz="1750" b="1" spc="-280" dirty="0">
                <a:solidFill>
                  <a:srgbClr val="585858"/>
                </a:solidFill>
                <a:cs typeface="Calibri"/>
              </a:rPr>
              <a:t>0</a:t>
            </a:r>
            <a:endParaRPr sz="1750">
              <a:solidFill>
                <a:prstClr val="black"/>
              </a:solidFill>
              <a:cs typeface="Calibri"/>
            </a:endParaRPr>
          </a:p>
        </p:txBody>
      </p:sp>
      <p:sp>
        <p:nvSpPr>
          <p:cNvPr id="60" name="object 68"/>
          <p:cNvSpPr txBox="1"/>
          <p:nvPr/>
        </p:nvSpPr>
        <p:spPr>
          <a:xfrm>
            <a:off x="9236569" y="2004841"/>
            <a:ext cx="456565" cy="296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750" b="1" spc="-290" dirty="0">
                <a:solidFill>
                  <a:srgbClr val="585858"/>
                </a:solidFill>
                <a:cs typeface="Calibri"/>
              </a:rPr>
              <a:t>500</a:t>
            </a:r>
            <a:r>
              <a:rPr sz="1750" b="1" spc="-95" dirty="0">
                <a:solidFill>
                  <a:srgbClr val="585858"/>
                </a:solidFill>
                <a:cs typeface="Calibri"/>
              </a:rPr>
              <a:t>.</a:t>
            </a:r>
            <a:r>
              <a:rPr sz="1750" b="1" spc="-290" dirty="0">
                <a:solidFill>
                  <a:srgbClr val="585858"/>
                </a:solidFill>
                <a:cs typeface="Calibri"/>
              </a:rPr>
              <a:t>0</a:t>
            </a:r>
            <a:r>
              <a:rPr sz="1750" b="1" spc="-280" dirty="0">
                <a:solidFill>
                  <a:srgbClr val="585858"/>
                </a:solidFill>
                <a:cs typeface="Calibri"/>
              </a:rPr>
              <a:t>0</a:t>
            </a:r>
            <a:endParaRPr sz="1750">
              <a:solidFill>
                <a:prstClr val="black"/>
              </a:solidFill>
              <a:cs typeface="Calibri"/>
            </a:endParaRPr>
          </a:p>
        </p:txBody>
      </p:sp>
      <p:sp>
        <p:nvSpPr>
          <p:cNvPr id="61" name="object 69"/>
          <p:cNvSpPr txBox="1"/>
          <p:nvPr/>
        </p:nvSpPr>
        <p:spPr>
          <a:xfrm>
            <a:off x="9236569" y="1570595"/>
            <a:ext cx="456565" cy="296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750" b="1" spc="-290" dirty="0">
                <a:solidFill>
                  <a:srgbClr val="585858"/>
                </a:solidFill>
                <a:cs typeface="Calibri"/>
              </a:rPr>
              <a:t>600</a:t>
            </a:r>
            <a:r>
              <a:rPr sz="1750" b="1" spc="-95" dirty="0">
                <a:solidFill>
                  <a:srgbClr val="585858"/>
                </a:solidFill>
                <a:cs typeface="Calibri"/>
              </a:rPr>
              <a:t>.</a:t>
            </a:r>
            <a:r>
              <a:rPr sz="1750" b="1" spc="-290" dirty="0">
                <a:solidFill>
                  <a:srgbClr val="585858"/>
                </a:solidFill>
                <a:cs typeface="Calibri"/>
              </a:rPr>
              <a:t>0</a:t>
            </a:r>
            <a:r>
              <a:rPr sz="1750" b="1" spc="-280" dirty="0">
                <a:solidFill>
                  <a:srgbClr val="585858"/>
                </a:solidFill>
                <a:cs typeface="Calibri"/>
              </a:rPr>
              <a:t>0</a:t>
            </a:r>
            <a:endParaRPr sz="1750">
              <a:solidFill>
                <a:prstClr val="black"/>
              </a:solidFill>
              <a:cs typeface="Calibri"/>
            </a:endParaRPr>
          </a:p>
        </p:txBody>
      </p:sp>
      <p:sp>
        <p:nvSpPr>
          <p:cNvPr id="62" name="object 70"/>
          <p:cNvSpPr txBox="1"/>
          <p:nvPr/>
        </p:nvSpPr>
        <p:spPr>
          <a:xfrm>
            <a:off x="766430" y="4176074"/>
            <a:ext cx="102870" cy="296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750" b="1" spc="-280" dirty="0">
                <a:solidFill>
                  <a:srgbClr val="585858"/>
                </a:solidFill>
                <a:cs typeface="Calibri"/>
              </a:rPr>
              <a:t>0</a:t>
            </a:r>
            <a:endParaRPr sz="1750">
              <a:solidFill>
                <a:prstClr val="black"/>
              </a:solidFill>
              <a:cs typeface="Calibri"/>
            </a:endParaRPr>
          </a:p>
        </p:txBody>
      </p:sp>
      <p:sp>
        <p:nvSpPr>
          <p:cNvPr id="63" name="object 71"/>
          <p:cNvSpPr txBox="1"/>
          <p:nvPr/>
        </p:nvSpPr>
        <p:spPr>
          <a:xfrm>
            <a:off x="611971" y="3740983"/>
            <a:ext cx="25400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1750" b="1" spc="-295" dirty="0">
                <a:solidFill>
                  <a:srgbClr val="585858"/>
                </a:solidFill>
                <a:cs typeface="Calibri"/>
              </a:rPr>
              <a:t>500</a:t>
            </a:r>
            <a:endParaRPr sz="1750">
              <a:solidFill>
                <a:prstClr val="black"/>
              </a:solidFill>
              <a:cs typeface="Calibri"/>
            </a:endParaRPr>
          </a:p>
        </p:txBody>
      </p:sp>
      <p:sp>
        <p:nvSpPr>
          <p:cNvPr id="64" name="object 72"/>
          <p:cNvSpPr txBox="1"/>
          <p:nvPr/>
        </p:nvSpPr>
        <p:spPr>
          <a:xfrm>
            <a:off x="534582" y="3307205"/>
            <a:ext cx="331470" cy="296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750" b="1" spc="-290" dirty="0">
                <a:solidFill>
                  <a:srgbClr val="585858"/>
                </a:solidFill>
                <a:cs typeface="Calibri"/>
              </a:rPr>
              <a:t>1000</a:t>
            </a:r>
            <a:endParaRPr sz="1750">
              <a:solidFill>
                <a:prstClr val="black"/>
              </a:solidFill>
              <a:cs typeface="Calibri"/>
            </a:endParaRPr>
          </a:p>
        </p:txBody>
      </p:sp>
      <p:sp>
        <p:nvSpPr>
          <p:cNvPr id="65" name="object 73"/>
          <p:cNvSpPr txBox="1"/>
          <p:nvPr/>
        </p:nvSpPr>
        <p:spPr>
          <a:xfrm>
            <a:off x="534582" y="2873147"/>
            <a:ext cx="331470" cy="296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750" b="1" spc="-290" dirty="0">
                <a:solidFill>
                  <a:srgbClr val="585858"/>
                </a:solidFill>
                <a:cs typeface="Calibri"/>
              </a:rPr>
              <a:t>1500</a:t>
            </a:r>
            <a:endParaRPr sz="1750">
              <a:solidFill>
                <a:prstClr val="black"/>
              </a:solidFill>
              <a:cs typeface="Calibri"/>
            </a:endParaRPr>
          </a:p>
        </p:txBody>
      </p:sp>
      <p:sp>
        <p:nvSpPr>
          <p:cNvPr id="66" name="object 74"/>
          <p:cNvSpPr txBox="1"/>
          <p:nvPr/>
        </p:nvSpPr>
        <p:spPr>
          <a:xfrm>
            <a:off x="534582" y="2438900"/>
            <a:ext cx="331470" cy="296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750" b="1" spc="-290" dirty="0">
                <a:solidFill>
                  <a:srgbClr val="585858"/>
                </a:solidFill>
                <a:cs typeface="Calibri"/>
              </a:rPr>
              <a:t>2000</a:t>
            </a:r>
            <a:endParaRPr sz="1750">
              <a:solidFill>
                <a:prstClr val="black"/>
              </a:solidFill>
              <a:cs typeface="Calibri"/>
            </a:endParaRPr>
          </a:p>
        </p:txBody>
      </p:sp>
      <p:sp>
        <p:nvSpPr>
          <p:cNvPr id="67" name="object 75"/>
          <p:cNvSpPr txBox="1"/>
          <p:nvPr/>
        </p:nvSpPr>
        <p:spPr>
          <a:xfrm>
            <a:off x="534582" y="2004841"/>
            <a:ext cx="331470" cy="296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750" b="1" spc="-290" dirty="0">
                <a:solidFill>
                  <a:srgbClr val="585858"/>
                </a:solidFill>
                <a:cs typeface="Calibri"/>
              </a:rPr>
              <a:t>2500</a:t>
            </a:r>
            <a:endParaRPr sz="1750">
              <a:solidFill>
                <a:prstClr val="black"/>
              </a:solidFill>
              <a:cs typeface="Calibri"/>
            </a:endParaRPr>
          </a:p>
        </p:txBody>
      </p:sp>
      <p:sp>
        <p:nvSpPr>
          <p:cNvPr id="68" name="object 76"/>
          <p:cNvSpPr txBox="1"/>
          <p:nvPr/>
        </p:nvSpPr>
        <p:spPr>
          <a:xfrm>
            <a:off x="534582" y="1570595"/>
            <a:ext cx="331470" cy="296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750" b="1" spc="-290" dirty="0">
                <a:solidFill>
                  <a:srgbClr val="585858"/>
                </a:solidFill>
                <a:cs typeface="Calibri"/>
              </a:rPr>
              <a:t>3000</a:t>
            </a:r>
            <a:endParaRPr sz="1750"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69" name="object 77"/>
          <p:cNvGrpSpPr/>
          <p:nvPr/>
        </p:nvGrpSpPr>
        <p:grpSpPr>
          <a:xfrm>
            <a:off x="892345" y="4510233"/>
            <a:ext cx="7997190" cy="1479550"/>
            <a:chOff x="892345" y="4510233"/>
            <a:chExt cx="7997190" cy="1479550"/>
          </a:xfrm>
        </p:grpSpPr>
        <p:sp>
          <p:nvSpPr>
            <p:cNvPr id="70" name="object 78"/>
            <p:cNvSpPr/>
            <p:nvPr/>
          </p:nvSpPr>
          <p:spPr>
            <a:xfrm>
              <a:off x="892345" y="4527418"/>
              <a:ext cx="360045" cy="562610"/>
            </a:xfrm>
            <a:custGeom>
              <a:avLst/>
              <a:gdLst/>
              <a:ahLst/>
              <a:cxnLst/>
              <a:rect l="l" t="t" r="r" b="b"/>
              <a:pathLst>
                <a:path w="360044" h="562610">
                  <a:moveTo>
                    <a:pt x="17862" y="416560"/>
                  </a:moveTo>
                  <a:lnTo>
                    <a:pt x="15122" y="416560"/>
                  </a:lnTo>
                  <a:lnTo>
                    <a:pt x="13473" y="417830"/>
                  </a:lnTo>
                  <a:lnTo>
                    <a:pt x="12470" y="419100"/>
                  </a:lnTo>
                  <a:lnTo>
                    <a:pt x="10073" y="421640"/>
                  </a:lnTo>
                  <a:lnTo>
                    <a:pt x="8500" y="424180"/>
                  </a:lnTo>
                  <a:lnTo>
                    <a:pt x="4884" y="429260"/>
                  </a:lnTo>
                  <a:lnTo>
                    <a:pt x="3564" y="431800"/>
                  </a:lnTo>
                  <a:lnTo>
                    <a:pt x="1623" y="434340"/>
                  </a:lnTo>
                  <a:lnTo>
                    <a:pt x="938" y="435610"/>
                  </a:lnTo>
                  <a:lnTo>
                    <a:pt x="152" y="438150"/>
                  </a:lnTo>
                  <a:lnTo>
                    <a:pt x="0" y="439420"/>
                  </a:lnTo>
                  <a:lnTo>
                    <a:pt x="164" y="440690"/>
                  </a:lnTo>
                  <a:lnTo>
                    <a:pt x="380" y="441960"/>
                  </a:lnTo>
                  <a:lnTo>
                    <a:pt x="38414" y="558800"/>
                  </a:lnTo>
                  <a:lnTo>
                    <a:pt x="39087" y="560070"/>
                  </a:lnTo>
                  <a:lnTo>
                    <a:pt x="40267" y="562610"/>
                  </a:lnTo>
                  <a:lnTo>
                    <a:pt x="43159" y="562610"/>
                  </a:lnTo>
                  <a:lnTo>
                    <a:pt x="45062" y="560070"/>
                  </a:lnTo>
                  <a:lnTo>
                    <a:pt x="46293" y="558800"/>
                  </a:lnTo>
                  <a:lnTo>
                    <a:pt x="49223" y="554990"/>
                  </a:lnTo>
                  <a:lnTo>
                    <a:pt x="50327" y="552450"/>
                  </a:lnTo>
                  <a:lnTo>
                    <a:pt x="51938" y="549910"/>
                  </a:lnTo>
                  <a:lnTo>
                    <a:pt x="52484" y="548640"/>
                  </a:lnTo>
                  <a:lnTo>
                    <a:pt x="53080" y="547370"/>
                  </a:lnTo>
                  <a:lnTo>
                    <a:pt x="53182" y="546100"/>
                  </a:lnTo>
                  <a:lnTo>
                    <a:pt x="52763" y="543560"/>
                  </a:lnTo>
                  <a:lnTo>
                    <a:pt x="52433" y="542290"/>
                  </a:lnTo>
                  <a:lnTo>
                    <a:pt x="44009" y="518160"/>
                  </a:lnTo>
                  <a:lnTo>
                    <a:pt x="56841" y="499110"/>
                  </a:lnTo>
                  <a:lnTo>
                    <a:pt x="36917" y="499110"/>
                  </a:lnTo>
                  <a:lnTo>
                    <a:pt x="18826" y="445770"/>
                  </a:lnTo>
                  <a:lnTo>
                    <a:pt x="58619" y="445770"/>
                  </a:lnTo>
                  <a:lnTo>
                    <a:pt x="18687" y="417830"/>
                  </a:lnTo>
                  <a:lnTo>
                    <a:pt x="17862" y="416560"/>
                  </a:lnTo>
                  <a:close/>
                </a:path>
                <a:path w="360044" h="562610">
                  <a:moveTo>
                    <a:pt x="58619" y="445770"/>
                  </a:moveTo>
                  <a:lnTo>
                    <a:pt x="18877" y="445770"/>
                  </a:lnTo>
                  <a:lnTo>
                    <a:pt x="54996" y="472440"/>
                  </a:lnTo>
                  <a:lnTo>
                    <a:pt x="36917" y="499110"/>
                  </a:lnTo>
                  <a:lnTo>
                    <a:pt x="56841" y="499110"/>
                  </a:lnTo>
                  <a:lnTo>
                    <a:pt x="67962" y="482600"/>
                  </a:lnTo>
                  <a:lnTo>
                    <a:pt x="97509" y="482600"/>
                  </a:lnTo>
                  <a:lnTo>
                    <a:pt x="99183" y="480060"/>
                  </a:lnTo>
                  <a:lnTo>
                    <a:pt x="99602" y="478790"/>
                  </a:lnTo>
                  <a:lnTo>
                    <a:pt x="99640" y="476250"/>
                  </a:lnTo>
                  <a:lnTo>
                    <a:pt x="99247" y="476250"/>
                  </a:lnTo>
                  <a:lnTo>
                    <a:pt x="97674" y="473710"/>
                  </a:lnTo>
                  <a:lnTo>
                    <a:pt x="96494" y="472440"/>
                  </a:lnTo>
                  <a:lnTo>
                    <a:pt x="94921" y="471170"/>
                  </a:lnTo>
                  <a:lnTo>
                    <a:pt x="58619" y="445770"/>
                  </a:lnTo>
                  <a:close/>
                </a:path>
                <a:path w="360044" h="562610">
                  <a:moveTo>
                    <a:pt x="97509" y="482600"/>
                  </a:moveTo>
                  <a:lnTo>
                    <a:pt x="67962" y="482600"/>
                  </a:lnTo>
                  <a:lnTo>
                    <a:pt x="85063" y="495300"/>
                  </a:lnTo>
                  <a:lnTo>
                    <a:pt x="85621" y="495300"/>
                  </a:lnTo>
                  <a:lnTo>
                    <a:pt x="86129" y="496570"/>
                  </a:lnTo>
                  <a:lnTo>
                    <a:pt x="87600" y="496570"/>
                  </a:lnTo>
                  <a:lnTo>
                    <a:pt x="88882" y="495300"/>
                  </a:lnTo>
                  <a:lnTo>
                    <a:pt x="89694" y="494030"/>
                  </a:lnTo>
                  <a:lnTo>
                    <a:pt x="91660" y="491490"/>
                  </a:lnTo>
                  <a:lnTo>
                    <a:pt x="92992" y="490220"/>
                  </a:lnTo>
                  <a:lnTo>
                    <a:pt x="96278" y="485140"/>
                  </a:lnTo>
                  <a:lnTo>
                    <a:pt x="97509" y="482600"/>
                  </a:lnTo>
                  <a:close/>
                </a:path>
                <a:path w="360044" h="562610">
                  <a:moveTo>
                    <a:pt x="58307" y="354330"/>
                  </a:moveTo>
                  <a:lnTo>
                    <a:pt x="56835" y="354330"/>
                  </a:lnTo>
                  <a:lnTo>
                    <a:pt x="55516" y="355600"/>
                  </a:lnTo>
                  <a:lnTo>
                    <a:pt x="54729" y="356870"/>
                  </a:lnTo>
                  <a:lnTo>
                    <a:pt x="52890" y="358140"/>
                  </a:lnTo>
                  <a:lnTo>
                    <a:pt x="51786" y="360680"/>
                  </a:lnTo>
                  <a:lnTo>
                    <a:pt x="49262" y="364490"/>
                  </a:lnTo>
                  <a:lnTo>
                    <a:pt x="48259" y="365760"/>
                  </a:lnTo>
                  <a:lnTo>
                    <a:pt x="46788" y="368300"/>
                  </a:lnTo>
                  <a:lnTo>
                    <a:pt x="46255" y="369570"/>
                  </a:lnTo>
                  <a:lnTo>
                    <a:pt x="45595" y="370840"/>
                  </a:lnTo>
                  <a:lnTo>
                    <a:pt x="45557" y="373380"/>
                  </a:lnTo>
                  <a:lnTo>
                    <a:pt x="45747" y="374650"/>
                  </a:lnTo>
                  <a:lnTo>
                    <a:pt x="106618" y="464820"/>
                  </a:lnTo>
                  <a:lnTo>
                    <a:pt x="108546" y="464820"/>
                  </a:lnTo>
                  <a:lnTo>
                    <a:pt x="109853" y="463550"/>
                  </a:lnTo>
                  <a:lnTo>
                    <a:pt x="110652" y="462280"/>
                  </a:lnTo>
                  <a:lnTo>
                    <a:pt x="112530" y="461010"/>
                  </a:lnTo>
                  <a:lnTo>
                    <a:pt x="113621" y="459740"/>
                  </a:lnTo>
                  <a:lnTo>
                    <a:pt x="116145" y="455930"/>
                  </a:lnTo>
                  <a:lnTo>
                    <a:pt x="117147" y="453390"/>
                  </a:lnTo>
                  <a:lnTo>
                    <a:pt x="118594" y="450850"/>
                  </a:lnTo>
                  <a:lnTo>
                    <a:pt x="119114" y="449580"/>
                  </a:lnTo>
                  <a:lnTo>
                    <a:pt x="119774" y="448310"/>
                  </a:lnTo>
                  <a:lnTo>
                    <a:pt x="119913" y="447040"/>
                  </a:lnTo>
                  <a:lnTo>
                    <a:pt x="119774" y="445770"/>
                  </a:lnTo>
                  <a:lnTo>
                    <a:pt x="119583" y="445770"/>
                  </a:lnTo>
                  <a:lnTo>
                    <a:pt x="93474" y="406400"/>
                  </a:lnTo>
                  <a:lnTo>
                    <a:pt x="104548" y="389890"/>
                  </a:lnTo>
                  <a:lnTo>
                    <a:pt x="82437" y="389890"/>
                  </a:lnTo>
                  <a:lnTo>
                    <a:pt x="58700" y="355600"/>
                  </a:lnTo>
                  <a:lnTo>
                    <a:pt x="58307" y="354330"/>
                  </a:lnTo>
                  <a:close/>
                </a:path>
                <a:path w="360044" h="562610">
                  <a:moveTo>
                    <a:pt x="143084" y="370840"/>
                  </a:moveTo>
                  <a:lnTo>
                    <a:pt x="117325" y="370840"/>
                  </a:lnTo>
                  <a:lnTo>
                    <a:pt x="143434" y="410210"/>
                  </a:lnTo>
                  <a:lnTo>
                    <a:pt x="145337" y="410210"/>
                  </a:lnTo>
                  <a:lnTo>
                    <a:pt x="146618" y="408940"/>
                  </a:lnTo>
                  <a:lnTo>
                    <a:pt x="147418" y="408940"/>
                  </a:lnTo>
                  <a:lnTo>
                    <a:pt x="149283" y="406400"/>
                  </a:lnTo>
                  <a:lnTo>
                    <a:pt x="150399" y="405130"/>
                  </a:lnTo>
                  <a:lnTo>
                    <a:pt x="152924" y="401320"/>
                  </a:lnTo>
                  <a:lnTo>
                    <a:pt x="153913" y="400050"/>
                  </a:lnTo>
                  <a:lnTo>
                    <a:pt x="155359" y="396240"/>
                  </a:lnTo>
                  <a:lnTo>
                    <a:pt x="155880" y="394970"/>
                  </a:lnTo>
                  <a:lnTo>
                    <a:pt x="156539" y="393700"/>
                  </a:lnTo>
                  <a:lnTo>
                    <a:pt x="156577" y="391160"/>
                  </a:lnTo>
                  <a:lnTo>
                    <a:pt x="156387" y="391160"/>
                  </a:lnTo>
                  <a:lnTo>
                    <a:pt x="156057" y="389890"/>
                  </a:lnTo>
                  <a:lnTo>
                    <a:pt x="143084" y="370840"/>
                  </a:lnTo>
                  <a:close/>
                </a:path>
                <a:path w="360044" h="562610">
                  <a:moveTo>
                    <a:pt x="95517" y="300990"/>
                  </a:moveTo>
                  <a:lnTo>
                    <a:pt x="92282" y="300990"/>
                  </a:lnTo>
                  <a:lnTo>
                    <a:pt x="91495" y="302260"/>
                  </a:lnTo>
                  <a:lnTo>
                    <a:pt x="89656" y="304800"/>
                  </a:lnTo>
                  <a:lnTo>
                    <a:pt x="88565" y="306070"/>
                  </a:lnTo>
                  <a:lnTo>
                    <a:pt x="86040" y="309880"/>
                  </a:lnTo>
                  <a:lnTo>
                    <a:pt x="85025" y="311150"/>
                  </a:lnTo>
                  <a:lnTo>
                    <a:pt x="83553" y="313690"/>
                  </a:lnTo>
                  <a:lnTo>
                    <a:pt x="83021" y="314960"/>
                  </a:lnTo>
                  <a:lnTo>
                    <a:pt x="82399" y="317500"/>
                  </a:lnTo>
                  <a:lnTo>
                    <a:pt x="82361" y="318770"/>
                  </a:lnTo>
                  <a:lnTo>
                    <a:pt x="82551" y="320040"/>
                  </a:lnTo>
                  <a:lnTo>
                    <a:pt x="106288" y="354330"/>
                  </a:lnTo>
                  <a:lnTo>
                    <a:pt x="82437" y="389890"/>
                  </a:lnTo>
                  <a:lnTo>
                    <a:pt x="104548" y="389890"/>
                  </a:lnTo>
                  <a:lnTo>
                    <a:pt x="117325" y="370840"/>
                  </a:lnTo>
                  <a:lnTo>
                    <a:pt x="143084" y="370840"/>
                  </a:lnTo>
                  <a:lnTo>
                    <a:pt x="95517" y="300990"/>
                  </a:lnTo>
                  <a:close/>
                </a:path>
                <a:path w="360044" h="562610">
                  <a:moveTo>
                    <a:pt x="166536" y="218440"/>
                  </a:moveTo>
                  <a:lnTo>
                    <a:pt x="156260" y="218440"/>
                  </a:lnTo>
                  <a:lnTo>
                    <a:pt x="151198" y="219710"/>
                  </a:lnTo>
                  <a:lnTo>
                    <a:pt x="141239" y="227330"/>
                  </a:lnTo>
                  <a:lnTo>
                    <a:pt x="136342" y="232410"/>
                  </a:lnTo>
                  <a:lnTo>
                    <a:pt x="131509" y="240030"/>
                  </a:lnTo>
                  <a:lnTo>
                    <a:pt x="127974" y="245110"/>
                  </a:lnTo>
                  <a:lnTo>
                    <a:pt x="124961" y="251460"/>
                  </a:lnTo>
                  <a:lnTo>
                    <a:pt x="122469" y="256540"/>
                  </a:lnTo>
                  <a:lnTo>
                    <a:pt x="120497" y="262890"/>
                  </a:lnTo>
                  <a:lnTo>
                    <a:pt x="118213" y="270510"/>
                  </a:lnTo>
                  <a:lnTo>
                    <a:pt x="117224" y="279400"/>
                  </a:lnTo>
                  <a:lnTo>
                    <a:pt x="117807" y="294640"/>
                  </a:lnTo>
                  <a:lnTo>
                    <a:pt x="119368" y="303530"/>
                  </a:lnTo>
                  <a:lnTo>
                    <a:pt x="124495" y="317500"/>
                  </a:lnTo>
                  <a:lnTo>
                    <a:pt x="127262" y="322580"/>
                  </a:lnTo>
                  <a:lnTo>
                    <a:pt x="130471" y="328930"/>
                  </a:lnTo>
                  <a:lnTo>
                    <a:pt x="155892" y="358140"/>
                  </a:lnTo>
                  <a:lnTo>
                    <a:pt x="161132" y="360680"/>
                  </a:lnTo>
                  <a:lnTo>
                    <a:pt x="171370" y="360680"/>
                  </a:lnTo>
                  <a:lnTo>
                    <a:pt x="176432" y="359410"/>
                  </a:lnTo>
                  <a:lnTo>
                    <a:pt x="186416" y="351790"/>
                  </a:lnTo>
                  <a:lnTo>
                    <a:pt x="191402" y="346710"/>
                  </a:lnTo>
                  <a:lnTo>
                    <a:pt x="196363" y="339090"/>
                  </a:lnTo>
                  <a:lnTo>
                    <a:pt x="199876" y="334010"/>
                  </a:lnTo>
                  <a:lnTo>
                    <a:pt x="170254" y="334010"/>
                  </a:lnTo>
                  <a:lnTo>
                    <a:pt x="160561" y="330200"/>
                  </a:lnTo>
                  <a:lnTo>
                    <a:pt x="153951" y="322580"/>
                  </a:lnTo>
                  <a:lnTo>
                    <a:pt x="150564" y="318770"/>
                  </a:lnTo>
                  <a:lnTo>
                    <a:pt x="134465" y="280670"/>
                  </a:lnTo>
                  <a:lnTo>
                    <a:pt x="134592" y="275590"/>
                  </a:lnTo>
                  <a:lnTo>
                    <a:pt x="154370" y="245110"/>
                  </a:lnTo>
                  <a:lnTo>
                    <a:pt x="194104" y="245110"/>
                  </a:lnTo>
                  <a:lnTo>
                    <a:pt x="193356" y="243840"/>
                  </a:lnTo>
                  <a:lnTo>
                    <a:pt x="187837" y="236220"/>
                  </a:lnTo>
                  <a:lnTo>
                    <a:pt x="182420" y="229870"/>
                  </a:lnTo>
                  <a:lnTo>
                    <a:pt x="171776" y="220980"/>
                  </a:lnTo>
                  <a:lnTo>
                    <a:pt x="166536" y="218440"/>
                  </a:lnTo>
                  <a:close/>
                </a:path>
                <a:path w="360044" h="562610">
                  <a:moveTo>
                    <a:pt x="194104" y="245110"/>
                  </a:moveTo>
                  <a:lnTo>
                    <a:pt x="157567" y="245110"/>
                  </a:lnTo>
                  <a:lnTo>
                    <a:pt x="167247" y="248920"/>
                  </a:lnTo>
                  <a:lnTo>
                    <a:pt x="173780" y="255270"/>
                  </a:lnTo>
                  <a:lnTo>
                    <a:pt x="177092" y="260350"/>
                  </a:lnTo>
                  <a:lnTo>
                    <a:pt x="180441" y="265430"/>
                  </a:lnTo>
                  <a:lnTo>
                    <a:pt x="183498" y="269240"/>
                  </a:lnTo>
                  <a:lnTo>
                    <a:pt x="186112" y="274320"/>
                  </a:lnTo>
                  <a:lnTo>
                    <a:pt x="190451" y="283210"/>
                  </a:lnTo>
                  <a:lnTo>
                    <a:pt x="191897" y="288290"/>
                  </a:lnTo>
                  <a:lnTo>
                    <a:pt x="193343" y="298450"/>
                  </a:lnTo>
                  <a:lnTo>
                    <a:pt x="193216" y="303530"/>
                  </a:lnTo>
                  <a:lnTo>
                    <a:pt x="173438" y="334010"/>
                  </a:lnTo>
                  <a:lnTo>
                    <a:pt x="199876" y="334010"/>
                  </a:lnTo>
                  <a:lnTo>
                    <a:pt x="202879" y="327660"/>
                  </a:lnTo>
                  <a:lnTo>
                    <a:pt x="205370" y="322580"/>
                  </a:lnTo>
                  <a:lnTo>
                    <a:pt x="207349" y="316230"/>
                  </a:lnTo>
                  <a:lnTo>
                    <a:pt x="209645" y="308610"/>
                  </a:lnTo>
                  <a:lnTo>
                    <a:pt x="210648" y="299720"/>
                  </a:lnTo>
                  <a:lnTo>
                    <a:pt x="210013" y="284480"/>
                  </a:lnTo>
                  <a:lnTo>
                    <a:pt x="208427" y="275590"/>
                  </a:lnTo>
                  <a:lnTo>
                    <a:pt x="203204" y="261620"/>
                  </a:lnTo>
                  <a:lnTo>
                    <a:pt x="200378" y="255270"/>
                  </a:lnTo>
                  <a:lnTo>
                    <a:pt x="197095" y="250190"/>
                  </a:lnTo>
                  <a:lnTo>
                    <a:pt x="194104" y="245110"/>
                  </a:lnTo>
                  <a:close/>
                </a:path>
                <a:path w="360044" h="562610">
                  <a:moveTo>
                    <a:pt x="94159" y="299720"/>
                  </a:moveTo>
                  <a:lnTo>
                    <a:pt x="93588" y="300990"/>
                  </a:lnTo>
                  <a:lnTo>
                    <a:pt x="95111" y="300990"/>
                  </a:lnTo>
                  <a:lnTo>
                    <a:pt x="94159" y="299720"/>
                  </a:lnTo>
                  <a:close/>
                </a:path>
                <a:path w="360044" h="562610">
                  <a:moveTo>
                    <a:pt x="199483" y="156210"/>
                  </a:moveTo>
                  <a:lnTo>
                    <a:pt x="191085" y="156210"/>
                  </a:lnTo>
                  <a:lnTo>
                    <a:pt x="188421" y="158750"/>
                  </a:lnTo>
                  <a:lnTo>
                    <a:pt x="187000" y="161290"/>
                  </a:lnTo>
                  <a:lnTo>
                    <a:pt x="177015" y="175260"/>
                  </a:lnTo>
                  <a:lnTo>
                    <a:pt x="175531" y="177800"/>
                  </a:lnTo>
                  <a:lnTo>
                    <a:pt x="174795" y="180340"/>
                  </a:lnTo>
                  <a:lnTo>
                    <a:pt x="174795" y="185420"/>
                  </a:lnTo>
                  <a:lnTo>
                    <a:pt x="175633" y="187960"/>
                  </a:lnTo>
                  <a:lnTo>
                    <a:pt x="177307" y="190500"/>
                  </a:lnTo>
                  <a:lnTo>
                    <a:pt x="234448" y="275590"/>
                  </a:lnTo>
                  <a:lnTo>
                    <a:pt x="236262" y="275590"/>
                  </a:lnTo>
                  <a:lnTo>
                    <a:pt x="237543" y="274320"/>
                  </a:lnTo>
                  <a:lnTo>
                    <a:pt x="238317" y="274320"/>
                  </a:lnTo>
                  <a:lnTo>
                    <a:pt x="240081" y="271780"/>
                  </a:lnTo>
                  <a:lnTo>
                    <a:pt x="241121" y="270510"/>
                  </a:lnTo>
                  <a:lnTo>
                    <a:pt x="243519" y="266700"/>
                  </a:lnTo>
                  <a:lnTo>
                    <a:pt x="244457" y="265430"/>
                  </a:lnTo>
                  <a:lnTo>
                    <a:pt x="245815" y="262890"/>
                  </a:lnTo>
                  <a:lnTo>
                    <a:pt x="246310" y="261620"/>
                  </a:lnTo>
                  <a:lnTo>
                    <a:pt x="246969" y="260350"/>
                  </a:lnTo>
                  <a:lnTo>
                    <a:pt x="247096" y="259080"/>
                  </a:lnTo>
                  <a:lnTo>
                    <a:pt x="246931" y="257810"/>
                  </a:lnTo>
                  <a:lnTo>
                    <a:pt x="246716" y="256540"/>
                  </a:lnTo>
                  <a:lnTo>
                    <a:pt x="194498" y="180340"/>
                  </a:lnTo>
                  <a:lnTo>
                    <a:pt x="194599" y="179070"/>
                  </a:lnTo>
                  <a:lnTo>
                    <a:pt x="231460" y="179070"/>
                  </a:lnTo>
                  <a:lnTo>
                    <a:pt x="201107" y="157480"/>
                  </a:lnTo>
                  <a:lnTo>
                    <a:pt x="199483" y="156210"/>
                  </a:lnTo>
                  <a:close/>
                </a:path>
                <a:path w="360044" h="562610">
                  <a:moveTo>
                    <a:pt x="266367" y="229870"/>
                  </a:moveTo>
                  <a:lnTo>
                    <a:pt x="264743" y="229870"/>
                  </a:lnTo>
                  <a:lnTo>
                    <a:pt x="265251" y="231140"/>
                  </a:lnTo>
                  <a:lnTo>
                    <a:pt x="266367" y="229870"/>
                  </a:lnTo>
                  <a:close/>
                </a:path>
                <a:path w="360044" h="562610">
                  <a:moveTo>
                    <a:pt x="231460" y="179070"/>
                  </a:moveTo>
                  <a:lnTo>
                    <a:pt x="194599" y="179070"/>
                  </a:lnTo>
                  <a:lnTo>
                    <a:pt x="264287" y="229870"/>
                  </a:lnTo>
                  <a:lnTo>
                    <a:pt x="266989" y="229870"/>
                  </a:lnTo>
                  <a:lnTo>
                    <a:pt x="268372" y="228600"/>
                  </a:lnTo>
                  <a:lnTo>
                    <a:pt x="269146" y="228600"/>
                  </a:lnTo>
                  <a:lnTo>
                    <a:pt x="270896" y="226060"/>
                  </a:lnTo>
                  <a:lnTo>
                    <a:pt x="271886" y="224790"/>
                  </a:lnTo>
                  <a:lnTo>
                    <a:pt x="274119" y="222250"/>
                  </a:lnTo>
                  <a:lnTo>
                    <a:pt x="275045" y="219710"/>
                  </a:lnTo>
                  <a:lnTo>
                    <a:pt x="276529" y="217170"/>
                  </a:lnTo>
                  <a:lnTo>
                    <a:pt x="277075" y="217170"/>
                  </a:lnTo>
                  <a:lnTo>
                    <a:pt x="277760" y="214630"/>
                  </a:lnTo>
                  <a:lnTo>
                    <a:pt x="277937" y="213360"/>
                  </a:lnTo>
                  <a:lnTo>
                    <a:pt x="277975" y="212090"/>
                  </a:lnTo>
                  <a:lnTo>
                    <a:pt x="277836" y="210820"/>
                  </a:lnTo>
                  <a:lnTo>
                    <a:pt x="277531" y="210820"/>
                  </a:lnTo>
                  <a:lnTo>
                    <a:pt x="272650" y="195580"/>
                  </a:lnTo>
                  <a:lnTo>
                    <a:pt x="254670" y="195580"/>
                  </a:lnTo>
                  <a:lnTo>
                    <a:pt x="231460" y="179070"/>
                  </a:lnTo>
                  <a:close/>
                </a:path>
                <a:path w="360044" h="562610">
                  <a:moveTo>
                    <a:pt x="246538" y="76200"/>
                  </a:moveTo>
                  <a:lnTo>
                    <a:pt x="245688" y="76200"/>
                  </a:lnTo>
                  <a:lnTo>
                    <a:pt x="244825" y="77470"/>
                  </a:lnTo>
                  <a:lnTo>
                    <a:pt x="243087" y="78740"/>
                  </a:lnTo>
                  <a:lnTo>
                    <a:pt x="242199" y="78740"/>
                  </a:lnTo>
                  <a:lnTo>
                    <a:pt x="232595" y="93980"/>
                  </a:lnTo>
                  <a:lnTo>
                    <a:pt x="231378" y="95250"/>
                  </a:lnTo>
                  <a:lnTo>
                    <a:pt x="230439" y="96520"/>
                  </a:lnTo>
                  <a:lnTo>
                    <a:pt x="229094" y="100330"/>
                  </a:lnTo>
                  <a:lnTo>
                    <a:pt x="228713" y="102870"/>
                  </a:lnTo>
                  <a:lnTo>
                    <a:pt x="228548" y="106680"/>
                  </a:lnTo>
                  <a:lnTo>
                    <a:pt x="228726" y="107950"/>
                  </a:lnTo>
                  <a:lnTo>
                    <a:pt x="229614" y="113030"/>
                  </a:lnTo>
                  <a:lnTo>
                    <a:pt x="230312" y="114300"/>
                  </a:lnTo>
                  <a:lnTo>
                    <a:pt x="231263" y="118110"/>
                  </a:lnTo>
                  <a:lnTo>
                    <a:pt x="254873" y="194310"/>
                  </a:lnTo>
                  <a:lnTo>
                    <a:pt x="254670" y="195580"/>
                  </a:lnTo>
                  <a:lnTo>
                    <a:pt x="272650" y="195580"/>
                  </a:lnTo>
                  <a:lnTo>
                    <a:pt x="244178" y="106680"/>
                  </a:lnTo>
                  <a:lnTo>
                    <a:pt x="268832" y="106680"/>
                  </a:lnTo>
                  <a:lnTo>
                    <a:pt x="251613" y="81280"/>
                  </a:lnTo>
                  <a:lnTo>
                    <a:pt x="249963" y="78740"/>
                  </a:lnTo>
                  <a:lnTo>
                    <a:pt x="248251" y="77470"/>
                  </a:lnTo>
                  <a:lnTo>
                    <a:pt x="247401" y="77470"/>
                  </a:lnTo>
                  <a:lnTo>
                    <a:pt x="246538" y="76200"/>
                  </a:lnTo>
                  <a:close/>
                </a:path>
                <a:path w="360044" h="562610">
                  <a:moveTo>
                    <a:pt x="268832" y="106680"/>
                  </a:moveTo>
                  <a:lnTo>
                    <a:pt x="244280" y="106680"/>
                  </a:lnTo>
                  <a:lnTo>
                    <a:pt x="296168" y="182880"/>
                  </a:lnTo>
                  <a:lnTo>
                    <a:pt x="296498" y="182880"/>
                  </a:lnTo>
                  <a:lnTo>
                    <a:pt x="296891" y="184150"/>
                  </a:lnTo>
                  <a:lnTo>
                    <a:pt x="298350" y="184150"/>
                  </a:lnTo>
                  <a:lnTo>
                    <a:pt x="299593" y="182880"/>
                  </a:lnTo>
                  <a:lnTo>
                    <a:pt x="300355" y="181610"/>
                  </a:lnTo>
                  <a:lnTo>
                    <a:pt x="301243" y="181610"/>
                  </a:lnTo>
                  <a:lnTo>
                    <a:pt x="303158" y="179070"/>
                  </a:lnTo>
                  <a:lnTo>
                    <a:pt x="304338" y="176530"/>
                  </a:lnTo>
                  <a:lnTo>
                    <a:pt x="305556" y="175260"/>
                  </a:lnTo>
                  <a:lnTo>
                    <a:pt x="306508" y="173990"/>
                  </a:lnTo>
                  <a:lnTo>
                    <a:pt x="307890" y="171450"/>
                  </a:lnTo>
                  <a:lnTo>
                    <a:pt x="308398" y="170180"/>
                  </a:lnTo>
                  <a:lnTo>
                    <a:pt x="309019" y="167640"/>
                  </a:lnTo>
                  <a:lnTo>
                    <a:pt x="309045" y="166370"/>
                  </a:lnTo>
                  <a:lnTo>
                    <a:pt x="308766" y="165100"/>
                  </a:lnTo>
                  <a:lnTo>
                    <a:pt x="308436" y="165100"/>
                  </a:lnTo>
                  <a:lnTo>
                    <a:pt x="268832" y="106680"/>
                  </a:lnTo>
                  <a:close/>
                </a:path>
                <a:path w="360044" h="562610">
                  <a:moveTo>
                    <a:pt x="196566" y="154940"/>
                  </a:moveTo>
                  <a:lnTo>
                    <a:pt x="195157" y="154940"/>
                  </a:lnTo>
                  <a:lnTo>
                    <a:pt x="192430" y="156210"/>
                  </a:lnTo>
                  <a:lnTo>
                    <a:pt x="198024" y="156210"/>
                  </a:lnTo>
                  <a:lnTo>
                    <a:pt x="196566" y="154940"/>
                  </a:lnTo>
                  <a:close/>
                </a:path>
                <a:path w="360044" h="562610">
                  <a:moveTo>
                    <a:pt x="297183" y="0"/>
                  </a:moveTo>
                  <a:lnTo>
                    <a:pt x="295572" y="0"/>
                  </a:lnTo>
                  <a:lnTo>
                    <a:pt x="295280" y="1270"/>
                  </a:lnTo>
                  <a:lnTo>
                    <a:pt x="263437" y="48260"/>
                  </a:lnTo>
                  <a:lnTo>
                    <a:pt x="262358" y="49530"/>
                  </a:lnTo>
                  <a:lnTo>
                    <a:pt x="261762" y="50800"/>
                  </a:lnTo>
                  <a:lnTo>
                    <a:pt x="261572" y="55880"/>
                  </a:lnTo>
                  <a:lnTo>
                    <a:pt x="262244" y="57150"/>
                  </a:lnTo>
                  <a:lnTo>
                    <a:pt x="263690" y="59690"/>
                  </a:lnTo>
                  <a:lnTo>
                    <a:pt x="319270" y="142240"/>
                  </a:lnTo>
                  <a:lnTo>
                    <a:pt x="322125" y="144780"/>
                  </a:lnTo>
                  <a:lnTo>
                    <a:pt x="324890" y="144780"/>
                  </a:lnTo>
                  <a:lnTo>
                    <a:pt x="326121" y="143510"/>
                  </a:lnTo>
                  <a:lnTo>
                    <a:pt x="327212" y="142240"/>
                  </a:lnTo>
                  <a:lnTo>
                    <a:pt x="346252" y="114300"/>
                  </a:lnTo>
                  <a:lnTo>
                    <a:pt x="326121" y="114300"/>
                  </a:lnTo>
                  <a:lnTo>
                    <a:pt x="308131" y="87630"/>
                  </a:lnTo>
                  <a:lnTo>
                    <a:pt x="318186" y="72390"/>
                  </a:lnTo>
                  <a:lnTo>
                    <a:pt x="298236" y="72390"/>
                  </a:lnTo>
                  <a:lnTo>
                    <a:pt x="282657" y="49530"/>
                  </a:lnTo>
                  <a:lnTo>
                    <a:pt x="305429" y="15240"/>
                  </a:lnTo>
                  <a:lnTo>
                    <a:pt x="305899" y="15240"/>
                  </a:lnTo>
                  <a:lnTo>
                    <a:pt x="305899" y="12700"/>
                  </a:lnTo>
                  <a:lnTo>
                    <a:pt x="305670" y="11430"/>
                  </a:lnTo>
                  <a:lnTo>
                    <a:pt x="305442" y="11430"/>
                  </a:lnTo>
                  <a:lnTo>
                    <a:pt x="305049" y="10160"/>
                  </a:lnTo>
                  <a:lnTo>
                    <a:pt x="299708" y="2540"/>
                  </a:lnTo>
                  <a:lnTo>
                    <a:pt x="298984" y="1270"/>
                  </a:lnTo>
                  <a:lnTo>
                    <a:pt x="298337" y="1270"/>
                  </a:lnTo>
                  <a:lnTo>
                    <a:pt x="297183" y="0"/>
                  </a:lnTo>
                  <a:close/>
                </a:path>
                <a:path w="360044" h="562610">
                  <a:moveTo>
                    <a:pt x="352852" y="80010"/>
                  </a:moveTo>
                  <a:lnTo>
                    <a:pt x="349084" y="80010"/>
                  </a:lnTo>
                  <a:lnTo>
                    <a:pt x="326121" y="114300"/>
                  </a:lnTo>
                  <a:lnTo>
                    <a:pt x="346252" y="114300"/>
                  </a:lnTo>
                  <a:lnTo>
                    <a:pt x="359233" y="95250"/>
                  </a:lnTo>
                  <a:lnTo>
                    <a:pt x="359537" y="93980"/>
                  </a:lnTo>
                  <a:lnTo>
                    <a:pt x="359715" y="93980"/>
                  </a:lnTo>
                  <a:lnTo>
                    <a:pt x="359766" y="91440"/>
                  </a:lnTo>
                  <a:lnTo>
                    <a:pt x="359537" y="91440"/>
                  </a:lnTo>
                  <a:lnTo>
                    <a:pt x="359296" y="90170"/>
                  </a:lnTo>
                  <a:lnTo>
                    <a:pt x="358903" y="88900"/>
                  </a:lnTo>
                  <a:lnTo>
                    <a:pt x="358345" y="87630"/>
                  </a:lnTo>
                  <a:lnTo>
                    <a:pt x="357787" y="87630"/>
                  </a:lnTo>
                  <a:lnTo>
                    <a:pt x="357038" y="86360"/>
                  </a:lnTo>
                  <a:lnTo>
                    <a:pt x="356087" y="85090"/>
                  </a:lnTo>
                  <a:lnTo>
                    <a:pt x="355135" y="82550"/>
                  </a:lnTo>
                  <a:lnTo>
                    <a:pt x="354298" y="81280"/>
                  </a:lnTo>
                  <a:lnTo>
                    <a:pt x="352852" y="80010"/>
                  </a:lnTo>
                  <a:close/>
                </a:path>
                <a:path w="360044" h="562610">
                  <a:moveTo>
                    <a:pt x="351088" y="78740"/>
                  </a:moveTo>
                  <a:lnTo>
                    <a:pt x="349743" y="78740"/>
                  </a:lnTo>
                  <a:lnTo>
                    <a:pt x="349376" y="80010"/>
                  </a:lnTo>
                  <a:lnTo>
                    <a:pt x="351646" y="80010"/>
                  </a:lnTo>
                  <a:lnTo>
                    <a:pt x="351088" y="78740"/>
                  </a:lnTo>
                  <a:close/>
                </a:path>
                <a:path w="360044" h="562610">
                  <a:moveTo>
                    <a:pt x="320577" y="43180"/>
                  </a:moveTo>
                  <a:lnTo>
                    <a:pt x="317799" y="43180"/>
                  </a:lnTo>
                  <a:lnTo>
                    <a:pt x="317494" y="44450"/>
                  </a:lnTo>
                  <a:lnTo>
                    <a:pt x="298236" y="72390"/>
                  </a:lnTo>
                  <a:lnTo>
                    <a:pt x="318186" y="72390"/>
                  </a:lnTo>
                  <a:lnTo>
                    <a:pt x="327402" y="58420"/>
                  </a:lnTo>
                  <a:lnTo>
                    <a:pt x="327694" y="58420"/>
                  </a:lnTo>
                  <a:lnTo>
                    <a:pt x="327884" y="57150"/>
                  </a:lnTo>
                  <a:lnTo>
                    <a:pt x="328049" y="57150"/>
                  </a:lnTo>
                  <a:lnTo>
                    <a:pt x="327986" y="55880"/>
                  </a:lnTo>
                  <a:lnTo>
                    <a:pt x="327770" y="54610"/>
                  </a:lnTo>
                  <a:lnTo>
                    <a:pt x="327555" y="54610"/>
                  </a:lnTo>
                  <a:lnTo>
                    <a:pt x="326096" y="50800"/>
                  </a:lnTo>
                  <a:lnTo>
                    <a:pt x="325347" y="49530"/>
                  </a:lnTo>
                  <a:lnTo>
                    <a:pt x="324396" y="48260"/>
                  </a:lnTo>
                  <a:lnTo>
                    <a:pt x="323482" y="46990"/>
                  </a:lnTo>
                  <a:lnTo>
                    <a:pt x="322658" y="45720"/>
                  </a:lnTo>
                  <a:lnTo>
                    <a:pt x="321934" y="45720"/>
                  </a:lnTo>
                  <a:lnTo>
                    <a:pt x="321211" y="44450"/>
                  </a:lnTo>
                  <a:lnTo>
                    <a:pt x="320577" y="4318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object 79"/>
            <p:cNvSpPr/>
            <p:nvPr/>
          </p:nvSpPr>
          <p:spPr>
            <a:xfrm>
              <a:off x="1400168" y="4523273"/>
              <a:ext cx="1199551" cy="7037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object 80"/>
            <p:cNvSpPr/>
            <p:nvPr/>
          </p:nvSpPr>
          <p:spPr>
            <a:xfrm>
              <a:off x="2640411" y="4530777"/>
              <a:ext cx="3095813" cy="145896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object 81"/>
            <p:cNvSpPr/>
            <p:nvPr/>
          </p:nvSpPr>
          <p:spPr>
            <a:xfrm>
              <a:off x="5836322" y="4510233"/>
              <a:ext cx="372351" cy="5613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object 82"/>
            <p:cNvSpPr/>
            <p:nvPr/>
          </p:nvSpPr>
          <p:spPr>
            <a:xfrm>
              <a:off x="6337442" y="4530377"/>
              <a:ext cx="2112951" cy="89097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object 83"/>
            <p:cNvSpPr/>
            <p:nvPr/>
          </p:nvSpPr>
          <p:spPr>
            <a:xfrm>
              <a:off x="8475894" y="4546840"/>
              <a:ext cx="413329" cy="61468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7" name="object 85"/>
          <p:cNvSpPr/>
          <p:nvPr/>
        </p:nvSpPr>
        <p:spPr>
          <a:xfrm>
            <a:off x="4203875" y="6268536"/>
            <a:ext cx="243265" cy="940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8" name="object 86"/>
          <p:cNvSpPr txBox="1"/>
          <p:nvPr/>
        </p:nvSpPr>
        <p:spPr>
          <a:xfrm>
            <a:off x="4467045" y="6194692"/>
            <a:ext cx="334645" cy="2292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300" spc="-250" dirty="0">
                <a:solidFill>
                  <a:srgbClr val="585858"/>
                </a:solidFill>
                <a:cs typeface="Calibri"/>
              </a:rPr>
              <a:t>C</a:t>
            </a:r>
            <a:r>
              <a:rPr sz="1300" spc="-235" dirty="0">
                <a:solidFill>
                  <a:srgbClr val="585858"/>
                </a:solidFill>
                <a:cs typeface="Calibri"/>
              </a:rPr>
              <a:t>A</a:t>
            </a:r>
            <a:r>
              <a:rPr sz="1300" spc="-150" dirty="0">
                <a:solidFill>
                  <a:srgbClr val="585858"/>
                </a:solidFill>
                <a:cs typeface="Calibri"/>
              </a:rPr>
              <a:t>S</a:t>
            </a:r>
            <a:r>
              <a:rPr sz="1300" spc="-229" dirty="0">
                <a:solidFill>
                  <a:srgbClr val="585858"/>
                </a:solidFill>
                <a:cs typeface="Calibri"/>
              </a:rPr>
              <a:t>OS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79" name="object 87"/>
          <p:cNvSpPr/>
          <p:nvPr/>
        </p:nvSpPr>
        <p:spPr>
          <a:xfrm>
            <a:off x="4932149" y="6319098"/>
            <a:ext cx="247650" cy="0"/>
          </a:xfrm>
          <a:custGeom>
            <a:avLst/>
            <a:gdLst/>
            <a:ahLst/>
            <a:cxnLst/>
            <a:rect l="l" t="t" r="r" b="b"/>
            <a:pathLst>
              <a:path w="247650">
                <a:moveTo>
                  <a:pt x="0" y="0"/>
                </a:moveTo>
                <a:lnTo>
                  <a:pt x="247388" y="0"/>
                </a:lnTo>
              </a:path>
            </a:pathLst>
          </a:custGeom>
          <a:ln w="42241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0" name="object 88"/>
          <p:cNvSpPr txBox="1"/>
          <p:nvPr/>
        </p:nvSpPr>
        <p:spPr>
          <a:xfrm>
            <a:off x="5197285" y="6194692"/>
            <a:ext cx="869950" cy="2292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300" spc="-195" dirty="0">
                <a:solidFill>
                  <a:srgbClr val="585858"/>
                </a:solidFill>
                <a:cs typeface="Calibri"/>
              </a:rPr>
              <a:t>Tasa </a:t>
            </a:r>
            <a:r>
              <a:rPr sz="1300" spc="-220" dirty="0">
                <a:solidFill>
                  <a:srgbClr val="585858"/>
                </a:solidFill>
                <a:cs typeface="Calibri"/>
              </a:rPr>
              <a:t>de</a:t>
            </a:r>
            <a:r>
              <a:rPr sz="1300" spc="-210" dirty="0">
                <a:solidFill>
                  <a:srgbClr val="585858"/>
                </a:solidFill>
                <a:cs typeface="Calibri"/>
              </a:rPr>
              <a:t> </a:t>
            </a:r>
            <a:r>
              <a:rPr sz="1300" spc="-175" dirty="0">
                <a:solidFill>
                  <a:srgbClr val="585858"/>
                </a:solidFill>
                <a:cs typeface="Calibri"/>
              </a:rPr>
              <a:t>Incidencia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81" name="object 89"/>
          <p:cNvSpPr/>
          <p:nvPr/>
        </p:nvSpPr>
        <p:spPr>
          <a:xfrm>
            <a:off x="469577" y="982533"/>
            <a:ext cx="9277350" cy="5604510"/>
          </a:xfrm>
          <a:custGeom>
            <a:avLst/>
            <a:gdLst/>
            <a:ahLst/>
            <a:cxnLst/>
            <a:rect l="l" t="t" r="r" b="b"/>
            <a:pathLst>
              <a:path w="9277350" h="5604509">
                <a:moveTo>
                  <a:pt x="0" y="5604090"/>
                </a:moveTo>
                <a:lnTo>
                  <a:pt x="9277069" y="5604090"/>
                </a:lnTo>
                <a:lnTo>
                  <a:pt x="9277069" y="0"/>
                </a:lnTo>
                <a:lnTo>
                  <a:pt x="0" y="0"/>
                </a:lnTo>
                <a:lnTo>
                  <a:pt x="0" y="5604090"/>
                </a:lnTo>
                <a:close/>
              </a:path>
            </a:pathLst>
          </a:custGeom>
          <a:ln w="1287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82" name="object 90"/>
          <p:cNvGrpSpPr/>
          <p:nvPr/>
        </p:nvGrpSpPr>
        <p:grpSpPr>
          <a:xfrm>
            <a:off x="10098337" y="2428065"/>
            <a:ext cx="1532890" cy="582295"/>
            <a:chOff x="10098337" y="2428065"/>
            <a:chExt cx="1532890" cy="582295"/>
          </a:xfrm>
        </p:grpSpPr>
        <p:sp>
          <p:nvSpPr>
            <p:cNvPr id="83" name="object 91"/>
            <p:cNvSpPr/>
            <p:nvPr/>
          </p:nvSpPr>
          <p:spPr>
            <a:xfrm>
              <a:off x="10098337" y="2428065"/>
              <a:ext cx="1532890" cy="582295"/>
            </a:xfrm>
            <a:custGeom>
              <a:avLst/>
              <a:gdLst/>
              <a:ahLst/>
              <a:cxnLst/>
              <a:rect l="l" t="t" r="r" b="b"/>
              <a:pathLst>
                <a:path w="1532890" h="582294">
                  <a:moveTo>
                    <a:pt x="1532370" y="0"/>
                  </a:moveTo>
                  <a:lnTo>
                    <a:pt x="0" y="0"/>
                  </a:lnTo>
                  <a:lnTo>
                    <a:pt x="0" y="581834"/>
                  </a:lnTo>
                  <a:lnTo>
                    <a:pt x="1532371" y="581834"/>
                  </a:lnTo>
                  <a:lnTo>
                    <a:pt x="153237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object 92"/>
            <p:cNvSpPr/>
            <p:nvPr/>
          </p:nvSpPr>
          <p:spPr>
            <a:xfrm>
              <a:off x="10098329" y="2428074"/>
              <a:ext cx="1532890" cy="582295"/>
            </a:xfrm>
            <a:custGeom>
              <a:avLst/>
              <a:gdLst/>
              <a:ahLst/>
              <a:cxnLst/>
              <a:rect l="l" t="t" r="r" b="b"/>
              <a:pathLst>
                <a:path w="1532890" h="582294">
                  <a:moveTo>
                    <a:pt x="1532369" y="0"/>
                  </a:moveTo>
                  <a:lnTo>
                    <a:pt x="1522920" y="0"/>
                  </a:lnTo>
                  <a:lnTo>
                    <a:pt x="1522920" y="569810"/>
                  </a:lnTo>
                  <a:lnTo>
                    <a:pt x="0" y="569810"/>
                  </a:lnTo>
                  <a:lnTo>
                    <a:pt x="0" y="581825"/>
                  </a:lnTo>
                  <a:lnTo>
                    <a:pt x="1522920" y="581825"/>
                  </a:lnTo>
                  <a:lnTo>
                    <a:pt x="1532369" y="581825"/>
                  </a:lnTo>
                  <a:lnTo>
                    <a:pt x="1532369" y="569810"/>
                  </a:lnTo>
                  <a:lnTo>
                    <a:pt x="15323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5" name="object 93"/>
          <p:cNvSpPr txBox="1"/>
          <p:nvPr/>
        </p:nvSpPr>
        <p:spPr>
          <a:xfrm>
            <a:off x="10263023" y="2501908"/>
            <a:ext cx="1083441" cy="3822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spcBef>
                <a:spcPts val="90"/>
              </a:spcBef>
            </a:pPr>
            <a:r>
              <a:rPr sz="2350" b="1" spc="-300" dirty="0">
                <a:solidFill>
                  <a:srgbClr val="FFFFFF"/>
                </a:solidFill>
                <a:cs typeface="Calibri"/>
              </a:rPr>
              <a:t>7</a:t>
            </a:r>
            <a:r>
              <a:rPr sz="2350" b="1" spc="-165" dirty="0">
                <a:solidFill>
                  <a:srgbClr val="FFFFFF"/>
                </a:solidFill>
                <a:cs typeface="Calibri"/>
              </a:rPr>
              <a:t>,</a:t>
            </a:r>
            <a:r>
              <a:rPr sz="2350" b="1" spc="-300" dirty="0">
                <a:solidFill>
                  <a:srgbClr val="FFFFFF"/>
                </a:solidFill>
                <a:cs typeface="Calibri"/>
              </a:rPr>
              <a:t>93</a:t>
            </a:r>
            <a:r>
              <a:rPr sz="2350" b="1" spc="-270" dirty="0">
                <a:solidFill>
                  <a:srgbClr val="FFFFFF"/>
                </a:solidFill>
                <a:cs typeface="Calibri"/>
              </a:rPr>
              <a:t>5</a:t>
            </a:r>
            <a:endParaRPr sz="235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86" name="object 94"/>
          <p:cNvSpPr txBox="1"/>
          <p:nvPr/>
        </p:nvSpPr>
        <p:spPr>
          <a:xfrm>
            <a:off x="10300042" y="3449824"/>
            <a:ext cx="1236345" cy="874394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12700">
              <a:spcBef>
                <a:spcPts val="1585"/>
              </a:spcBef>
            </a:pPr>
            <a:r>
              <a:rPr sz="2150" b="1" spc="475" dirty="0">
                <a:solidFill>
                  <a:prstClr val="black"/>
                </a:solidFill>
                <a:cs typeface="Calibri"/>
              </a:rPr>
              <a:t>2</a:t>
            </a:r>
            <a:r>
              <a:rPr sz="2150" b="1" spc="765" dirty="0">
                <a:solidFill>
                  <a:prstClr val="black"/>
                </a:solidFill>
                <a:cs typeface="Calibri"/>
              </a:rPr>
              <a:t>4</a:t>
            </a:r>
            <a:r>
              <a:rPr sz="2150" b="1" spc="620" dirty="0">
                <a:solidFill>
                  <a:prstClr val="black"/>
                </a:solidFill>
                <a:cs typeface="Calibri"/>
              </a:rPr>
              <a:t>9</a:t>
            </a:r>
            <a:r>
              <a:rPr sz="2150" b="1" spc="295" dirty="0">
                <a:solidFill>
                  <a:prstClr val="black"/>
                </a:solidFill>
                <a:cs typeface="Calibri"/>
              </a:rPr>
              <a:t>.</a:t>
            </a:r>
            <a:r>
              <a:rPr sz="2150" b="1" spc="605" dirty="0">
                <a:solidFill>
                  <a:prstClr val="black"/>
                </a:solidFill>
                <a:cs typeface="Calibri"/>
              </a:rPr>
              <a:t>8</a:t>
            </a:r>
            <a:r>
              <a:rPr sz="2150" b="1" spc="720" dirty="0">
                <a:solidFill>
                  <a:prstClr val="black"/>
                </a:solidFill>
                <a:cs typeface="Calibri"/>
              </a:rPr>
              <a:t>8</a:t>
            </a:r>
            <a:endParaRPr sz="2150">
              <a:solidFill>
                <a:prstClr val="black"/>
              </a:solidFill>
              <a:cs typeface="Calibri"/>
            </a:endParaRPr>
          </a:p>
          <a:p>
            <a:pPr marL="113030">
              <a:spcBef>
                <a:spcPts val="935"/>
              </a:spcBef>
            </a:pPr>
            <a:r>
              <a:rPr sz="1400" b="1" spc="165" dirty="0">
                <a:solidFill>
                  <a:prstClr val="black"/>
                </a:solidFill>
                <a:cs typeface="Calibri"/>
              </a:rPr>
              <a:t>Incidencia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87" name="object 95"/>
          <p:cNvGrpSpPr/>
          <p:nvPr/>
        </p:nvGrpSpPr>
        <p:grpSpPr>
          <a:xfrm>
            <a:off x="10185399" y="3515376"/>
            <a:ext cx="1452880" cy="627380"/>
            <a:chOff x="10185399" y="3515376"/>
            <a:chExt cx="1452880" cy="627380"/>
          </a:xfrm>
        </p:grpSpPr>
        <p:sp>
          <p:nvSpPr>
            <p:cNvPr id="88" name="object 96"/>
            <p:cNvSpPr/>
            <p:nvPr/>
          </p:nvSpPr>
          <p:spPr>
            <a:xfrm>
              <a:off x="11629217" y="352250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4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object 97"/>
            <p:cNvSpPr/>
            <p:nvPr/>
          </p:nvSpPr>
          <p:spPr>
            <a:xfrm>
              <a:off x="10185387" y="3515385"/>
              <a:ext cx="1452880" cy="627380"/>
            </a:xfrm>
            <a:custGeom>
              <a:avLst/>
              <a:gdLst/>
              <a:ahLst/>
              <a:cxnLst/>
              <a:rect l="l" t="t" r="r" b="b"/>
              <a:pathLst>
                <a:path w="1452879" h="627379">
                  <a:moveTo>
                    <a:pt x="1452791" y="0"/>
                  </a:moveTo>
                  <a:lnTo>
                    <a:pt x="1416316" y="0"/>
                  </a:lnTo>
                  <a:lnTo>
                    <a:pt x="1416316" y="14732"/>
                  </a:lnTo>
                  <a:lnTo>
                    <a:pt x="1416316" y="598347"/>
                  </a:lnTo>
                  <a:lnTo>
                    <a:pt x="17945" y="598347"/>
                  </a:lnTo>
                  <a:lnTo>
                    <a:pt x="17945" y="14732"/>
                  </a:lnTo>
                  <a:lnTo>
                    <a:pt x="1416316" y="14732"/>
                  </a:lnTo>
                  <a:lnTo>
                    <a:pt x="1416316" y="0"/>
                  </a:lnTo>
                  <a:lnTo>
                    <a:pt x="17945" y="0"/>
                  </a:lnTo>
                  <a:lnTo>
                    <a:pt x="12" y="0"/>
                  </a:lnTo>
                  <a:lnTo>
                    <a:pt x="0" y="627341"/>
                  </a:lnTo>
                  <a:lnTo>
                    <a:pt x="17945" y="627341"/>
                  </a:lnTo>
                  <a:lnTo>
                    <a:pt x="1416316" y="627341"/>
                  </a:lnTo>
                  <a:lnTo>
                    <a:pt x="1452791" y="627341"/>
                  </a:lnTo>
                  <a:lnTo>
                    <a:pt x="1452791" y="598347"/>
                  </a:lnTo>
                  <a:lnTo>
                    <a:pt x="1452791" y="14732"/>
                  </a:lnTo>
                  <a:lnTo>
                    <a:pt x="14527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0" name="object 98"/>
          <p:cNvSpPr txBox="1"/>
          <p:nvPr/>
        </p:nvSpPr>
        <p:spPr>
          <a:xfrm>
            <a:off x="10172700" y="1168400"/>
            <a:ext cx="1435100" cy="998219"/>
          </a:xfrm>
          <a:prstGeom prst="rect">
            <a:avLst/>
          </a:prstGeom>
          <a:solidFill>
            <a:srgbClr val="FF8500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spcBef>
                <a:spcPts val="55"/>
              </a:spcBef>
            </a:pP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24790"/>
            <a:r>
              <a:rPr sz="1200" b="1" spc="180" dirty="0">
                <a:solidFill>
                  <a:srgbClr val="FFFFFF"/>
                </a:solidFill>
                <a:cs typeface="Calibri"/>
              </a:rPr>
              <a:t>NUEVA</a:t>
            </a:r>
            <a:endParaRPr sz="1200">
              <a:solidFill>
                <a:prstClr val="black"/>
              </a:solidFill>
              <a:cs typeface="Calibri"/>
            </a:endParaRPr>
          </a:p>
          <a:p>
            <a:pPr marL="224790">
              <a:spcBef>
                <a:spcPts val="219"/>
              </a:spcBef>
            </a:pPr>
            <a:r>
              <a:rPr sz="1200" b="1" spc="180" dirty="0">
                <a:solidFill>
                  <a:srgbClr val="FFFFFF"/>
                </a:solidFill>
                <a:cs typeface="Calibri"/>
              </a:rPr>
              <a:t>NORMALIDAD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91" name="Rectángulo 90"/>
          <p:cNvSpPr/>
          <p:nvPr/>
        </p:nvSpPr>
        <p:spPr>
          <a:xfrm>
            <a:off x="5550049" y="3244334"/>
            <a:ext cx="1091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COVID-19</a:t>
            </a:r>
          </a:p>
        </p:txBody>
      </p:sp>
    </p:spTree>
    <p:extLst>
      <p:ext uri="{BB962C8B-B14F-4D97-AF65-F5344CB8AC3E}">
        <p14:creationId xmlns:p14="http://schemas.microsoft.com/office/powerpoint/2010/main" val="2289918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72700" y="3515359"/>
            <a:ext cx="1457960" cy="584200"/>
          </a:xfrm>
          <a:custGeom>
            <a:avLst/>
            <a:gdLst/>
            <a:ahLst/>
            <a:cxnLst/>
            <a:rect l="l" t="t" r="r" b="b"/>
            <a:pathLst>
              <a:path w="1457959" h="584200">
                <a:moveTo>
                  <a:pt x="1360424" y="0"/>
                </a:moveTo>
                <a:lnTo>
                  <a:pt x="97535" y="0"/>
                </a:lnTo>
                <a:lnTo>
                  <a:pt x="57657" y="8509"/>
                </a:lnTo>
                <a:lnTo>
                  <a:pt x="24510" y="32892"/>
                </a:lnTo>
                <a:lnTo>
                  <a:pt x="4191" y="68961"/>
                </a:lnTo>
                <a:lnTo>
                  <a:pt x="0" y="97408"/>
                </a:lnTo>
                <a:lnTo>
                  <a:pt x="0" y="486790"/>
                </a:lnTo>
                <a:lnTo>
                  <a:pt x="15113" y="538860"/>
                </a:lnTo>
                <a:lnTo>
                  <a:pt x="43815" y="568070"/>
                </a:lnTo>
                <a:lnTo>
                  <a:pt x="82930" y="583057"/>
                </a:lnTo>
                <a:lnTo>
                  <a:pt x="97535" y="584200"/>
                </a:lnTo>
                <a:lnTo>
                  <a:pt x="1360424" y="584200"/>
                </a:lnTo>
                <a:lnTo>
                  <a:pt x="1400302" y="575690"/>
                </a:lnTo>
                <a:lnTo>
                  <a:pt x="1433449" y="551307"/>
                </a:lnTo>
                <a:lnTo>
                  <a:pt x="1453769" y="515238"/>
                </a:lnTo>
                <a:lnTo>
                  <a:pt x="1457959" y="486790"/>
                </a:lnTo>
                <a:lnTo>
                  <a:pt x="1457959" y="97408"/>
                </a:lnTo>
                <a:lnTo>
                  <a:pt x="1449451" y="57657"/>
                </a:lnTo>
                <a:lnTo>
                  <a:pt x="1425067" y="24511"/>
                </a:lnTo>
                <a:lnTo>
                  <a:pt x="1388999" y="4190"/>
                </a:lnTo>
                <a:lnTo>
                  <a:pt x="1360424" y="0"/>
                </a:lnTo>
                <a:close/>
              </a:path>
            </a:pathLst>
          </a:custGeom>
          <a:solidFill>
            <a:srgbClr val="39BD4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172700" y="2321560"/>
            <a:ext cx="1483995" cy="599440"/>
            <a:chOff x="10172700" y="2321560"/>
            <a:chExt cx="1483995" cy="599440"/>
          </a:xfrm>
        </p:grpSpPr>
        <p:sp>
          <p:nvSpPr>
            <p:cNvPr id="4" name="object 4"/>
            <p:cNvSpPr/>
            <p:nvPr/>
          </p:nvSpPr>
          <p:spPr>
            <a:xfrm>
              <a:off x="10172700" y="2321560"/>
              <a:ext cx="1457960" cy="584200"/>
            </a:xfrm>
            <a:custGeom>
              <a:avLst/>
              <a:gdLst/>
              <a:ahLst/>
              <a:cxnLst/>
              <a:rect l="l" t="t" r="r" b="b"/>
              <a:pathLst>
                <a:path w="1457959" h="584200">
                  <a:moveTo>
                    <a:pt x="1360424" y="0"/>
                  </a:moveTo>
                  <a:lnTo>
                    <a:pt x="97535" y="0"/>
                  </a:lnTo>
                  <a:lnTo>
                    <a:pt x="57657" y="8509"/>
                  </a:lnTo>
                  <a:lnTo>
                    <a:pt x="24510" y="32892"/>
                  </a:lnTo>
                  <a:lnTo>
                    <a:pt x="4191" y="68961"/>
                  </a:lnTo>
                  <a:lnTo>
                    <a:pt x="0" y="97409"/>
                  </a:lnTo>
                  <a:lnTo>
                    <a:pt x="0" y="486790"/>
                  </a:lnTo>
                  <a:lnTo>
                    <a:pt x="15113" y="538861"/>
                  </a:lnTo>
                  <a:lnTo>
                    <a:pt x="43815" y="568070"/>
                  </a:lnTo>
                  <a:lnTo>
                    <a:pt x="82930" y="583056"/>
                  </a:lnTo>
                  <a:lnTo>
                    <a:pt x="97535" y="584200"/>
                  </a:lnTo>
                  <a:lnTo>
                    <a:pt x="1360424" y="584200"/>
                  </a:lnTo>
                  <a:lnTo>
                    <a:pt x="1400302" y="575690"/>
                  </a:lnTo>
                  <a:lnTo>
                    <a:pt x="1433449" y="551306"/>
                  </a:lnTo>
                  <a:lnTo>
                    <a:pt x="1453769" y="515238"/>
                  </a:lnTo>
                  <a:lnTo>
                    <a:pt x="1457959" y="486790"/>
                  </a:lnTo>
                  <a:lnTo>
                    <a:pt x="1457959" y="97409"/>
                  </a:lnTo>
                  <a:lnTo>
                    <a:pt x="1449451" y="57657"/>
                  </a:lnTo>
                  <a:lnTo>
                    <a:pt x="1425067" y="24511"/>
                  </a:lnTo>
                  <a:lnTo>
                    <a:pt x="1388999" y="4190"/>
                  </a:lnTo>
                  <a:lnTo>
                    <a:pt x="1360424" y="0"/>
                  </a:lnTo>
                  <a:close/>
                </a:path>
              </a:pathLst>
            </a:custGeom>
            <a:solidFill>
              <a:srgbClr val="39BD4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0174226" y="2356109"/>
              <a:ext cx="1482090" cy="565150"/>
            </a:xfrm>
            <a:custGeom>
              <a:avLst/>
              <a:gdLst/>
              <a:ahLst/>
              <a:cxnLst/>
              <a:rect l="l" t="t" r="r" b="b"/>
              <a:pathLst>
                <a:path w="1482090" h="565150">
                  <a:moveTo>
                    <a:pt x="0" y="564855"/>
                  </a:moveTo>
                  <a:lnTo>
                    <a:pt x="1481931" y="564855"/>
                  </a:lnTo>
                  <a:lnTo>
                    <a:pt x="1481931" y="0"/>
                  </a:lnTo>
                  <a:lnTo>
                    <a:pt x="0" y="0"/>
                  </a:lnTo>
                  <a:lnTo>
                    <a:pt x="0" y="564855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0174224" y="2356116"/>
              <a:ext cx="1482090" cy="565150"/>
            </a:xfrm>
            <a:custGeom>
              <a:avLst/>
              <a:gdLst/>
              <a:ahLst/>
              <a:cxnLst/>
              <a:rect l="l" t="t" r="r" b="b"/>
              <a:pathLst>
                <a:path w="1482090" h="565150">
                  <a:moveTo>
                    <a:pt x="1481924" y="0"/>
                  </a:moveTo>
                  <a:lnTo>
                    <a:pt x="1472780" y="0"/>
                  </a:lnTo>
                  <a:lnTo>
                    <a:pt x="1472780" y="553173"/>
                  </a:lnTo>
                  <a:lnTo>
                    <a:pt x="0" y="553173"/>
                  </a:lnTo>
                  <a:lnTo>
                    <a:pt x="0" y="564857"/>
                  </a:lnTo>
                  <a:lnTo>
                    <a:pt x="1472780" y="564857"/>
                  </a:lnTo>
                  <a:lnTo>
                    <a:pt x="1481924" y="564857"/>
                  </a:lnTo>
                  <a:lnTo>
                    <a:pt x="1481924" y="553173"/>
                  </a:lnTo>
                  <a:lnTo>
                    <a:pt x="14819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object 7"/>
          <p:cNvSpPr txBox="1">
            <a:spLocks/>
          </p:cNvSpPr>
          <p:nvPr/>
        </p:nvSpPr>
        <p:spPr>
          <a:xfrm>
            <a:off x="459740" y="160273"/>
            <a:ext cx="9424396" cy="717504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>
            <a:lvl1pPr>
              <a:defRPr sz="3200" b="1" i="0">
                <a:solidFill>
                  <a:srgbClr val="BEBEBE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marL="12700" marR="5080" algn="ctr">
              <a:lnSpc>
                <a:spcPts val="2380"/>
              </a:lnSpc>
              <a:spcBef>
                <a:spcPts val="395"/>
              </a:spcBef>
              <a:tabLst>
                <a:tab pos="2687320" algn="l"/>
              </a:tabLst>
            </a:pPr>
            <a:r>
              <a:rPr lang="es-MX" sz="2200" kern="0" spc="95" dirty="0">
                <a:solidFill>
                  <a:srgbClr val="A21F45"/>
                </a:solidFill>
                <a:latin typeface="Calibri"/>
                <a:cs typeface="Calibri"/>
              </a:rPr>
              <a:t> </a:t>
            </a:r>
            <a:r>
              <a:rPr lang="es-MX" sz="2200" kern="0" spc="250" dirty="0">
                <a:solidFill>
                  <a:srgbClr val="A21F45"/>
                </a:solidFill>
                <a:latin typeface="Calibri"/>
                <a:cs typeface="Calibri"/>
              </a:rPr>
              <a:t>Tasa</a:t>
            </a:r>
            <a:r>
              <a:rPr lang="es-MX" sz="2200" kern="0" spc="140" dirty="0">
                <a:solidFill>
                  <a:srgbClr val="A21F45"/>
                </a:solidFill>
                <a:latin typeface="Calibri"/>
                <a:cs typeface="Calibri"/>
              </a:rPr>
              <a:t> </a:t>
            </a:r>
            <a:r>
              <a:rPr lang="es-MX" sz="2200" kern="0" spc="310" dirty="0">
                <a:solidFill>
                  <a:srgbClr val="A21F45"/>
                </a:solidFill>
                <a:latin typeface="Calibri"/>
                <a:cs typeface="Calibri"/>
              </a:rPr>
              <a:t>de</a:t>
            </a:r>
            <a:r>
              <a:rPr lang="es-MX" sz="2200" kern="0" spc="120" dirty="0">
                <a:solidFill>
                  <a:srgbClr val="A21F45"/>
                </a:solidFill>
                <a:latin typeface="Calibri"/>
                <a:cs typeface="Calibri"/>
              </a:rPr>
              <a:t> </a:t>
            </a:r>
            <a:r>
              <a:rPr lang="es-MX" sz="2200" kern="0" spc="265" dirty="0">
                <a:solidFill>
                  <a:srgbClr val="A21F45"/>
                </a:solidFill>
                <a:latin typeface="Calibri"/>
                <a:cs typeface="Calibri"/>
              </a:rPr>
              <a:t>incidenc</a:t>
            </a:r>
            <a:r>
              <a:rPr lang="es-MX" sz="2200" kern="0" spc="295" dirty="0">
                <a:solidFill>
                  <a:srgbClr val="A21F45"/>
                </a:solidFill>
                <a:latin typeface="Calibri"/>
                <a:cs typeface="Calibri"/>
              </a:rPr>
              <a:t>ia de casos COVID 19</a:t>
            </a:r>
          </a:p>
          <a:p>
            <a:pPr marL="12700" marR="5080" algn="ctr">
              <a:lnSpc>
                <a:spcPts val="2380"/>
              </a:lnSpc>
              <a:spcBef>
                <a:spcPts val="395"/>
              </a:spcBef>
              <a:tabLst>
                <a:tab pos="2687320" algn="l"/>
              </a:tabLst>
            </a:pPr>
            <a:r>
              <a:rPr lang="es-MX" sz="2200" kern="0" spc="295" dirty="0">
                <a:solidFill>
                  <a:srgbClr val="A21F45"/>
                </a:solidFill>
                <a:latin typeface="Calibri"/>
                <a:cs typeface="Calibri"/>
              </a:rPr>
              <a:t> </a:t>
            </a:r>
            <a:r>
              <a:rPr lang="es-MX" sz="2200" u="heavy" kern="0" spc="254" dirty="0">
                <a:solidFill>
                  <a:srgbClr val="A21F45"/>
                </a:solidFill>
                <a:uFill>
                  <a:solidFill>
                    <a:srgbClr val="A21F45"/>
                  </a:solidFill>
                </a:uFill>
                <a:latin typeface="Calibri"/>
                <a:cs typeface="Calibri"/>
              </a:rPr>
              <a:t>activos</a:t>
            </a:r>
            <a:r>
              <a:rPr lang="es-MX" sz="2200" kern="0" spc="254" dirty="0">
                <a:solidFill>
                  <a:srgbClr val="A21F45"/>
                </a:solidFill>
                <a:latin typeface="Calibri"/>
                <a:cs typeface="Calibri"/>
              </a:rPr>
              <a:t> </a:t>
            </a:r>
            <a:r>
              <a:rPr lang="es-MX" sz="2200" kern="0" spc="250" dirty="0">
                <a:solidFill>
                  <a:srgbClr val="A21F45"/>
                </a:solidFill>
                <a:latin typeface="Calibri"/>
                <a:cs typeface="Calibri"/>
              </a:rPr>
              <a:t>por</a:t>
            </a:r>
            <a:r>
              <a:rPr lang="es-MX" sz="2200" kern="0" spc="-90" dirty="0">
                <a:solidFill>
                  <a:srgbClr val="A21F45"/>
                </a:solidFill>
                <a:latin typeface="Calibri"/>
                <a:cs typeface="Calibri"/>
              </a:rPr>
              <a:t> </a:t>
            </a:r>
            <a:r>
              <a:rPr lang="es-MX" sz="2200" kern="0" spc="260" dirty="0">
                <a:solidFill>
                  <a:srgbClr val="A21F45"/>
                </a:solidFill>
                <a:latin typeface="Calibri"/>
                <a:cs typeface="Calibri"/>
              </a:rPr>
              <a:t>municipio al 28 de junio del 2020 en Sinaloa</a:t>
            </a:r>
            <a:endParaRPr lang="es-MX" sz="2200" kern="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85476" y="3003296"/>
            <a:ext cx="1220470" cy="4546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79400" marR="5080" indent="-266700">
              <a:lnSpc>
                <a:spcPct val="101200"/>
              </a:lnSpc>
              <a:spcBef>
                <a:spcPts val="80"/>
              </a:spcBef>
            </a:pPr>
            <a:r>
              <a:rPr sz="1400" b="1" spc="210" dirty="0">
                <a:solidFill>
                  <a:prstClr val="black"/>
                </a:solidFill>
                <a:cs typeface="Calibri"/>
              </a:rPr>
              <a:t>C</a:t>
            </a:r>
            <a:r>
              <a:rPr sz="1400" b="1" spc="225" dirty="0">
                <a:solidFill>
                  <a:prstClr val="black"/>
                </a:solidFill>
                <a:cs typeface="Calibri"/>
              </a:rPr>
              <a:t>o</a:t>
            </a:r>
            <a:r>
              <a:rPr sz="1400" b="1" spc="210" dirty="0">
                <a:solidFill>
                  <a:prstClr val="black"/>
                </a:solidFill>
                <a:cs typeface="Calibri"/>
              </a:rPr>
              <a:t>n</a:t>
            </a:r>
            <a:r>
              <a:rPr sz="1400" b="1" spc="95" dirty="0">
                <a:solidFill>
                  <a:prstClr val="black"/>
                </a:solidFill>
                <a:cs typeface="Calibri"/>
              </a:rPr>
              <a:t>f</a:t>
            </a:r>
            <a:r>
              <a:rPr sz="1400" b="1" spc="70" dirty="0">
                <a:solidFill>
                  <a:prstClr val="black"/>
                </a:solidFill>
                <a:cs typeface="Calibri"/>
              </a:rPr>
              <a:t>i</a:t>
            </a:r>
            <a:r>
              <a:rPr sz="1400" b="1" spc="100" dirty="0">
                <a:solidFill>
                  <a:prstClr val="black"/>
                </a:solidFill>
                <a:cs typeface="Calibri"/>
              </a:rPr>
              <a:t>r</a:t>
            </a:r>
            <a:r>
              <a:rPr sz="1400" b="1" spc="315" dirty="0">
                <a:solidFill>
                  <a:prstClr val="black"/>
                </a:solidFill>
                <a:cs typeface="Calibri"/>
              </a:rPr>
              <a:t>m</a:t>
            </a:r>
            <a:r>
              <a:rPr sz="1400" b="1" spc="185" dirty="0">
                <a:solidFill>
                  <a:prstClr val="black"/>
                </a:solidFill>
                <a:cs typeface="Calibri"/>
              </a:rPr>
              <a:t>ad</a:t>
            </a:r>
            <a:r>
              <a:rPr sz="1400" b="1" spc="160" dirty="0">
                <a:solidFill>
                  <a:prstClr val="black"/>
                </a:solidFill>
                <a:cs typeface="Calibri"/>
              </a:rPr>
              <a:t>o</a:t>
            </a:r>
            <a:r>
              <a:rPr sz="1400" b="1" spc="130" dirty="0">
                <a:solidFill>
                  <a:prstClr val="black"/>
                </a:solidFill>
                <a:cs typeface="Calibri"/>
              </a:rPr>
              <a:t>s  </a:t>
            </a:r>
            <a:r>
              <a:rPr sz="1400" b="1" spc="155" dirty="0">
                <a:solidFill>
                  <a:prstClr val="black"/>
                </a:solidFill>
                <a:cs typeface="Calibri"/>
              </a:rPr>
              <a:t>activos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81284" y="4060947"/>
            <a:ext cx="1263015" cy="9956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indent="-2540" algn="ctr">
              <a:lnSpc>
                <a:spcPct val="113100"/>
              </a:lnSpc>
              <a:spcBef>
                <a:spcPts val="135"/>
              </a:spcBef>
            </a:pPr>
            <a:r>
              <a:rPr sz="1400" b="1" spc="165" dirty="0">
                <a:solidFill>
                  <a:prstClr val="black"/>
                </a:solidFill>
                <a:cs typeface="Calibri"/>
              </a:rPr>
              <a:t>Incidencia  </a:t>
            </a:r>
            <a:r>
              <a:rPr sz="1400" b="1" spc="150" dirty="0">
                <a:solidFill>
                  <a:prstClr val="black"/>
                </a:solidFill>
                <a:cs typeface="Calibri"/>
              </a:rPr>
              <a:t>Estatal</a:t>
            </a:r>
            <a:r>
              <a:rPr sz="1400" b="1" spc="60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spc="190" dirty="0">
                <a:solidFill>
                  <a:prstClr val="black"/>
                </a:solidFill>
                <a:cs typeface="Calibri"/>
              </a:rPr>
              <a:t>Casos  </a:t>
            </a:r>
            <a:r>
              <a:rPr sz="1400" b="1" spc="165" dirty="0">
                <a:solidFill>
                  <a:prstClr val="black"/>
                </a:solidFill>
                <a:cs typeface="Calibri"/>
              </a:rPr>
              <a:t>Activos </a:t>
            </a:r>
            <a:r>
              <a:rPr sz="1400" b="1" spc="155" dirty="0">
                <a:solidFill>
                  <a:prstClr val="black"/>
                </a:solidFill>
                <a:cs typeface="Calibri"/>
              </a:rPr>
              <a:t>por  </a:t>
            </a:r>
            <a:r>
              <a:rPr sz="1400" b="1" spc="105" dirty="0">
                <a:solidFill>
                  <a:prstClr val="black"/>
                </a:solidFill>
                <a:cs typeface="Calibri"/>
              </a:rPr>
              <a:t>100 </a:t>
            </a:r>
            <a:r>
              <a:rPr sz="1400" b="1" spc="155" dirty="0">
                <a:solidFill>
                  <a:prstClr val="black"/>
                </a:solidFill>
                <a:cs typeface="Calibri"/>
              </a:rPr>
              <a:t>mil</a:t>
            </a:r>
            <a:r>
              <a:rPr sz="1400" b="1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1400" b="1" spc="140" dirty="0">
                <a:solidFill>
                  <a:prstClr val="black"/>
                </a:solidFill>
                <a:cs typeface="Calibri"/>
              </a:rPr>
              <a:t>hab.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82183" y="1713803"/>
            <a:ext cx="8799195" cy="2825115"/>
            <a:chOff x="582183" y="1713803"/>
            <a:chExt cx="8799195" cy="2825115"/>
          </a:xfrm>
        </p:grpSpPr>
        <p:sp>
          <p:nvSpPr>
            <p:cNvPr id="14" name="object 14"/>
            <p:cNvSpPr/>
            <p:nvPr/>
          </p:nvSpPr>
          <p:spPr>
            <a:xfrm>
              <a:off x="588850" y="3676013"/>
              <a:ext cx="1638935" cy="562610"/>
            </a:xfrm>
            <a:custGeom>
              <a:avLst/>
              <a:gdLst/>
              <a:ahLst/>
              <a:cxnLst/>
              <a:rect l="l" t="t" r="r" b="b"/>
              <a:pathLst>
                <a:path w="1638935" h="562610">
                  <a:moveTo>
                    <a:pt x="0" y="562378"/>
                  </a:moveTo>
                  <a:lnTo>
                    <a:pt x="168210" y="562378"/>
                  </a:lnTo>
                </a:path>
                <a:path w="1638935" h="562610">
                  <a:moveTo>
                    <a:pt x="322002" y="562378"/>
                  </a:moveTo>
                  <a:lnTo>
                    <a:pt x="1638848" y="562378"/>
                  </a:lnTo>
                </a:path>
                <a:path w="1638935" h="562610">
                  <a:moveTo>
                    <a:pt x="322002" y="281189"/>
                  </a:moveTo>
                  <a:lnTo>
                    <a:pt x="1638848" y="281189"/>
                  </a:lnTo>
                </a:path>
                <a:path w="1638935" h="562610">
                  <a:moveTo>
                    <a:pt x="0" y="0"/>
                  </a:moveTo>
                  <a:lnTo>
                    <a:pt x="168210" y="0"/>
                  </a:lnTo>
                </a:path>
                <a:path w="1638935" h="562610">
                  <a:moveTo>
                    <a:pt x="322002" y="0"/>
                  </a:moveTo>
                  <a:lnTo>
                    <a:pt x="1638848" y="0"/>
                  </a:lnTo>
                </a:path>
              </a:pathLst>
            </a:custGeom>
            <a:ln w="1279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757059" y="3643985"/>
              <a:ext cx="1134745" cy="869315"/>
            </a:xfrm>
            <a:custGeom>
              <a:avLst/>
              <a:gdLst/>
              <a:ahLst/>
              <a:cxnLst/>
              <a:rect l="l" t="t" r="r" b="b"/>
              <a:pathLst>
                <a:path w="1134745" h="869314">
                  <a:moveTo>
                    <a:pt x="153784" y="0"/>
                  </a:moveTo>
                  <a:lnTo>
                    <a:pt x="0" y="0"/>
                  </a:lnTo>
                  <a:lnTo>
                    <a:pt x="0" y="869124"/>
                  </a:lnTo>
                  <a:lnTo>
                    <a:pt x="153784" y="869124"/>
                  </a:lnTo>
                  <a:lnTo>
                    <a:pt x="153784" y="0"/>
                  </a:lnTo>
                  <a:close/>
                </a:path>
                <a:path w="1134745" h="869314">
                  <a:moveTo>
                    <a:pt x="644004" y="856348"/>
                  </a:moveTo>
                  <a:lnTo>
                    <a:pt x="490207" y="856348"/>
                  </a:lnTo>
                  <a:lnTo>
                    <a:pt x="490207" y="869124"/>
                  </a:lnTo>
                  <a:lnTo>
                    <a:pt x="644004" y="869124"/>
                  </a:lnTo>
                  <a:lnTo>
                    <a:pt x="644004" y="856348"/>
                  </a:lnTo>
                  <a:close/>
                </a:path>
                <a:path w="1134745" h="869314">
                  <a:moveTo>
                    <a:pt x="1134211" y="741311"/>
                  </a:moveTo>
                  <a:lnTo>
                    <a:pt x="980414" y="741311"/>
                  </a:lnTo>
                  <a:lnTo>
                    <a:pt x="980414" y="869124"/>
                  </a:lnTo>
                  <a:lnTo>
                    <a:pt x="1134211" y="869124"/>
                  </a:lnTo>
                  <a:lnTo>
                    <a:pt x="1134211" y="741311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588850" y="3113635"/>
              <a:ext cx="4561205" cy="1125220"/>
            </a:xfrm>
            <a:custGeom>
              <a:avLst/>
              <a:gdLst/>
              <a:ahLst/>
              <a:cxnLst/>
              <a:rect l="l" t="t" r="r" b="b"/>
              <a:pathLst>
                <a:path w="4561205" h="1125220">
                  <a:moveTo>
                    <a:pt x="1783028" y="1124756"/>
                  </a:moveTo>
                  <a:lnTo>
                    <a:pt x="3590086" y="1124756"/>
                  </a:lnTo>
                </a:path>
                <a:path w="4561205" h="1125220">
                  <a:moveTo>
                    <a:pt x="1783028" y="843567"/>
                  </a:moveTo>
                  <a:lnTo>
                    <a:pt x="4560900" y="843567"/>
                  </a:lnTo>
                </a:path>
                <a:path w="4561205" h="1125220">
                  <a:moveTo>
                    <a:pt x="1783028" y="562378"/>
                  </a:moveTo>
                  <a:lnTo>
                    <a:pt x="4560900" y="562378"/>
                  </a:lnTo>
                </a:path>
                <a:path w="4561205" h="1125220">
                  <a:moveTo>
                    <a:pt x="0" y="281189"/>
                  </a:moveTo>
                  <a:lnTo>
                    <a:pt x="1638848" y="281189"/>
                  </a:lnTo>
                </a:path>
                <a:path w="4561205" h="1125220">
                  <a:moveTo>
                    <a:pt x="1783028" y="281189"/>
                  </a:moveTo>
                  <a:lnTo>
                    <a:pt x="4560900" y="281189"/>
                  </a:lnTo>
                </a:path>
                <a:path w="4561205" h="1125220">
                  <a:moveTo>
                    <a:pt x="0" y="0"/>
                  </a:moveTo>
                  <a:lnTo>
                    <a:pt x="1638848" y="0"/>
                  </a:lnTo>
                </a:path>
                <a:path w="4561205" h="1125220">
                  <a:moveTo>
                    <a:pt x="1783028" y="0"/>
                  </a:moveTo>
                  <a:lnTo>
                    <a:pt x="4560900" y="0"/>
                  </a:lnTo>
                </a:path>
              </a:pathLst>
            </a:custGeom>
            <a:ln w="1279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2227694" y="3043262"/>
              <a:ext cx="1615440" cy="1470025"/>
            </a:xfrm>
            <a:custGeom>
              <a:avLst/>
              <a:gdLst/>
              <a:ahLst/>
              <a:cxnLst/>
              <a:rect l="l" t="t" r="r" b="b"/>
              <a:pathLst>
                <a:path w="1615439" h="1470025">
                  <a:moveTo>
                    <a:pt x="144183" y="0"/>
                  </a:moveTo>
                  <a:lnTo>
                    <a:pt x="0" y="0"/>
                  </a:lnTo>
                  <a:lnTo>
                    <a:pt x="0" y="1469847"/>
                  </a:lnTo>
                  <a:lnTo>
                    <a:pt x="144183" y="1469847"/>
                  </a:lnTo>
                  <a:lnTo>
                    <a:pt x="144183" y="0"/>
                  </a:lnTo>
                  <a:close/>
                </a:path>
                <a:path w="1615439" h="1470025">
                  <a:moveTo>
                    <a:pt x="634390" y="1303693"/>
                  </a:moveTo>
                  <a:lnTo>
                    <a:pt x="480593" y="1303693"/>
                  </a:lnTo>
                  <a:lnTo>
                    <a:pt x="480593" y="1469847"/>
                  </a:lnTo>
                  <a:lnTo>
                    <a:pt x="634390" y="1469847"/>
                  </a:lnTo>
                  <a:lnTo>
                    <a:pt x="634390" y="1303693"/>
                  </a:lnTo>
                  <a:close/>
                </a:path>
                <a:path w="1615439" h="1470025">
                  <a:moveTo>
                    <a:pt x="1124597" y="1393164"/>
                  </a:moveTo>
                  <a:lnTo>
                    <a:pt x="970813" y="1393164"/>
                  </a:lnTo>
                  <a:lnTo>
                    <a:pt x="970813" y="1469847"/>
                  </a:lnTo>
                  <a:lnTo>
                    <a:pt x="1124597" y="1469847"/>
                  </a:lnTo>
                  <a:lnTo>
                    <a:pt x="1124597" y="1393164"/>
                  </a:lnTo>
                  <a:close/>
                </a:path>
                <a:path w="1615439" h="1470025">
                  <a:moveTo>
                    <a:pt x="1614817" y="1457071"/>
                  </a:moveTo>
                  <a:lnTo>
                    <a:pt x="1461020" y="1457071"/>
                  </a:lnTo>
                  <a:lnTo>
                    <a:pt x="1461020" y="1469847"/>
                  </a:lnTo>
                  <a:lnTo>
                    <a:pt x="1614817" y="1469847"/>
                  </a:lnTo>
                  <a:lnTo>
                    <a:pt x="1614817" y="1457071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4323117" y="4238392"/>
              <a:ext cx="826769" cy="0"/>
            </a:xfrm>
            <a:custGeom>
              <a:avLst/>
              <a:gdLst/>
              <a:ahLst/>
              <a:cxnLst/>
              <a:rect l="l" t="t" r="r" b="b"/>
              <a:pathLst>
                <a:path w="826770">
                  <a:moveTo>
                    <a:pt x="0" y="0"/>
                  </a:moveTo>
                  <a:lnTo>
                    <a:pt x="826633" y="0"/>
                  </a:lnTo>
                </a:path>
              </a:pathLst>
            </a:custGeom>
            <a:ln w="1279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4178935" y="4116895"/>
              <a:ext cx="635000" cy="396240"/>
            </a:xfrm>
            <a:custGeom>
              <a:avLst/>
              <a:gdLst/>
              <a:ahLst/>
              <a:cxnLst/>
              <a:rect l="l" t="t" r="r" b="b"/>
              <a:pathLst>
                <a:path w="635000" h="396239">
                  <a:moveTo>
                    <a:pt x="144170" y="0"/>
                  </a:moveTo>
                  <a:lnTo>
                    <a:pt x="0" y="0"/>
                  </a:lnTo>
                  <a:lnTo>
                    <a:pt x="0" y="396214"/>
                  </a:lnTo>
                  <a:lnTo>
                    <a:pt x="144170" y="396214"/>
                  </a:lnTo>
                  <a:lnTo>
                    <a:pt x="144170" y="0"/>
                  </a:lnTo>
                  <a:close/>
                </a:path>
                <a:path w="635000" h="396239">
                  <a:moveTo>
                    <a:pt x="634390" y="370649"/>
                  </a:moveTo>
                  <a:lnTo>
                    <a:pt x="480593" y="370649"/>
                  </a:lnTo>
                  <a:lnTo>
                    <a:pt x="480593" y="396214"/>
                  </a:lnTo>
                  <a:lnTo>
                    <a:pt x="634390" y="396214"/>
                  </a:lnTo>
                  <a:lnTo>
                    <a:pt x="634390" y="370649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588850" y="2282849"/>
              <a:ext cx="8785860" cy="1955800"/>
            </a:xfrm>
            <a:custGeom>
              <a:avLst/>
              <a:gdLst/>
              <a:ahLst/>
              <a:cxnLst/>
              <a:rect l="l" t="t" r="r" b="b"/>
              <a:pathLst>
                <a:path w="8785860" h="1955800">
                  <a:moveTo>
                    <a:pt x="4714692" y="1955542"/>
                  </a:moveTo>
                  <a:lnTo>
                    <a:pt x="7973164" y="1955542"/>
                  </a:lnTo>
                </a:path>
                <a:path w="8785860" h="1955800">
                  <a:moveTo>
                    <a:pt x="4714692" y="1674353"/>
                  </a:moveTo>
                  <a:lnTo>
                    <a:pt x="7973164" y="1674353"/>
                  </a:lnTo>
                </a:path>
                <a:path w="8785860" h="1955800">
                  <a:moveTo>
                    <a:pt x="4714692" y="1393164"/>
                  </a:moveTo>
                  <a:lnTo>
                    <a:pt x="7973164" y="1393164"/>
                  </a:lnTo>
                </a:path>
                <a:path w="8785860" h="1955800">
                  <a:moveTo>
                    <a:pt x="4714692" y="1111975"/>
                  </a:moveTo>
                  <a:lnTo>
                    <a:pt x="7973164" y="1111975"/>
                  </a:lnTo>
                </a:path>
                <a:path w="8785860" h="1955800">
                  <a:moveTo>
                    <a:pt x="4714692" y="830786"/>
                  </a:moveTo>
                  <a:lnTo>
                    <a:pt x="8785444" y="830786"/>
                  </a:lnTo>
                </a:path>
                <a:path w="8785860" h="1955800">
                  <a:moveTo>
                    <a:pt x="0" y="549596"/>
                  </a:moveTo>
                  <a:lnTo>
                    <a:pt x="4560900" y="549596"/>
                  </a:lnTo>
                </a:path>
                <a:path w="8785860" h="1955800">
                  <a:moveTo>
                    <a:pt x="4714692" y="549596"/>
                  </a:moveTo>
                  <a:lnTo>
                    <a:pt x="8785444" y="549596"/>
                  </a:lnTo>
                </a:path>
                <a:path w="8785860" h="1955800">
                  <a:moveTo>
                    <a:pt x="0" y="281189"/>
                  </a:moveTo>
                  <a:lnTo>
                    <a:pt x="4560900" y="281189"/>
                  </a:lnTo>
                </a:path>
                <a:path w="8785860" h="1955800">
                  <a:moveTo>
                    <a:pt x="0" y="0"/>
                  </a:moveTo>
                  <a:lnTo>
                    <a:pt x="4560900" y="0"/>
                  </a:lnTo>
                </a:path>
                <a:path w="8785860" h="1955800">
                  <a:moveTo>
                    <a:pt x="4714692" y="0"/>
                  </a:moveTo>
                  <a:lnTo>
                    <a:pt x="8785444" y="0"/>
                  </a:lnTo>
                </a:path>
              </a:pathLst>
            </a:custGeom>
            <a:ln w="1279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5149748" y="2110219"/>
              <a:ext cx="3075940" cy="2403475"/>
            </a:xfrm>
            <a:custGeom>
              <a:avLst/>
              <a:gdLst/>
              <a:ahLst/>
              <a:cxnLst/>
              <a:rect l="l" t="t" r="r" b="b"/>
              <a:pathLst>
                <a:path w="3075940" h="2403475">
                  <a:moveTo>
                    <a:pt x="153784" y="0"/>
                  </a:moveTo>
                  <a:lnTo>
                    <a:pt x="0" y="0"/>
                  </a:lnTo>
                  <a:lnTo>
                    <a:pt x="0" y="2402890"/>
                  </a:lnTo>
                  <a:lnTo>
                    <a:pt x="153784" y="2402890"/>
                  </a:lnTo>
                  <a:lnTo>
                    <a:pt x="153784" y="0"/>
                  </a:lnTo>
                  <a:close/>
                </a:path>
                <a:path w="3075940" h="2403475">
                  <a:moveTo>
                    <a:pt x="644004" y="2300643"/>
                  </a:moveTo>
                  <a:lnTo>
                    <a:pt x="490207" y="2300643"/>
                  </a:lnTo>
                  <a:lnTo>
                    <a:pt x="490207" y="2402890"/>
                  </a:lnTo>
                  <a:lnTo>
                    <a:pt x="644004" y="2402890"/>
                  </a:lnTo>
                  <a:lnTo>
                    <a:pt x="644004" y="2300643"/>
                  </a:lnTo>
                  <a:close/>
                </a:path>
                <a:path w="3075940" h="2403475">
                  <a:moveTo>
                    <a:pt x="1124597" y="2390114"/>
                  </a:moveTo>
                  <a:lnTo>
                    <a:pt x="970813" y="2390114"/>
                  </a:lnTo>
                  <a:lnTo>
                    <a:pt x="970813" y="2402890"/>
                  </a:lnTo>
                  <a:lnTo>
                    <a:pt x="1124597" y="2402890"/>
                  </a:lnTo>
                  <a:lnTo>
                    <a:pt x="1124597" y="2390114"/>
                  </a:lnTo>
                  <a:close/>
                </a:path>
                <a:path w="3075940" h="2403475">
                  <a:moveTo>
                    <a:pt x="1614817" y="2377325"/>
                  </a:moveTo>
                  <a:lnTo>
                    <a:pt x="1461020" y="2377325"/>
                  </a:lnTo>
                  <a:lnTo>
                    <a:pt x="1461020" y="2402890"/>
                  </a:lnTo>
                  <a:lnTo>
                    <a:pt x="1614817" y="2402890"/>
                  </a:lnTo>
                  <a:lnTo>
                    <a:pt x="1614817" y="2377325"/>
                  </a:lnTo>
                  <a:close/>
                </a:path>
                <a:path w="3075940" h="2403475">
                  <a:moveTo>
                    <a:pt x="2105025" y="2377325"/>
                  </a:moveTo>
                  <a:lnTo>
                    <a:pt x="1951240" y="2377325"/>
                  </a:lnTo>
                  <a:lnTo>
                    <a:pt x="1951240" y="2402890"/>
                  </a:lnTo>
                  <a:lnTo>
                    <a:pt x="2105025" y="2402890"/>
                  </a:lnTo>
                  <a:lnTo>
                    <a:pt x="2105025" y="2377325"/>
                  </a:lnTo>
                  <a:close/>
                </a:path>
                <a:path w="3075940" h="2403475">
                  <a:moveTo>
                    <a:pt x="3075838" y="2134489"/>
                  </a:moveTo>
                  <a:lnTo>
                    <a:pt x="2922054" y="2134489"/>
                  </a:lnTo>
                  <a:lnTo>
                    <a:pt x="2922054" y="2402890"/>
                  </a:lnTo>
                  <a:lnTo>
                    <a:pt x="3075838" y="2402890"/>
                  </a:lnTo>
                  <a:lnTo>
                    <a:pt x="3075838" y="2134489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8715807" y="3394824"/>
              <a:ext cx="658495" cy="281305"/>
            </a:xfrm>
            <a:custGeom>
              <a:avLst/>
              <a:gdLst/>
              <a:ahLst/>
              <a:cxnLst/>
              <a:rect l="l" t="t" r="r" b="b"/>
              <a:pathLst>
                <a:path w="658495" h="281304">
                  <a:moveTo>
                    <a:pt x="0" y="281189"/>
                  </a:moveTo>
                  <a:lnTo>
                    <a:pt x="658487" y="281189"/>
                  </a:lnTo>
                </a:path>
                <a:path w="658495" h="281304">
                  <a:moveTo>
                    <a:pt x="0" y="0"/>
                  </a:moveTo>
                  <a:lnTo>
                    <a:pt x="658487" y="0"/>
                  </a:lnTo>
                </a:path>
              </a:pathLst>
            </a:custGeom>
            <a:ln w="1279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8562009" y="3362794"/>
              <a:ext cx="644525" cy="1150620"/>
            </a:xfrm>
            <a:custGeom>
              <a:avLst/>
              <a:gdLst/>
              <a:ahLst/>
              <a:cxnLst/>
              <a:rect l="l" t="t" r="r" b="b"/>
              <a:pathLst>
                <a:path w="644525" h="1150620">
                  <a:moveTo>
                    <a:pt x="153797" y="0"/>
                  </a:moveTo>
                  <a:lnTo>
                    <a:pt x="0" y="0"/>
                  </a:lnTo>
                  <a:lnTo>
                    <a:pt x="0" y="1150315"/>
                  </a:lnTo>
                  <a:lnTo>
                    <a:pt x="153797" y="1150315"/>
                  </a:lnTo>
                  <a:lnTo>
                    <a:pt x="153797" y="0"/>
                  </a:lnTo>
                  <a:close/>
                </a:path>
                <a:path w="644525" h="1150620">
                  <a:moveTo>
                    <a:pt x="644004" y="1099197"/>
                  </a:moveTo>
                  <a:lnTo>
                    <a:pt x="490207" y="1099197"/>
                  </a:lnTo>
                  <a:lnTo>
                    <a:pt x="490207" y="1150315"/>
                  </a:lnTo>
                  <a:lnTo>
                    <a:pt x="644004" y="1150315"/>
                  </a:lnTo>
                  <a:lnTo>
                    <a:pt x="644004" y="1099197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588850" y="2001660"/>
              <a:ext cx="8785860" cy="0"/>
            </a:xfrm>
            <a:custGeom>
              <a:avLst/>
              <a:gdLst/>
              <a:ahLst/>
              <a:cxnLst/>
              <a:rect l="l" t="t" r="r" b="b"/>
              <a:pathLst>
                <a:path w="8785860">
                  <a:moveTo>
                    <a:pt x="0" y="0"/>
                  </a:moveTo>
                  <a:lnTo>
                    <a:pt x="8785444" y="0"/>
                  </a:lnTo>
                </a:path>
              </a:pathLst>
            </a:custGeom>
            <a:ln w="1279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838762" y="1924972"/>
              <a:ext cx="8286115" cy="2594610"/>
            </a:xfrm>
            <a:custGeom>
              <a:avLst/>
              <a:gdLst/>
              <a:ahLst/>
              <a:cxnLst/>
              <a:rect l="l" t="t" r="r" b="b"/>
              <a:pathLst>
                <a:path w="8286115" h="2594610">
                  <a:moveTo>
                    <a:pt x="0" y="1559321"/>
                  </a:moveTo>
                  <a:lnTo>
                    <a:pt x="490212" y="2364545"/>
                  </a:lnTo>
                  <a:lnTo>
                    <a:pt x="970877" y="1929980"/>
                  </a:lnTo>
                  <a:lnTo>
                    <a:pt x="1461090" y="0"/>
                  </a:lnTo>
                  <a:lnTo>
                    <a:pt x="1951302" y="1610446"/>
                  </a:lnTo>
                  <a:lnTo>
                    <a:pt x="2431903" y="1636009"/>
                  </a:lnTo>
                  <a:lnTo>
                    <a:pt x="2922116" y="2428451"/>
                  </a:lnTo>
                  <a:lnTo>
                    <a:pt x="3412328" y="76687"/>
                  </a:lnTo>
                  <a:lnTo>
                    <a:pt x="3902541" y="2083355"/>
                  </a:lnTo>
                  <a:lnTo>
                    <a:pt x="4383142" y="1214225"/>
                  </a:lnTo>
                  <a:lnTo>
                    <a:pt x="4873354" y="2211169"/>
                  </a:lnTo>
                  <a:lnTo>
                    <a:pt x="5363567" y="2134481"/>
                  </a:lnTo>
                  <a:lnTo>
                    <a:pt x="5853780" y="2236731"/>
                  </a:lnTo>
                  <a:lnTo>
                    <a:pt x="6334380" y="1917198"/>
                  </a:lnTo>
                  <a:lnTo>
                    <a:pt x="6824593" y="2594608"/>
                  </a:lnTo>
                  <a:lnTo>
                    <a:pt x="7314806" y="153375"/>
                  </a:lnTo>
                  <a:lnTo>
                    <a:pt x="7805018" y="1303695"/>
                  </a:lnTo>
                  <a:lnTo>
                    <a:pt x="8285619" y="2006668"/>
                  </a:lnTo>
                </a:path>
              </a:pathLst>
            </a:custGeom>
            <a:ln w="37494">
              <a:solidFill>
                <a:srgbClr val="43682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588850" y="1720471"/>
              <a:ext cx="8785860" cy="0"/>
            </a:xfrm>
            <a:custGeom>
              <a:avLst/>
              <a:gdLst/>
              <a:ahLst/>
              <a:cxnLst/>
              <a:rect l="l" t="t" r="r" b="b"/>
              <a:pathLst>
                <a:path w="8785860">
                  <a:moveTo>
                    <a:pt x="0" y="0"/>
                  </a:moveTo>
                  <a:lnTo>
                    <a:pt x="8785444" y="0"/>
                  </a:lnTo>
                </a:path>
              </a:pathLst>
            </a:custGeom>
            <a:ln w="1279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57497" y="3322904"/>
            <a:ext cx="160020" cy="256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500" b="1" spc="-235" dirty="0">
                <a:solidFill>
                  <a:srgbClr val="C00000"/>
                </a:solidFill>
                <a:cs typeface="Calibri"/>
              </a:rPr>
              <a:t>62</a:t>
            </a:r>
            <a:endParaRPr sz="1500">
              <a:solidFill>
                <a:prstClr val="black"/>
              </a:solidFill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762977" y="4064562"/>
            <a:ext cx="99060" cy="256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500" b="1" spc="-185" dirty="0">
                <a:solidFill>
                  <a:srgbClr val="C00000"/>
                </a:solidFill>
                <a:cs typeface="Calibri"/>
              </a:rPr>
              <a:t>9</a:t>
            </a:r>
            <a:endParaRPr sz="1500">
              <a:solidFill>
                <a:prstClr val="black"/>
              </a:solidFill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83599" y="2720478"/>
            <a:ext cx="227329" cy="256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500" b="1" spc="-235" dirty="0">
                <a:solidFill>
                  <a:srgbClr val="C00000"/>
                </a:solidFill>
                <a:cs typeface="Calibri"/>
              </a:rPr>
              <a:t>105</a:t>
            </a:r>
            <a:endParaRPr sz="1500">
              <a:solidFill>
                <a:prstClr val="black"/>
              </a:solidFill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710337" y="4022809"/>
            <a:ext cx="160020" cy="256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500" b="1" spc="-235" dirty="0">
                <a:solidFill>
                  <a:srgbClr val="C00000"/>
                </a:solidFill>
                <a:cs typeface="Calibri"/>
              </a:rPr>
              <a:t>12</a:t>
            </a:r>
            <a:endParaRPr sz="1500">
              <a:solidFill>
                <a:prstClr val="black"/>
              </a:solidFill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27079" y="4106825"/>
            <a:ext cx="99060" cy="256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500" b="1" spc="-185" dirty="0">
                <a:solidFill>
                  <a:srgbClr val="C00000"/>
                </a:solidFill>
                <a:cs typeface="Calibri"/>
              </a:rPr>
              <a:t>6</a:t>
            </a:r>
            <a:endParaRPr sz="1500">
              <a:solidFill>
                <a:prstClr val="black"/>
              </a:solidFill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74824" y="3798710"/>
            <a:ext cx="160020" cy="256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500" b="1" spc="-235" dirty="0">
                <a:solidFill>
                  <a:srgbClr val="C00000"/>
                </a:solidFill>
                <a:cs typeface="Calibri"/>
              </a:rPr>
              <a:t>28</a:t>
            </a:r>
            <a:endParaRPr sz="1500">
              <a:solidFill>
                <a:prstClr val="black"/>
              </a:solidFill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691694" y="4162552"/>
            <a:ext cx="99060" cy="256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500" b="1" spc="-185" dirty="0">
                <a:solidFill>
                  <a:srgbClr val="C00000"/>
                </a:solidFill>
                <a:cs typeface="Calibri"/>
              </a:rPr>
              <a:t>2</a:t>
            </a:r>
            <a:endParaRPr sz="1500">
              <a:solidFill>
                <a:prstClr val="black"/>
              </a:solidFill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12700" y="1782670"/>
            <a:ext cx="227329" cy="256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500" b="1" spc="-235" dirty="0">
                <a:solidFill>
                  <a:srgbClr val="C00000"/>
                </a:solidFill>
                <a:cs typeface="Calibri"/>
              </a:rPr>
              <a:t>172</a:t>
            </a:r>
            <a:endParaRPr sz="1500">
              <a:solidFill>
                <a:prstClr val="black"/>
              </a:solidFill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68274" y="4092681"/>
            <a:ext cx="99060" cy="256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500" b="1" spc="-185" dirty="0">
                <a:solidFill>
                  <a:srgbClr val="C00000"/>
                </a:solidFill>
                <a:cs typeface="Calibri"/>
              </a:rPr>
              <a:t>7</a:t>
            </a:r>
            <a:endParaRPr sz="1500">
              <a:solidFill>
                <a:prstClr val="black"/>
              </a:solidFill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156180" y="4176696"/>
            <a:ext cx="99060" cy="256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500" b="1" spc="-185" dirty="0">
                <a:solidFill>
                  <a:srgbClr val="C00000"/>
                </a:solidFill>
                <a:cs typeface="Calibri"/>
              </a:rPr>
              <a:t>1</a:t>
            </a:r>
            <a:endParaRPr sz="1500">
              <a:solidFill>
                <a:prstClr val="black"/>
              </a:solidFill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644599" y="4162552"/>
            <a:ext cx="587375" cy="256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  <a:tabLst>
                <a:tab pos="500380" algn="l"/>
              </a:tabLst>
            </a:pPr>
            <a:r>
              <a:rPr sz="1500" b="1" spc="-185" dirty="0">
                <a:solidFill>
                  <a:srgbClr val="C00000"/>
                </a:solidFill>
                <a:cs typeface="Calibri"/>
              </a:rPr>
              <a:t>2	2</a:t>
            </a:r>
            <a:endParaRPr sz="1500">
              <a:solidFill>
                <a:prstClr val="black"/>
              </a:solidFill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620795" y="4190671"/>
            <a:ext cx="99060" cy="256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500" b="1" spc="-185" dirty="0">
                <a:solidFill>
                  <a:srgbClr val="C00000"/>
                </a:solidFill>
                <a:cs typeface="Calibri"/>
              </a:rPr>
              <a:t>0</a:t>
            </a:r>
            <a:endParaRPr sz="1500">
              <a:solidFill>
                <a:prstClr val="black"/>
              </a:solidFill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080249" y="3924819"/>
            <a:ext cx="160020" cy="256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500" b="1" spc="-235" dirty="0">
                <a:solidFill>
                  <a:srgbClr val="C00000"/>
                </a:solidFill>
                <a:cs typeface="Calibri"/>
              </a:rPr>
              <a:t>19</a:t>
            </a:r>
            <a:endParaRPr sz="1500">
              <a:solidFill>
                <a:prstClr val="black"/>
              </a:solidFill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085409" y="4134944"/>
            <a:ext cx="99060" cy="256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500" b="1" spc="-185" dirty="0">
                <a:solidFill>
                  <a:srgbClr val="C00000"/>
                </a:solidFill>
                <a:cs typeface="Calibri"/>
              </a:rPr>
              <a:t>4</a:t>
            </a:r>
            <a:endParaRPr sz="1500">
              <a:solidFill>
                <a:prstClr val="black"/>
              </a:solidFill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27309" y="3369258"/>
            <a:ext cx="319405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300" b="1" spc="-135" dirty="0">
                <a:solidFill>
                  <a:prstClr val="black"/>
                </a:solidFill>
                <a:cs typeface="Calibri"/>
              </a:rPr>
              <a:t>12</a:t>
            </a:r>
            <a:r>
              <a:rPr sz="1300" b="1" spc="-125" dirty="0">
                <a:solidFill>
                  <a:prstClr val="black"/>
                </a:solidFill>
                <a:cs typeface="Calibri"/>
              </a:rPr>
              <a:t>.</a:t>
            </a:r>
            <a:r>
              <a:rPr sz="1300" b="1" spc="-135" dirty="0">
                <a:solidFill>
                  <a:prstClr val="black"/>
                </a:solidFill>
                <a:cs typeface="Calibri"/>
              </a:rPr>
              <a:t>9</a:t>
            </a:r>
            <a:r>
              <a:rPr sz="1300" b="1" spc="-160" dirty="0">
                <a:solidFill>
                  <a:prstClr val="black"/>
                </a:solidFill>
                <a:cs typeface="Calibri"/>
              </a:rPr>
              <a:t>5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74623" y="4159655"/>
            <a:ext cx="398780" cy="256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2250" b="1" spc="-277" baseline="-5555" dirty="0">
                <a:solidFill>
                  <a:srgbClr val="C00000"/>
                </a:solidFill>
                <a:cs typeface="Calibri"/>
              </a:rPr>
              <a:t>1</a:t>
            </a:r>
            <a:r>
              <a:rPr sz="2250" b="1" spc="-217" baseline="-5555" dirty="0">
                <a:solidFill>
                  <a:srgbClr val="C00000"/>
                </a:solidFill>
                <a:cs typeface="Calibri"/>
              </a:rPr>
              <a:t> </a:t>
            </a:r>
            <a:r>
              <a:rPr sz="1300" b="1" spc="-140" dirty="0">
                <a:solidFill>
                  <a:prstClr val="black"/>
                </a:solidFill>
                <a:cs typeface="Calibri"/>
              </a:rPr>
              <a:t>2.75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909336" y="3745966"/>
            <a:ext cx="253365" cy="22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300" b="1" spc="-135" dirty="0">
                <a:solidFill>
                  <a:prstClr val="black"/>
                </a:solidFill>
                <a:cs typeface="Calibri"/>
              </a:rPr>
              <a:t>8</a:t>
            </a:r>
            <a:r>
              <a:rPr sz="1300" b="1" spc="-120" dirty="0">
                <a:solidFill>
                  <a:prstClr val="black"/>
                </a:solidFill>
                <a:cs typeface="Calibri"/>
              </a:rPr>
              <a:t>.</a:t>
            </a:r>
            <a:r>
              <a:rPr sz="1300" b="1" spc="-135" dirty="0">
                <a:solidFill>
                  <a:prstClr val="black"/>
                </a:solidFill>
                <a:cs typeface="Calibri"/>
              </a:rPr>
              <a:t>2</a:t>
            </a:r>
            <a:r>
              <a:rPr sz="1300" b="1" spc="-165" dirty="0">
                <a:solidFill>
                  <a:prstClr val="black"/>
                </a:solidFill>
                <a:cs typeface="Calibri"/>
              </a:rPr>
              <a:t>5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391859" y="1812152"/>
            <a:ext cx="319405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300" b="1" spc="-135" dirty="0">
                <a:solidFill>
                  <a:prstClr val="black"/>
                </a:solidFill>
                <a:cs typeface="Calibri"/>
              </a:rPr>
              <a:t>32</a:t>
            </a:r>
            <a:r>
              <a:rPr sz="1300" b="1" spc="-125" dirty="0">
                <a:solidFill>
                  <a:prstClr val="black"/>
                </a:solidFill>
                <a:cs typeface="Calibri"/>
              </a:rPr>
              <a:t>.</a:t>
            </a:r>
            <a:r>
              <a:rPr sz="1300" b="1" spc="-135" dirty="0">
                <a:solidFill>
                  <a:prstClr val="black"/>
                </a:solidFill>
                <a:cs typeface="Calibri"/>
              </a:rPr>
              <a:t>4</a:t>
            </a:r>
            <a:r>
              <a:rPr sz="1300" b="1" spc="-160" dirty="0">
                <a:solidFill>
                  <a:prstClr val="black"/>
                </a:solidFill>
                <a:cs typeface="Calibri"/>
              </a:rPr>
              <a:t>1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879893" y="3423365"/>
            <a:ext cx="319405" cy="22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300" b="1" spc="-140" dirty="0">
                <a:solidFill>
                  <a:prstClr val="black"/>
                </a:solidFill>
                <a:cs typeface="Calibri"/>
              </a:rPr>
              <a:t>12</a:t>
            </a:r>
            <a:r>
              <a:rPr sz="1300" b="1" spc="-125" dirty="0">
                <a:solidFill>
                  <a:prstClr val="black"/>
                </a:solidFill>
                <a:cs typeface="Calibri"/>
              </a:rPr>
              <a:t>.</a:t>
            </a:r>
            <a:r>
              <a:rPr sz="1300" b="1" spc="-140" dirty="0">
                <a:solidFill>
                  <a:prstClr val="black"/>
                </a:solidFill>
                <a:cs typeface="Calibri"/>
              </a:rPr>
              <a:t>2</a:t>
            </a:r>
            <a:r>
              <a:rPr sz="1300" b="1" spc="-165" dirty="0">
                <a:solidFill>
                  <a:prstClr val="black"/>
                </a:solidFill>
                <a:cs typeface="Calibri"/>
              </a:rPr>
              <a:t>8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368183" y="3448161"/>
            <a:ext cx="319405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300" b="1" spc="-135" dirty="0">
                <a:solidFill>
                  <a:prstClr val="black"/>
                </a:solidFill>
                <a:cs typeface="Calibri"/>
              </a:rPr>
              <a:t>11</a:t>
            </a:r>
            <a:r>
              <a:rPr sz="1300" b="1" spc="-125" dirty="0">
                <a:solidFill>
                  <a:prstClr val="black"/>
                </a:solidFill>
                <a:cs typeface="Calibri"/>
              </a:rPr>
              <a:t>.</a:t>
            </a:r>
            <a:r>
              <a:rPr sz="1300" b="1" spc="-135" dirty="0">
                <a:solidFill>
                  <a:prstClr val="black"/>
                </a:solidFill>
                <a:cs typeface="Calibri"/>
              </a:rPr>
              <a:t>9</a:t>
            </a:r>
            <a:r>
              <a:rPr sz="1300" b="1" spc="-160" dirty="0">
                <a:solidFill>
                  <a:prstClr val="black"/>
                </a:solidFill>
                <a:cs typeface="Calibri"/>
              </a:rPr>
              <a:t>7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690098" y="4219301"/>
            <a:ext cx="449580" cy="256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2250" b="1" spc="-277" baseline="12962" dirty="0">
                <a:solidFill>
                  <a:srgbClr val="C00000"/>
                </a:solidFill>
                <a:cs typeface="Calibri"/>
              </a:rPr>
              <a:t>1</a:t>
            </a:r>
            <a:r>
              <a:rPr sz="2250" b="1" spc="-202" baseline="12962" dirty="0">
                <a:solidFill>
                  <a:srgbClr val="C00000"/>
                </a:solidFill>
                <a:cs typeface="Calibri"/>
              </a:rPr>
              <a:t> </a:t>
            </a:r>
            <a:r>
              <a:rPr sz="1300" b="1" spc="-140" dirty="0">
                <a:solidFill>
                  <a:prstClr val="black"/>
                </a:solidFill>
                <a:cs typeface="Calibri"/>
              </a:rPr>
              <a:t>2.01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44380" y="1881597"/>
            <a:ext cx="319405" cy="22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300" b="1" spc="-140" dirty="0">
                <a:solidFill>
                  <a:prstClr val="black"/>
                </a:solidFill>
                <a:cs typeface="Calibri"/>
              </a:rPr>
              <a:t>31</a:t>
            </a:r>
            <a:r>
              <a:rPr sz="1300" b="1" spc="-125" dirty="0">
                <a:solidFill>
                  <a:prstClr val="black"/>
                </a:solidFill>
                <a:cs typeface="Calibri"/>
              </a:rPr>
              <a:t>.</a:t>
            </a:r>
            <a:r>
              <a:rPr sz="1300" b="1" spc="-140" dirty="0">
                <a:solidFill>
                  <a:prstClr val="black"/>
                </a:solidFill>
                <a:cs typeface="Calibri"/>
              </a:rPr>
              <a:t>5</a:t>
            </a:r>
            <a:r>
              <a:rPr sz="1300" b="1" spc="-165" dirty="0">
                <a:solidFill>
                  <a:prstClr val="black"/>
                </a:solidFill>
                <a:cs typeface="Calibri"/>
              </a:rPr>
              <a:t>5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838437" y="3897979"/>
            <a:ext cx="252729" cy="22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300" b="1" spc="-135" dirty="0">
                <a:solidFill>
                  <a:prstClr val="black"/>
                </a:solidFill>
                <a:cs typeface="Calibri"/>
              </a:rPr>
              <a:t>6</a:t>
            </a:r>
            <a:r>
              <a:rPr sz="1300" b="1" spc="-125" dirty="0">
                <a:solidFill>
                  <a:prstClr val="black"/>
                </a:solidFill>
                <a:cs typeface="Calibri"/>
              </a:rPr>
              <a:t>.</a:t>
            </a:r>
            <a:r>
              <a:rPr sz="1300" b="1" spc="-135" dirty="0">
                <a:solidFill>
                  <a:prstClr val="black"/>
                </a:solidFill>
                <a:cs typeface="Calibri"/>
              </a:rPr>
              <a:t>3</a:t>
            </a:r>
            <a:r>
              <a:rPr sz="1300" b="1" spc="-165" dirty="0">
                <a:solidFill>
                  <a:prstClr val="black"/>
                </a:solidFill>
                <a:cs typeface="Calibri"/>
              </a:rPr>
              <a:t>5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320576" y="3028934"/>
            <a:ext cx="320675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300" b="1" spc="-130" dirty="0">
                <a:solidFill>
                  <a:prstClr val="black"/>
                </a:solidFill>
                <a:cs typeface="Calibri"/>
              </a:rPr>
              <a:t>17</a:t>
            </a:r>
            <a:r>
              <a:rPr sz="1300" b="1" spc="-125" dirty="0">
                <a:solidFill>
                  <a:prstClr val="black"/>
                </a:solidFill>
                <a:cs typeface="Calibri"/>
              </a:rPr>
              <a:t>.</a:t>
            </a:r>
            <a:r>
              <a:rPr sz="1300" b="1" spc="-130" dirty="0">
                <a:solidFill>
                  <a:prstClr val="black"/>
                </a:solidFill>
                <a:cs typeface="Calibri"/>
              </a:rPr>
              <a:t>2</a:t>
            </a:r>
            <a:r>
              <a:rPr sz="1300" b="1" spc="-160" dirty="0">
                <a:solidFill>
                  <a:prstClr val="black"/>
                </a:solidFill>
                <a:cs typeface="Calibri"/>
              </a:rPr>
              <a:t>1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815018" y="4027922"/>
            <a:ext cx="252095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300" b="1" spc="-135" dirty="0">
                <a:solidFill>
                  <a:prstClr val="black"/>
                </a:solidFill>
                <a:cs typeface="Calibri"/>
              </a:rPr>
              <a:t>4</a:t>
            </a:r>
            <a:r>
              <a:rPr sz="1300" b="1" spc="-125" dirty="0">
                <a:solidFill>
                  <a:prstClr val="black"/>
                </a:solidFill>
                <a:cs typeface="Calibri"/>
              </a:rPr>
              <a:t>.</a:t>
            </a:r>
            <a:r>
              <a:rPr sz="1300" b="1" spc="-135" dirty="0">
                <a:solidFill>
                  <a:prstClr val="black"/>
                </a:solidFill>
                <a:cs typeface="Calibri"/>
              </a:rPr>
              <a:t>7</a:t>
            </a:r>
            <a:r>
              <a:rPr sz="1300" b="1" spc="-160" dirty="0">
                <a:solidFill>
                  <a:prstClr val="black"/>
                </a:solidFill>
                <a:cs typeface="Calibri"/>
              </a:rPr>
              <a:t>2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302923" y="3949189"/>
            <a:ext cx="253365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300" b="1" spc="-130" dirty="0">
                <a:solidFill>
                  <a:prstClr val="black"/>
                </a:solidFill>
                <a:cs typeface="Calibri"/>
              </a:rPr>
              <a:t>5</a:t>
            </a:r>
            <a:r>
              <a:rPr sz="1300" b="1" spc="-125" dirty="0">
                <a:solidFill>
                  <a:prstClr val="black"/>
                </a:solidFill>
                <a:cs typeface="Calibri"/>
              </a:rPr>
              <a:t>.</a:t>
            </a:r>
            <a:r>
              <a:rPr sz="1300" b="1" spc="-130" dirty="0">
                <a:solidFill>
                  <a:prstClr val="black"/>
                </a:solidFill>
                <a:cs typeface="Calibri"/>
              </a:rPr>
              <a:t>7</a:t>
            </a:r>
            <a:r>
              <a:rPr sz="1300" b="1" spc="-160" dirty="0">
                <a:solidFill>
                  <a:prstClr val="black"/>
                </a:solidFill>
                <a:cs typeface="Calibri"/>
              </a:rPr>
              <a:t>0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791342" y="4047179"/>
            <a:ext cx="252095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300" b="1" spc="-135" dirty="0">
                <a:solidFill>
                  <a:prstClr val="black"/>
                </a:solidFill>
                <a:cs typeface="Calibri"/>
              </a:rPr>
              <a:t>4</a:t>
            </a:r>
            <a:r>
              <a:rPr sz="1300" b="1" spc="-125" dirty="0">
                <a:solidFill>
                  <a:prstClr val="black"/>
                </a:solidFill>
                <a:cs typeface="Calibri"/>
              </a:rPr>
              <a:t>.</a:t>
            </a:r>
            <a:r>
              <a:rPr sz="1300" b="1" spc="-135" dirty="0">
                <a:solidFill>
                  <a:prstClr val="black"/>
                </a:solidFill>
                <a:cs typeface="Calibri"/>
              </a:rPr>
              <a:t>4</a:t>
            </a:r>
            <a:r>
              <a:rPr sz="1300" b="1" spc="-160" dirty="0">
                <a:solidFill>
                  <a:prstClr val="black"/>
                </a:solidFill>
                <a:cs typeface="Calibri"/>
              </a:rPr>
              <a:t>8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279504" y="3730202"/>
            <a:ext cx="252095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300" b="1" spc="-135" dirty="0">
                <a:solidFill>
                  <a:prstClr val="black"/>
                </a:solidFill>
                <a:cs typeface="Calibri"/>
              </a:rPr>
              <a:t>8</a:t>
            </a:r>
            <a:r>
              <a:rPr sz="1300" b="1" spc="-125" dirty="0">
                <a:solidFill>
                  <a:prstClr val="black"/>
                </a:solidFill>
                <a:cs typeface="Calibri"/>
              </a:rPr>
              <a:t>.</a:t>
            </a:r>
            <a:r>
              <a:rPr sz="1300" b="1" spc="-135" dirty="0">
                <a:solidFill>
                  <a:prstClr val="black"/>
                </a:solidFill>
                <a:cs typeface="Calibri"/>
              </a:rPr>
              <a:t>4</a:t>
            </a:r>
            <a:r>
              <a:rPr sz="1300" b="1" spc="-160" dirty="0">
                <a:solidFill>
                  <a:prstClr val="black"/>
                </a:solidFill>
                <a:cs typeface="Calibri"/>
              </a:rPr>
              <a:t>4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76150" y="4405397"/>
            <a:ext cx="8811260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  <a:tabLst>
                <a:tab pos="7203440" algn="l"/>
                <a:tab pos="8797925" algn="l"/>
              </a:tabLst>
            </a:pPr>
            <a:r>
              <a:rPr sz="1300" b="1" strike="sngStrike" spc="-75" dirty="0">
                <a:solidFill>
                  <a:prstClr val="black"/>
                </a:solidFill>
                <a:cs typeface="Calibri"/>
              </a:rPr>
              <a:t> 	</a:t>
            </a:r>
            <a:r>
              <a:rPr sz="1300" b="1" strike="sngStrike" spc="-140" dirty="0">
                <a:solidFill>
                  <a:prstClr val="black"/>
                </a:solidFill>
                <a:cs typeface="Calibri"/>
              </a:rPr>
              <a:t>0.00	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249804" y="1959052"/>
            <a:ext cx="320675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300" b="1" spc="-130" dirty="0">
                <a:solidFill>
                  <a:prstClr val="black"/>
                </a:solidFill>
                <a:cs typeface="Calibri"/>
              </a:rPr>
              <a:t>30</a:t>
            </a:r>
            <a:r>
              <a:rPr sz="1300" b="1" spc="-125" dirty="0">
                <a:solidFill>
                  <a:prstClr val="black"/>
                </a:solidFill>
                <a:cs typeface="Calibri"/>
              </a:rPr>
              <a:t>.</a:t>
            </a:r>
            <a:r>
              <a:rPr sz="1300" b="1" spc="-130" dirty="0">
                <a:solidFill>
                  <a:prstClr val="black"/>
                </a:solidFill>
                <a:cs typeface="Calibri"/>
              </a:rPr>
              <a:t>5</a:t>
            </a:r>
            <a:r>
              <a:rPr sz="1300" b="1" spc="-160" dirty="0">
                <a:solidFill>
                  <a:prstClr val="black"/>
                </a:solidFill>
                <a:cs typeface="Calibri"/>
              </a:rPr>
              <a:t>8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542883" y="3088921"/>
            <a:ext cx="540385" cy="256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2250" b="1" spc="-315" baseline="12962" dirty="0">
                <a:solidFill>
                  <a:srgbClr val="C00000"/>
                </a:solidFill>
                <a:cs typeface="Calibri"/>
              </a:rPr>
              <a:t>82</a:t>
            </a:r>
            <a:r>
              <a:rPr sz="2250" b="1" spc="-225" baseline="12962" dirty="0">
                <a:solidFill>
                  <a:srgbClr val="C00000"/>
                </a:solidFill>
                <a:cs typeface="Calibri"/>
              </a:rPr>
              <a:t> </a:t>
            </a:r>
            <a:r>
              <a:rPr sz="1300" b="1" spc="-140" dirty="0">
                <a:solidFill>
                  <a:prstClr val="black"/>
                </a:solidFill>
                <a:cs typeface="Calibri"/>
              </a:rPr>
              <a:t>16.14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232152" y="3820524"/>
            <a:ext cx="252095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300" b="1" spc="-135" dirty="0">
                <a:solidFill>
                  <a:prstClr val="black"/>
                </a:solidFill>
                <a:cs typeface="Calibri"/>
              </a:rPr>
              <a:t>7</a:t>
            </a:r>
            <a:r>
              <a:rPr sz="1300" b="1" spc="-125" dirty="0">
                <a:solidFill>
                  <a:prstClr val="black"/>
                </a:solidFill>
                <a:cs typeface="Calibri"/>
              </a:rPr>
              <a:t>.</a:t>
            </a:r>
            <a:r>
              <a:rPr sz="1300" b="1" spc="-135" dirty="0">
                <a:solidFill>
                  <a:prstClr val="black"/>
                </a:solidFill>
                <a:cs typeface="Calibri"/>
              </a:rPr>
              <a:t>3</a:t>
            </a:r>
            <a:r>
              <a:rPr sz="1300" b="1" spc="-160" dirty="0">
                <a:solidFill>
                  <a:prstClr val="black"/>
                </a:solidFill>
                <a:cs typeface="Calibri"/>
              </a:rPr>
              <a:t>1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492958" y="4377790"/>
            <a:ext cx="266700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400" b="1" spc="-185" dirty="0">
                <a:solidFill>
                  <a:srgbClr val="585858"/>
                </a:solidFill>
                <a:cs typeface="Calibri"/>
              </a:rPr>
              <a:t>0</a:t>
            </a:r>
            <a:r>
              <a:rPr sz="1400" b="1" spc="-80" dirty="0">
                <a:solidFill>
                  <a:srgbClr val="585858"/>
                </a:solidFill>
                <a:cs typeface="Calibri"/>
              </a:rPr>
              <a:t>.</a:t>
            </a:r>
            <a:r>
              <a:rPr sz="1400" b="1" spc="-185" dirty="0">
                <a:solidFill>
                  <a:srgbClr val="585858"/>
                </a:solidFill>
                <a:cs typeface="Calibri"/>
              </a:rPr>
              <a:t>0</a:t>
            </a:r>
            <a:r>
              <a:rPr sz="1400" b="1" spc="-175" dirty="0">
                <a:solidFill>
                  <a:srgbClr val="585858"/>
                </a:solidFill>
                <a:cs typeface="Calibri"/>
              </a:rPr>
              <a:t>0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677707" y="3964868"/>
            <a:ext cx="1107440" cy="25654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>
              <a:spcBef>
                <a:spcPts val="210"/>
              </a:spcBef>
              <a:tabLst>
                <a:tab pos="725805" algn="l"/>
              </a:tabLst>
            </a:pPr>
            <a:r>
              <a:rPr sz="2250" b="1" u="heavy" spc="-127" baseline="11111" dirty="0">
                <a:solidFill>
                  <a:srgbClr val="C00000"/>
                </a:solidFill>
                <a:uFill>
                  <a:solidFill>
                    <a:srgbClr val="D9D9D9"/>
                  </a:solidFill>
                </a:uFill>
                <a:cs typeface="Calibri"/>
              </a:rPr>
              <a:t> 	</a:t>
            </a:r>
            <a:r>
              <a:rPr sz="2250" b="1" spc="-127" baseline="11111" dirty="0">
                <a:solidFill>
                  <a:srgbClr val="C00000"/>
                </a:solidFill>
                <a:cs typeface="Calibri"/>
              </a:rPr>
              <a:t> </a:t>
            </a:r>
            <a:r>
              <a:rPr sz="2250" b="1" spc="179" baseline="11111" dirty="0">
                <a:solidFill>
                  <a:srgbClr val="C00000"/>
                </a:solidFill>
                <a:cs typeface="Calibri"/>
              </a:rPr>
              <a:t> </a:t>
            </a:r>
            <a:r>
              <a:rPr sz="1400" b="1" spc="-155" dirty="0">
                <a:solidFill>
                  <a:srgbClr val="585858"/>
                </a:solidFill>
                <a:cs typeface="Calibri"/>
              </a:rPr>
              <a:t>5.00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703107" y="3577678"/>
            <a:ext cx="1123950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  <a:tabLst>
                <a:tab pos="698500" algn="l"/>
              </a:tabLst>
            </a:pPr>
            <a:r>
              <a:rPr sz="1400" b="1" u="heavy" spc="-80" dirty="0">
                <a:solidFill>
                  <a:srgbClr val="585858"/>
                </a:solidFill>
                <a:uFill>
                  <a:solidFill>
                    <a:srgbClr val="D9D9D9"/>
                  </a:solidFill>
                </a:uFill>
                <a:cs typeface="Calibri"/>
              </a:rPr>
              <a:t> 	</a:t>
            </a:r>
            <a:r>
              <a:rPr sz="1400" b="1" spc="-80" dirty="0">
                <a:solidFill>
                  <a:srgbClr val="585858"/>
                </a:solidFill>
                <a:cs typeface="Calibri"/>
              </a:rPr>
              <a:t>  </a:t>
            </a:r>
            <a:r>
              <a:rPr sz="1400" b="1" spc="-135" dirty="0">
                <a:solidFill>
                  <a:srgbClr val="585858"/>
                </a:solidFill>
                <a:cs typeface="Calibri"/>
              </a:rPr>
              <a:t> </a:t>
            </a:r>
            <a:r>
              <a:rPr sz="1400" b="1" spc="-185" dirty="0">
                <a:solidFill>
                  <a:srgbClr val="585858"/>
                </a:solidFill>
                <a:cs typeface="Calibri"/>
              </a:rPr>
              <a:t>10</a:t>
            </a:r>
            <a:r>
              <a:rPr sz="1400" b="1" spc="-80" dirty="0">
                <a:solidFill>
                  <a:srgbClr val="585858"/>
                </a:solidFill>
                <a:cs typeface="Calibri"/>
              </a:rPr>
              <a:t>.</a:t>
            </a:r>
            <a:r>
              <a:rPr sz="1400" b="1" spc="-185" dirty="0">
                <a:solidFill>
                  <a:srgbClr val="585858"/>
                </a:solidFill>
                <a:cs typeface="Calibri"/>
              </a:rPr>
              <a:t>0</a:t>
            </a:r>
            <a:r>
              <a:rPr sz="1400" b="1" spc="-175" dirty="0">
                <a:solidFill>
                  <a:srgbClr val="585858"/>
                </a:solidFill>
                <a:cs typeface="Calibri"/>
              </a:rPr>
              <a:t>0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9492958" y="3177538"/>
            <a:ext cx="334010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400" b="1" spc="-185" dirty="0">
                <a:solidFill>
                  <a:srgbClr val="585858"/>
                </a:solidFill>
                <a:cs typeface="Calibri"/>
              </a:rPr>
              <a:t>15</a:t>
            </a:r>
            <a:r>
              <a:rPr sz="1400" b="1" spc="-80" dirty="0">
                <a:solidFill>
                  <a:srgbClr val="585858"/>
                </a:solidFill>
                <a:cs typeface="Calibri"/>
              </a:rPr>
              <a:t>.</a:t>
            </a:r>
            <a:r>
              <a:rPr sz="1400" b="1" spc="-185" dirty="0">
                <a:solidFill>
                  <a:srgbClr val="585858"/>
                </a:solidFill>
                <a:cs typeface="Calibri"/>
              </a:rPr>
              <a:t>0</a:t>
            </a:r>
            <a:r>
              <a:rPr sz="1400" b="1" spc="-175" dirty="0">
                <a:solidFill>
                  <a:srgbClr val="585858"/>
                </a:solidFill>
                <a:cs typeface="Calibri"/>
              </a:rPr>
              <a:t>0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492958" y="2777568"/>
            <a:ext cx="334010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400" b="1" spc="-185" dirty="0">
                <a:solidFill>
                  <a:srgbClr val="585858"/>
                </a:solidFill>
                <a:cs typeface="Calibri"/>
              </a:rPr>
              <a:t>20</a:t>
            </a:r>
            <a:r>
              <a:rPr sz="1400" b="1" spc="-80" dirty="0">
                <a:solidFill>
                  <a:srgbClr val="585858"/>
                </a:solidFill>
                <a:cs typeface="Calibri"/>
              </a:rPr>
              <a:t>.</a:t>
            </a:r>
            <a:r>
              <a:rPr sz="1400" b="1" spc="-185" dirty="0">
                <a:solidFill>
                  <a:srgbClr val="585858"/>
                </a:solidFill>
                <a:cs typeface="Calibri"/>
              </a:rPr>
              <a:t>0</a:t>
            </a:r>
            <a:r>
              <a:rPr sz="1400" b="1" spc="-175" dirty="0">
                <a:solidFill>
                  <a:srgbClr val="585858"/>
                </a:solidFill>
                <a:cs typeface="Calibri"/>
              </a:rPr>
              <a:t>0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290842" y="2377427"/>
            <a:ext cx="4536440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  <a:tabLst>
                <a:tab pos="4110990" algn="l"/>
              </a:tabLst>
            </a:pPr>
            <a:r>
              <a:rPr sz="1400" b="1" u="heavy" spc="-80" dirty="0">
                <a:solidFill>
                  <a:srgbClr val="585858"/>
                </a:solidFill>
                <a:uFill>
                  <a:solidFill>
                    <a:srgbClr val="D9D9D9"/>
                  </a:solidFill>
                </a:uFill>
                <a:cs typeface="Calibri"/>
              </a:rPr>
              <a:t> 	</a:t>
            </a:r>
            <a:r>
              <a:rPr sz="1400" b="1" spc="-80" dirty="0">
                <a:solidFill>
                  <a:srgbClr val="585858"/>
                </a:solidFill>
                <a:cs typeface="Calibri"/>
              </a:rPr>
              <a:t>  </a:t>
            </a:r>
            <a:r>
              <a:rPr sz="1400" b="1" spc="-135" dirty="0">
                <a:solidFill>
                  <a:srgbClr val="585858"/>
                </a:solidFill>
                <a:cs typeface="Calibri"/>
              </a:rPr>
              <a:t> </a:t>
            </a:r>
            <a:r>
              <a:rPr sz="1400" b="1" spc="-185" dirty="0">
                <a:solidFill>
                  <a:srgbClr val="585858"/>
                </a:solidFill>
                <a:cs typeface="Calibri"/>
              </a:rPr>
              <a:t>25</a:t>
            </a:r>
            <a:r>
              <a:rPr sz="1400" b="1" spc="-80" dirty="0">
                <a:solidFill>
                  <a:srgbClr val="585858"/>
                </a:solidFill>
                <a:cs typeface="Calibri"/>
              </a:rPr>
              <a:t>.</a:t>
            </a:r>
            <a:r>
              <a:rPr sz="1400" b="1" spc="-185" dirty="0">
                <a:solidFill>
                  <a:srgbClr val="585858"/>
                </a:solidFill>
                <a:cs typeface="Calibri"/>
              </a:rPr>
              <a:t>0</a:t>
            </a:r>
            <a:r>
              <a:rPr sz="1400" b="1" spc="-175" dirty="0">
                <a:solidFill>
                  <a:srgbClr val="585858"/>
                </a:solidFill>
                <a:cs typeface="Calibri"/>
              </a:rPr>
              <a:t>0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492958" y="1977457"/>
            <a:ext cx="334010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400" b="1" spc="-185" dirty="0">
                <a:solidFill>
                  <a:srgbClr val="585858"/>
                </a:solidFill>
                <a:cs typeface="Calibri"/>
              </a:rPr>
              <a:t>30</a:t>
            </a:r>
            <a:r>
              <a:rPr sz="1400" b="1" spc="-80" dirty="0">
                <a:solidFill>
                  <a:srgbClr val="585858"/>
                </a:solidFill>
                <a:cs typeface="Calibri"/>
              </a:rPr>
              <a:t>.</a:t>
            </a:r>
            <a:r>
              <a:rPr sz="1400" b="1" spc="-185" dirty="0">
                <a:solidFill>
                  <a:srgbClr val="585858"/>
                </a:solidFill>
                <a:cs typeface="Calibri"/>
              </a:rPr>
              <a:t>0</a:t>
            </a:r>
            <a:r>
              <a:rPr sz="1400" b="1" spc="-175" dirty="0">
                <a:solidFill>
                  <a:srgbClr val="585858"/>
                </a:solidFill>
                <a:cs typeface="Calibri"/>
              </a:rPr>
              <a:t>0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9492958" y="1577316"/>
            <a:ext cx="334010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400" b="1" spc="-185" dirty="0">
                <a:solidFill>
                  <a:srgbClr val="585858"/>
                </a:solidFill>
                <a:cs typeface="Calibri"/>
              </a:rPr>
              <a:t>35</a:t>
            </a:r>
            <a:r>
              <a:rPr sz="1400" b="1" spc="-80" dirty="0">
                <a:solidFill>
                  <a:srgbClr val="585858"/>
                </a:solidFill>
                <a:cs typeface="Calibri"/>
              </a:rPr>
              <a:t>.</a:t>
            </a:r>
            <a:r>
              <a:rPr sz="1400" b="1" spc="-185" dirty="0">
                <a:solidFill>
                  <a:srgbClr val="585858"/>
                </a:solidFill>
                <a:cs typeface="Calibri"/>
              </a:rPr>
              <a:t>0</a:t>
            </a:r>
            <a:r>
              <a:rPr sz="1400" b="1" spc="-175" dirty="0">
                <a:solidFill>
                  <a:srgbClr val="585858"/>
                </a:solidFill>
                <a:cs typeface="Calibri"/>
              </a:rPr>
              <a:t>0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50944" y="1512557"/>
            <a:ext cx="546735" cy="310642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spcBef>
                <a:spcPts val="620"/>
              </a:spcBef>
            </a:pPr>
            <a:r>
              <a:rPr sz="1400" b="1" spc="-185" dirty="0">
                <a:solidFill>
                  <a:srgbClr val="585858"/>
                </a:solidFill>
                <a:cs typeface="Calibri"/>
              </a:rPr>
              <a:t>200</a:t>
            </a:r>
            <a:endParaRPr sz="1400">
              <a:solidFill>
                <a:prstClr val="black"/>
              </a:solidFill>
              <a:cs typeface="Calibri"/>
            </a:endParaRPr>
          </a:p>
          <a:p>
            <a:pPr marL="12700">
              <a:spcBef>
                <a:spcPts val="525"/>
              </a:spcBef>
            </a:pPr>
            <a:r>
              <a:rPr sz="1400" b="1" spc="-185" dirty="0">
                <a:solidFill>
                  <a:srgbClr val="585858"/>
                </a:solidFill>
                <a:cs typeface="Calibri"/>
              </a:rPr>
              <a:t>180</a:t>
            </a:r>
            <a:endParaRPr sz="1400">
              <a:solidFill>
                <a:prstClr val="black"/>
              </a:solidFill>
              <a:cs typeface="Calibri"/>
            </a:endParaRPr>
          </a:p>
          <a:p>
            <a:pPr marL="12700">
              <a:spcBef>
                <a:spcPts val="530"/>
              </a:spcBef>
            </a:pPr>
            <a:r>
              <a:rPr sz="1400" b="1" spc="-185" dirty="0">
                <a:solidFill>
                  <a:srgbClr val="585858"/>
                </a:solidFill>
                <a:cs typeface="Calibri"/>
              </a:rPr>
              <a:t>160</a:t>
            </a:r>
            <a:endParaRPr sz="1400">
              <a:solidFill>
                <a:prstClr val="black"/>
              </a:solidFill>
              <a:cs typeface="Calibri"/>
            </a:endParaRPr>
          </a:p>
          <a:p>
            <a:pPr marL="12700">
              <a:spcBef>
                <a:spcPts val="520"/>
              </a:spcBef>
            </a:pPr>
            <a:r>
              <a:rPr sz="1400" b="1" spc="-185" dirty="0">
                <a:solidFill>
                  <a:srgbClr val="585858"/>
                </a:solidFill>
                <a:cs typeface="Calibri"/>
              </a:rPr>
              <a:t>140</a:t>
            </a:r>
            <a:endParaRPr sz="1400">
              <a:solidFill>
                <a:prstClr val="black"/>
              </a:solidFill>
              <a:cs typeface="Calibri"/>
            </a:endParaRPr>
          </a:p>
          <a:p>
            <a:pPr marL="12700">
              <a:spcBef>
                <a:spcPts val="525"/>
              </a:spcBef>
            </a:pPr>
            <a:r>
              <a:rPr sz="1400" b="1" spc="-185" dirty="0">
                <a:solidFill>
                  <a:srgbClr val="585858"/>
                </a:solidFill>
                <a:cs typeface="Calibri"/>
              </a:rPr>
              <a:t>120</a:t>
            </a:r>
            <a:endParaRPr sz="1400">
              <a:solidFill>
                <a:prstClr val="black"/>
              </a:solidFill>
              <a:cs typeface="Calibri"/>
            </a:endParaRPr>
          </a:p>
          <a:p>
            <a:pPr marL="12700">
              <a:spcBef>
                <a:spcPts val="525"/>
              </a:spcBef>
            </a:pPr>
            <a:r>
              <a:rPr sz="1400" b="1" spc="-185" dirty="0">
                <a:solidFill>
                  <a:srgbClr val="585858"/>
                </a:solidFill>
                <a:cs typeface="Calibri"/>
              </a:rPr>
              <a:t>100</a:t>
            </a:r>
            <a:endParaRPr sz="1400">
              <a:solidFill>
                <a:prstClr val="black"/>
              </a:solidFill>
              <a:cs typeface="Calibri"/>
            </a:endParaRPr>
          </a:p>
          <a:p>
            <a:pPr marL="80645">
              <a:spcBef>
                <a:spcPts val="525"/>
              </a:spcBef>
            </a:pPr>
            <a:r>
              <a:rPr sz="1400" b="1" spc="-185" dirty="0">
                <a:solidFill>
                  <a:srgbClr val="585858"/>
                </a:solidFill>
                <a:cs typeface="Calibri"/>
              </a:rPr>
              <a:t>80</a:t>
            </a:r>
            <a:endParaRPr sz="1400">
              <a:solidFill>
                <a:prstClr val="black"/>
              </a:solidFill>
              <a:cs typeface="Calibri"/>
            </a:endParaRPr>
          </a:p>
          <a:p>
            <a:pPr marL="80645">
              <a:spcBef>
                <a:spcPts val="525"/>
              </a:spcBef>
              <a:tabLst>
                <a:tab pos="533400" algn="l"/>
              </a:tabLst>
            </a:pPr>
            <a:r>
              <a:rPr sz="1400" b="1" spc="-180" dirty="0">
                <a:solidFill>
                  <a:srgbClr val="585858"/>
                </a:solidFill>
                <a:cs typeface="Calibri"/>
              </a:rPr>
              <a:t>60  </a:t>
            </a:r>
            <a:r>
              <a:rPr sz="1400" b="1" spc="5" dirty="0">
                <a:solidFill>
                  <a:srgbClr val="585858"/>
                </a:solidFill>
                <a:cs typeface="Calibri"/>
              </a:rPr>
              <a:t> </a:t>
            </a:r>
            <a:r>
              <a:rPr sz="1400" b="1" u="heavy" spc="-80" dirty="0">
                <a:solidFill>
                  <a:srgbClr val="585858"/>
                </a:solidFill>
                <a:uFill>
                  <a:solidFill>
                    <a:srgbClr val="D9D9D9"/>
                  </a:solidFill>
                </a:uFill>
                <a:cs typeface="Calibri"/>
              </a:rPr>
              <a:t> </a:t>
            </a:r>
            <a:r>
              <a:rPr sz="1400" b="1" u="heavy" dirty="0">
                <a:solidFill>
                  <a:srgbClr val="585858"/>
                </a:solidFill>
                <a:uFill>
                  <a:solidFill>
                    <a:srgbClr val="D9D9D9"/>
                  </a:solidFill>
                </a:uFill>
                <a:cs typeface="Calibri"/>
              </a:rPr>
              <a:t>	</a:t>
            </a:r>
            <a:endParaRPr sz="1400">
              <a:solidFill>
                <a:prstClr val="black"/>
              </a:solidFill>
              <a:cs typeface="Calibri"/>
            </a:endParaRPr>
          </a:p>
          <a:p>
            <a:pPr marL="80645">
              <a:spcBef>
                <a:spcPts val="525"/>
              </a:spcBef>
            </a:pPr>
            <a:r>
              <a:rPr sz="1400" b="1" spc="-185" dirty="0">
                <a:solidFill>
                  <a:srgbClr val="585858"/>
                </a:solidFill>
                <a:cs typeface="Calibri"/>
              </a:rPr>
              <a:t>40</a:t>
            </a:r>
            <a:endParaRPr sz="1400">
              <a:solidFill>
                <a:prstClr val="black"/>
              </a:solidFill>
              <a:cs typeface="Calibri"/>
            </a:endParaRPr>
          </a:p>
          <a:p>
            <a:pPr marL="80645">
              <a:spcBef>
                <a:spcPts val="525"/>
              </a:spcBef>
            </a:pPr>
            <a:r>
              <a:rPr sz="1400" b="1" spc="-185" dirty="0">
                <a:solidFill>
                  <a:srgbClr val="585858"/>
                </a:solidFill>
                <a:cs typeface="Calibri"/>
              </a:rPr>
              <a:t>20</a:t>
            </a:r>
            <a:endParaRPr sz="1400">
              <a:solidFill>
                <a:prstClr val="black"/>
              </a:solidFill>
              <a:cs typeface="Calibri"/>
            </a:endParaRPr>
          </a:p>
          <a:p>
            <a:pPr marL="148590">
              <a:spcBef>
                <a:spcPts val="525"/>
              </a:spcBef>
            </a:pPr>
            <a:r>
              <a:rPr sz="1400" b="1" spc="-175" dirty="0">
                <a:solidFill>
                  <a:srgbClr val="585858"/>
                </a:solidFill>
                <a:cs typeface="Calibri"/>
              </a:rPr>
              <a:t>0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503764" y="4665124"/>
            <a:ext cx="8639810" cy="1343025"/>
            <a:chOff x="503764" y="4665124"/>
            <a:chExt cx="8639810" cy="1343025"/>
          </a:xfrm>
        </p:grpSpPr>
        <p:sp>
          <p:nvSpPr>
            <p:cNvPr id="69" name="object 69"/>
            <p:cNvSpPr/>
            <p:nvPr/>
          </p:nvSpPr>
          <p:spPr>
            <a:xfrm>
              <a:off x="503764" y="4680623"/>
              <a:ext cx="363855" cy="510540"/>
            </a:xfrm>
            <a:custGeom>
              <a:avLst/>
              <a:gdLst/>
              <a:ahLst/>
              <a:cxnLst/>
              <a:rect l="l" t="t" r="r" b="b"/>
              <a:pathLst>
                <a:path w="363855" h="510539">
                  <a:moveTo>
                    <a:pt x="17301" y="377190"/>
                  </a:moveTo>
                  <a:lnTo>
                    <a:pt x="15263" y="377190"/>
                  </a:lnTo>
                  <a:lnTo>
                    <a:pt x="13610" y="378460"/>
                  </a:lnTo>
                  <a:lnTo>
                    <a:pt x="12585" y="379730"/>
                  </a:lnTo>
                  <a:lnTo>
                    <a:pt x="10163" y="383540"/>
                  </a:lnTo>
                  <a:lnTo>
                    <a:pt x="8586" y="384810"/>
                  </a:lnTo>
                  <a:lnTo>
                    <a:pt x="4934" y="389890"/>
                  </a:lnTo>
                  <a:lnTo>
                    <a:pt x="3601" y="391160"/>
                  </a:lnTo>
                  <a:lnTo>
                    <a:pt x="1640" y="394970"/>
                  </a:lnTo>
                  <a:lnTo>
                    <a:pt x="948" y="396240"/>
                  </a:lnTo>
                  <a:lnTo>
                    <a:pt x="153" y="397510"/>
                  </a:lnTo>
                  <a:lnTo>
                    <a:pt x="0" y="398780"/>
                  </a:lnTo>
                  <a:lnTo>
                    <a:pt x="166" y="400050"/>
                  </a:lnTo>
                  <a:lnTo>
                    <a:pt x="384" y="401320"/>
                  </a:lnTo>
                  <a:lnTo>
                    <a:pt x="38794" y="506730"/>
                  </a:lnTo>
                  <a:lnTo>
                    <a:pt x="39473" y="508000"/>
                  </a:lnTo>
                  <a:lnTo>
                    <a:pt x="40678" y="510540"/>
                  </a:lnTo>
                  <a:lnTo>
                    <a:pt x="43600" y="510540"/>
                  </a:lnTo>
                  <a:lnTo>
                    <a:pt x="45522" y="509270"/>
                  </a:lnTo>
                  <a:lnTo>
                    <a:pt x="46765" y="506730"/>
                  </a:lnTo>
                  <a:lnTo>
                    <a:pt x="49713" y="502920"/>
                  </a:lnTo>
                  <a:lnTo>
                    <a:pt x="50841" y="501650"/>
                  </a:lnTo>
                  <a:lnTo>
                    <a:pt x="52468" y="499110"/>
                  </a:lnTo>
                  <a:lnTo>
                    <a:pt x="53019" y="497840"/>
                  </a:lnTo>
                  <a:lnTo>
                    <a:pt x="53622" y="496570"/>
                  </a:lnTo>
                  <a:lnTo>
                    <a:pt x="53711" y="495300"/>
                  </a:lnTo>
                  <a:lnTo>
                    <a:pt x="53301" y="492760"/>
                  </a:lnTo>
                  <a:lnTo>
                    <a:pt x="52968" y="492760"/>
                  </a:lnTo>
                  <a:lnTo>
                    <a:pt x="44458" y="469900"/>
                  </a:lnTo>
                  <a:lnTo>
                    <a:pt x="57041" y="453390"/>
                  </a:lnTo>
                  <a:lnTo>
                    <a:pt x="37294" y="453390"/>
                  </a:lnTo>
                  <a:lnTo>
                    <a:pt x="19018" y="405130"/>
                  </a:lnTo>
                  <a:lnTo>
                    <a:pt x="60332" y="405130"/>
                  </a:lnTo>
                  <a:lnTo>
                    <a:pt x="18865" y="378460"/>
                  </a:lnTo>
                  <a:lnTo>
                    <a:pt x="18044" y="378460"/>
                  </a:lnTo>
                  <a:lnTo>
                    <a:pt x="17301" y="377190"/>
                  </a:lnTo>
                  <a:close/>
                </a:path>
                <a:path w="363855" h="510539">
                  <a:moveTo>
                    <a:pt x="60332" y="405130"/>
                  </a:moveTo>
                  <a:lnTo>
                    <a:pt x="19070" y="405130"/>
                  </a:lnTo>
                  <a:lnTo>
                    <a:pt x="55557" y="429260"/>
                  </a:lnTo>
                  <a:lnTo>
                    <a:pt x="37294" y="453390"/>
                  </a:lnTo>
                  <a:lnTo>
                    <a:pt x="57041" y="453390"/>
                  </a:lnTo>
                  <a:lnTo>
                    <a:pt x="68655" y="438150"/>
                  </a:lnTo>
                  <a:lnTo>
                    <a:pt x="98491" y="438150"/>
                  </a:lnTo>
                  <a:lnTo>
                    <a:pt x="100182" y="435610"/>
                  </a:lnTo>
                  <a:lnTo>
                    <a:pt x="100618" y="434340"/>
                  </a:lnTo>
                  <a:lnTo>
                    <a:pt x="100656" y="433070"/>
                  </a:lnTo>
                  <a:lnTo>
                    <a:pt x="100259" y="431800"/>
                  </a:lnTo>
                  <a:lnTo>
                    <a:pt x="98670" y="430530"/>
                  </a:lnTo>
                  <a:lnTo>
                    <a:pt x="97478" y="429260"/>
                  </a:lnTo>
                  <a:lnTo>
                    <a:pt x="95876" y="427990"/>
                  </a:lnTo>
                  <a:lnTo>
                    <a:pt x="60332" y="405130"/>
                  </a:lnTo>
                  <a:close/>
                </a:path>
                <a:path w="363855" h="510539">
                  <a:moveTo>
                    <a:pt x="98491" y="438150"/>
                  </a:moveTo>
                  <a:lnTo>
                    <a:pt x="68655" y="438150"/>
                  </a:lnTo>
                  <a:lnTo>
                    <a:pt x="85918" y="449580"/>
                  </a:lnTo>
                  <a:lnTo>
                    <a:pt x="86482" y="449580"/>
                  </a:lnTo>
                  <a:lnTo>
                    <a:pt x="87007" y="450850"/>
                  </a:lnTo>
                  <a:lnTo>
                    <a:pt x="88481" y="450850"/>
                  </a:lnTo>
                  <a:lnTo>
                    <a:pt x="89776" y="449580"/>
                  </a:lnTo>
                  <a:lnTo>
                    <a:pt x="90609" y="448310"/>
                  </a:lnTo>
                  <a:lnTo>
                    <a:pt x="92595" y="445770"/>
                  </a:lnTo>
                  <a:lnTo>
                    <a:pt x="93941" y="444500"/>
                  </a:lnTo>
                  <a:lnTo>
                    <a:pt x="97260" y="439420"/>
                  </a:lnTo>
                  <a:lnTo>
                    <a:pt x="98491" y="438150"/>
                  </a:lnTo>
                  <a:close/>
                </a:path>
                <a:path w="363855" h="510539">
                  <a:moveTo>
                    <a:pt x="59299" y="322580"/>
                  </a:moveTo>
                  <a:lnTo>
                    <a:pt x="56082" y="322580"/>
                  </a:lnTo>
                  <a:lnTo>
                    <a:pt x="55288" y="323850"/>
                  </a:lnTo>
                  <a:lnTo>
                    <a:pt x="53429" y="325120"/>
                  </a:lnTo>
                  <a:lnTo>
                    <a:pt x="52314" y="326390"/>
                  </a:lnTo>
                  <a:lnTo>
                    <a:pt x="49751" y="330200"/>
                  </a:lnTo>
                  <a:lnTo>
                    <a:pt x="48752" y="331470"/>
                  </a:lnTo>
                  <a:lnTo>
                    <a:pt x="47265" y="334010"/>
                  </a:lnTo>
                  <a:lnTo>
                    <a:pt x="46714" y="335280"/>
                  </a:lnTo>
                  <a:lnTo>
                    <a:pt x="46060" y="336550"/>
                  </a:lnTo>
                  <a:lnTo>
                    <a:pt x="46009" y="339090"/>
                  </a:lnTo>
                  <a:lnTo>
                    <a:pt x="46201" y="339090"/>
                  </a:lnTo>
                  <a:lnTo>
                    <a:pt x="107705" y="421640"/>
                  </a:lnTo>
                  <a:lnTo>
                    <a:pt x="109641" y="421640"/>
                  </a:lnTo>
                  <a:lnTo>
                    <a:pt x="110973" y="420370"/>
                  </a:lnTo>
                  <a:lnTo>
                    <a:pt x="111781" y="420370"/>
                  </a:lnTo>
                  <a:lnTo>
                    <a:pt x="113665" y="417830"/>
                  </a:lnTo>
                  <a:lnTo>
                    <a:pt x="114767" y="416560"/>
                  </a:lnTo>
                  <a:lnTo>
                    <a:pt x="117330" y="412750"/>
                  </a:lnTo>
                  <a:lnTo>
                    <a:pt x="118343" y="411480"/>
                  </a:lnTo>
                  <a:lnTo>
                    <a:pt x="119804" y="408940"/>
                  </a:lnTo>
                  <a:lnTo>
                    <a:pt x="120329" y="408940"/>
                  </a:lnTo>
                  <a:lnTo>
                    <a:pt x="120996" y="406400"/>
                  </a:lnTo>
                  <a:lnTo>
                    <a:pt x="121124" y="406400"/>
                  </a:lnTo>
                  <a:lnTo>
                    <a:pt x="120996" y="405130"/>
                  </a:lnTo>
                  <a:lnTo>
                    <a:pt x="120790" y="403860"/>
                  </a:lnTo>
                  <a:lnTo>
                    <a:pt x="94428" y="369570"/>
                  </a:lnTo>
                  <a:lnTo>
                    <a:pt x="105548" y="354330"/>
                  </a:lnTo>
                  <a:lnTo>
                    <a:pt x="83278" y="354330"/>
                  </a:lnTo>
                  <a:lnTo>
                    <a:pt x="59299" y="322580"/>
                  </a:lnTo>
                  <a:close/>
                </a:path>
                <a:path w="363855" h="510539">
                  <a:moveTo>
                    <a:pt x="144268" y="336550"/>
                  </a:moveTo>
                  <a:lnTo>
                    <a:pt x="118522" y="336550"/>
                  </a:lnTo>
                  <a:lnTo>
                    <a:pt x="144885" y="372110"/>
                  </a:lnTo>
                  <a:lnTo>
                    <a:pt x="146820" y="372110"/>
                  </a:lnTo>
                  <a:lnTo>
                    <a:pt x="148114" y="370840"/>
                  </a:lnTo>
                  <a:lnTo>
                    <a:pt x="148909" y="370840"/>
                  </a:lnTo>
                  <a:lnTo>
                    <a:pt x="150806" y="368300"/>
                  </a:lnTo>
                  <a:lnTo>
                    <a:pt x="151921" y="367030"/>
                  </a:lnTo>
                  <a:lnTo>
                    <a:pt x="154484" y="364490"/>
                  </a:lnTo>
                  <a:lnTo>
                    <a:pt x="155471" y="361950"/>
                  </a:lnTo>
                  <a:lnTo>
                    <a:pt x="156932" y="359410"/>
                  </a:lnTo>
                  <a:lnTo>
                    <a:pt x="157470" y="359410"/>
                  </a:lnTo>
                  <a:lnTo>
                    <a:pt x="158124" y="356870"/>
                  </a:lnTo>
                  <a:lnTo>
                    <a:pt x="158264" y="356870"/>
                  </a:lnTo>
                  <a:lnTo>
                    <a:pt x="158175" y="355600"/>
                  </a:lnTo>
                  <a:lnTo>
                    <a:pt x="157983" y="354330"/>
                  </a:lnTo>
                  <a:lnTo>
                    <a:pt x="157649" y="354330"/>
                  </a:lnTo>
                  <a:lnTo>
                    <a:pt x="144268" y="336550"/>
                  </a:lnTo>
                  <a:close/>
                </a:path>
                <a:path w="363855" h="510539">
                  <a:moveTo>
                    <a:pt x="96478" y="273050"/>
                  </a:moveTo>
                  <a:lnTo>
                    <a:pt x="93210" y="273050"/>
                  </a:lnTo>
                  <a:lnTo>
                    <a:pt x="92416" y="274320"/>
                  </a:lnTo>
                  <a:lnTo>
                    <a:pt x="90557" y="275590"/>
                  </a:lnTo>
                  <a:lnTo>
                    <a:pt x="89468" y="276860"/>
                  </a:lnTo>
                  <a:lnTo>
                    <a:pt x="86905" y="280670"/>
                  </a:lnTo>
                  <a:lnTo>
                    <a:pt x="85892" y="281940"/>
                  </a:lnTo>
                  <a:lnTo>
                    <a:pt x="84393" y="284480"/>
                  </a:lnTo>
                  <a:lnTo>
                    <a:pt x="83868" y="285750"/>
                  </a:lnTo>
                  <a:lnTo>
                    <a:pt x="83240" y="287020"/>
                  </a:lnTo>
                  <a:lnTo>
                    <a:pt x="83201" y="289560"/>
                  </a:lnTo>
                  <a:lnTo>
                    <a:pt x="83393" y="290830"/>
                  </a:lnTo>
                  <a:lnTo>
                    <a:pt x="107372" y="322580"/>
                  </a:lnTo>
                  <a:lnTo>
                    <a:pt x="83278" y="354330"/>
                  </a:lnTo>
                  <a:lnTo>
                    <a:pt x="105548" y="354330"/>
                  </a:lnTo>
                  <a:lnTo>
                    <a:pt x="118522" y="336550"/>
                  </a:lnTo>
                  <a:lnTo>
                    <a:pt x="144268" y="336550"/>
                  </a:lnTo>
                  <a:lnTo>
                    <a:pt x="96478" y="273050"/>
                  </a:lnTo>
                  <a:close/>
                </a:path>
                <a:path w="363855" h="510539">
                  <a:moveTo>
                    <a:pt x="168235" y="198120"/>
                  </a:moveTo>
                  <a:lnTo>
                    <a:pt x="157842" y="198120"/>
                  </a:lnTo>
                  <a:lnTo>
                    <a:pt x="152741" y="199390"/>
                  </a:lnTo>
                  <a:lnTo>
                    <a:pt x="124033" y="231140"/>
                  </a:lnTo>
                  <a:lnTo>
                    <a:pt x="118407" y="252730"/>
                  </a:lnTo>
                  <a:lnTo>
                    <a:pt x="119009" y="267970"/>
                  </a:lnTo>
                  <a:lnTo>
                    <a:pt x="141155" y="311150"/>
                  </a:lnTo>
                  <a:lnTo>
                    <a:pt x="173118" y="327660"/>
                  </a:lnTo>
                  <a:lnTo>
                    <a:pt x="178232" y="326390"/>
                  </a:lnTo>
                  <a:lnTo>
                    <a:pt x="188318" y="320040"/>
                  </a:lnTo>
                  <a:lnTo>
                    <a:pt x="193342" y="314960"/>
                  </a:lnTo>
                  <a:lnTo>
                    <a:pt x="201605" y="303530"/>
                  </a:lnTo>
                  <a:lnTo>
                    <a:pt x="171990" y="303530"/>
                  </a:lnTo>
                  <a:lnTo>
                    <a:pt x="162199" y="299720"/>
                  </a:lnTo>
                  <a:lnTo>
                    <a:pt x="138656" y="267970"/>
                  </a:lnTo>
                  <a:lnTo>
                    <a:pt x="135836" y="254000"/>
                  </a:lnTo>
                  <a:lnTo>
                    <a:pt x="135965" y="250190"/>
                  </a:lnTo>
                  <a:lnTo>
                    <a:pt x="137849" y="241300"/>
                  </a:lnTo>
                  <a:lnTo>
                    <a:pt x="139938" y="236220"/>
                  </a:lnTo>
                  <a:lnTo>
                    <a:pt x="149537" y="224790"/>
                  </a:lnTo>
                  <a:lnTo>
                    <a:pt x="155932" y="222250"/>
                  </a:lnTo>
                  <a:lnTo>
                    <a:pt x="196206" y="222250"/>
                  </a:lnTo>
                  <a:lnTo>
                    <a:pt x="195316" y="220980"/>
                  </a:lnTo>
                  <a:lnTo>
                    <a:pt x="189741" y="213360"/>
                  </a:lnTo>
                  <a:lnTo>
                    <a:pt x="184268" y="208280"/>
                  </a:lnTo>
                  <a:lnTo>
                    <a:pt x="173516" y="200660"/>
                  </a:lnTo>
                  <a:lnTo>
                    <a:pt x="168235" y="198120"/>
                  </a:lnTo>
                  <a:close/>
                </a:path>
                <a:path w="363855" h="510539">
                  <a:moveTo>
                    <a:pt x="57966" y="321310"/>
                  </a:moveTo>
                  <a:lnTo>
                    <a:pt x="57402" y="322580"/>
                  </a:lnTo>
                  <a:lnTo>
                    <a:pt x="58902" y="322580"/>
                  </a:lnTo>
                  <a:lnTo>
                    <a:pt x="57966" y="321310"/>
                  </a:lnTo>
                  <a:close/>
                </a:path>
                <a:path w="363855" h="510539">
                  <a:moveTo>
                    <a:pt x="196206" y="222250"/>
                  </a:moveTo>
                  <a:lnTo>
                    <a:pt x="159162" y="222250"/>
                  </a:lnTo>
                  <a:lnTo>
                    <a:pt x="168940" y="226060"/>
                  </a:lnTo>
                  <a:lnTo>
                    <a:pt x="175553" y="232410"/>
                  </a:lnTo>
                  <a:lnTo>
                    <a:pt x="178898" y="236220"/>
                  </a:lnTo>
                  <a:lnTo>
                    <a:pt x="182282" y="240030"/>
                  </a:lnTo>
                  <a:lnTo>
                    <a:pt x="185370" y="243840"/>
                  </a:lnTo>
                  <a:lnTo>
                    <a:pt x="188010" y="248920"/>
                  </a:lnTo>
                  <a:lnTo>
                    <a:pt x="192381" y="257810"/>
                  </a:lnTo>
                  <a:lnTo>
                    <a:pt x="193842" y="261620"/>
                  </a:lnTo>
                  <a:lnTo>
                    <a:pt x="195303" y="270510"/>
                  </a:lnTo>
                  <a:lnTo>
                    <a:pt x="195187" y="275590"/>
                  </a:lnTo>
                  <a:lnTo>
                    <a:pt x="175207" y="303530"/>
                  </a:lnTo>
                  <a:lnTo>
                    <a:pt x="201605" y="303530"/>
                  </a:lnTo>
                  <a:lnTo>
                    <a:pt x="203441" y="300990"/>
                  </a:lnTo>
                  <a:lnTo>
                    <a:pt x="207132" y="294640"/>
                  </a:lnTo>
                  <a:lnTo>
                    <a:pt x="211784" y="279400"/>
                  </a:lnTo>
                  <a:lnTo>
                    <a:pt x="212784" y="271780"/>
                  </a:lnTo>
                  <a:lnTo>
                    <a:pt x="212156" y="257810"/>
                  </a:lnTo>
                  <a:lnTo>
                    <a:pt x="210554" y="250190"/>
                  </a:lnTo>
                  <a:lnTo>
                    <a:pt x="204774" y="234950"/>
                  </a:lnTo>
                  <a:lnTo>
                    <a:pt x="200660" y="228600"/>
                  </a:lnTo>
                  <a:lnTo>
                    <a:pt x="196206" y="222250"/>
                  </a:lnTo>
                  <a:close/>
                </a:path>
                <a:path w="363855" h="510539">
                  <a:moveTo>
                    <a:pt x="198571" y="140970"/>
                  </a:moveTo>
                  <a:lnTo>
                    <a:pt x="194380" y="140970"/>
                  </a:lnTo>
                  <a:lnTo>
                    <a:pt x="190330" y="144780"/>
                  </a:lnTo>
                  <a:lnTo>
                    <a:pt x="188895" y="146050"/>
                  </a:lnTo>
                  <a:lnTo>
                    <a:pt x="178809" y="160020"/>
                  </a:lnTo>
                  <a:lnTo>
                    <a:pt x="177322" y="161290"/>
                  </a:lnTo>
                  <a:lnTo>
                    <a:pt x="176566" y="163830"/>
                  </a:lnTo>
                  <a:lnTo>
                    <a:pt x="176566" y="168910"/>
                  </a:lnTo>
                  <a:lnTo>
                    <a:pt x="179116" y="172720"/>
                  </a:lnTo>
                  <a:lnTo>
                    <a:pt x="236839" y="250190"/>
                  </a:lnTo>
                  <a:lnTo>
                    <a:pt x="238672" y="250190"/>
                  </a:lnTo>
                  <a:lnTo>
                    <a:pt x="239967" y="248920"/>
                  </a:lnTo>
                  <a:lnTo>
                    <a:pt x="240736" y="248920"/>
                  </a:lnTo>
                  <a:lnTo>
                    <a:pt x="242530" y="246380"/>
                  </a:lnTo>
                  <a:lnTo>
                    <a:pt x="243581" y="245110"/>
                  </a:lnTo>
                  <a:lnTo>
                    <a:pt x="246003" y="242570"/>
                  </a:lnTo>
                  <a:lnTo>
                    <a:pt x="246951" y="241300"/>
                  </a:lnTo>
                  <a:lnTo>
                    <a:pt x="248310" y="238760"/>
                  </a:lnTo>
                  <a:lnTo>
                    <a:pt x="248822" y="237490"/>
                  </a:lnTo>
                  <a:lnTo>
                    <a:pt x="249489" y="236220"/>
                  </a:lnTo>
                  <a:lnTo>
                    <a:pt x="249604" y="234950"/>
                  </a:lnTo>
                  <a:lnTo>
                    <a:pt x="249438" y="233680"/>
                  </a:lnTo>
                  <a:lnTo>
                    <a:pt x="249233" y="233680"/>
                  </a:lnTo>
                  <a:lnTo>
                    <a:pt x="196482" y="162560"/>
                  </a:lnTo>
                  <a:lnTo>
                    <a:pt x="234244" y="162560"/>
                  </a:lnTo>
                  <a:lnTo>
                    <a:pt x="204940" y="144780"/>
                  </a:lnTo>
                  <a:lnTo>
                    <a:pt x="203159" y="143510"/>
                  </a:lnTo>
                  <a:lnTo>
                    <a:pt x="201519" y="142240"/>
                  </a:lnTo>
                  <a:lnTo>
                    <a:pt x="198571" y="140970"/>
                  </a:lnTo>
                  <a:close/>
                </a:path>
                <a:path w="363855" h="510539">
                  <a:moveTo>
                    <a:pt x="234244" y="162560"/>
                  </a:moveTo>
                  <a:lnTo>
                    <a:pt x="196584" y="162560"/>
                  </a:lnTo>
                  <a:lnTo>
                    <a:pt x="266970" y="208280"/>
                  </a:lnTo>
                  <a:lnTo>
                    <a:pt x="267431" y="209550"/>
                  </a:lnTo>
                  <a:lnTo>
                    <a:pt x="269085" y="209550"/>
                  </a:lnTo>
                  <a:lnTo>
                    <a:pt x="269713" y="208280"/>
                  </a:lnTo>
                  <a:lnTo>
                    <a:pt x="271110" y="208280"/>
                  </a:lnTo>
                  <a:lnTo>
                    <a:pt x="271891" y="207010"/>
                  </a:lnTo>
                  <a:lnTo>
                    <a:pt x="273647" y="205740"/>
                  </a:lnTo>
                  <a:lnTo>
                    <a:pt x="274660" y="204470"/>
                  </a:lnTo>
                  <a:lnTo>
                    <a:pt x="276915" y="200660"/>
                  </a:lnTo>
                  <a:lnTo>
                    <a:pt x="277851" y="199390"/>
                  </a:lnTo>
                  <a:lnTo>
                    <a:pt x="279337" y="196850"/>
                  </a:lnTo>
                  <a:lnTo>
                    <a:pt x="279889" y="196850"/>
                  </a:lnTo>
                  <a:lnTo>
                    <a:pt x="280593" y="194310"/>
                  </a:lnTo>
                  <a:lnTo>
                    <a:pt x="280773" y="194310"/>
                  </a:lnTo>
                  <a:lnTo>
                    <a:pt x="280798" y="191770"/>
                  </a:lnTo>
                  <a:lnTo>
                    <a:pt x="280657" y="191770"/>
                  </a:lnTo>
                  <a:lnTo>
                    <a:pt x="280363" y="190500"/>
                  </a:lnTo>
                  <a:lnTo>
                    <a:pt x="275352" y="176530"/>
                  </a:lnTo>
                  <a:lnTo>
                    <a:pt x="257268" y="176530"/>
                  </a:lnTo>
                  <a:lnTo>
                    <a:pt x="234244" y="162560"/>
                  </a:lnTo>
                  <a:close/>
                </a:path>
                <a:path w="363855" h="510539">
                  <a:moveTo>
                    <a:pt x="252501" y="71120"/>
                  </a:moveTo>
                  <a:lnTo>
                    <a:pt x="245554" y="71120"/>
                  </a:lnTo>
                  <a:lnTo>
                    <a:pt x="244670" y="72390"/>
                  </a:lnTo>
                  <a:lnTo>
                    <a:pt x="234968" y="85090"/>
                  </a:lnTo>
                  <a:lnTo>
                    <a:pt x="230867" y="96520"/>
                  </a:lnTo>
                  <a:lnTo>
                    <a:pt x="231059" y="97790"/>
                  </a:lnTo>
                  <a:lnTo>
                    <a:pt x="231508" y="100330"/>
                  </a:lnTo>
                  <a:lnTo>
                    <a:pt x="231957" y="101600"/>
                  </a:lnTo>
                  <a:lnTo>
                    <a:pt x="232661" y="104140"/>
                  </a:lnTo>
                  <a:lnTo>
                    <a:pt x="233623" y="106680"/>
                  </a:lnTo>
                  <a:lnTo>
                    <a:pt x="257460" y="176530"/>
                  </a:lnTo>
                  <a:lnTo>
                    <a:pt x="275352" y="176530"/>
                  </a:lnTo>
                  <a:lnTo>
                    <a:pt x="246657" y="96520"/>
                  </a:lnTo>
                  <a:lnTo>
                    <a:pt x="271400" y="96520"/>
                  </a:lnTo>
                  <a:lnTo>
                    <a:pt x="254180" y="73660"/>
                  </a:lnTo>
                  <a:lnTo>
                    <a:pt x="252501" y="71120"/>
                  </a:lnTo>
                  <a:close/>
                </a:path>
                <a:path w="363855" h="510539">
                  <a:moveTo>
                    <a:pt x="271400" y="96520"/>
                  </a:moveTo>
                  <a:lnTo>
                    <a:pt x="246759" y="96520"/>
                  </a:lnTo>
                  <a:lnTo>
                    <a:pt x="299177" y="166370"/>
                  </a:lnTo>
                  <a:lnTo>
                    <a:pt x="302650" y="166370"/>
                  </a:lnTo>
                  <a:lnTo>
                    <a:pt x="303406" y="165100"/>
                  </a:lnTo>
                  <a:lnTo>
                    <a:pt x="304303" y="163830"/>
                  </a:lnTo>
                  <a:lnTo>
                    <a:pt x="305200" y="163830"/>
                  </a:lnTo>
                  <a:lnTo>
                    <a:pt x="307443" y="160020"/>
                  </a:lnTo>
                  <a:lnTo>
                    <a:pt x="308673" y="158750"/>
                  </a:lnTo>
                  <a:lnTo>
                    <a:pt x="309634" y="157480"/>
                  </a:lnTo>
                  <a:lnTo>
                    <a:pt x="311031" y="154940"/>
                  </a:lnTo>
                  <a:lnTo>
                    <a:pt x="311531" y="153670"/>
                  </a:lnTo>
                  <a:lnTo>
                    <a:pt x="312159" y="152400"/>
                  </a:lnTo>
                  <a:lnTo>
                    <a:pt x="312287" y="151130"/>
                  </a:lnTo>
                  <a:lnTo>
                    <a:pt x="312121" y="149860"/>
                  </a:lnTo>
                  <a:lnTo>
                    <a:pt x="311583" y="149860"/>
                  </a:lnTo>
                  <a:lnTo>
                    <a:pt x="271400" y="96520"/>
                  </a:lnTo>
                  <a:close/>
                </a:path>
                <a:path w="363855" h="510539">
                  <a:moveTo>
                    <a:pt x="300215" y="0"/>
                  </a:moveTo>
                  <a:lnTo>
                    <a:pt x="298574" y="0"/>
                  </a:lnTo>
                  <a:lnTo>
                    <a:pt x="298279" y="1270"/>
                  </a:lnTo>
                  <a:lnTo>
                    <a:pt x="266124" y="43180"/>
                  </a:lnTo>
                  <a:lnTo>
                    <a:pt x="265022" y="44450"/>
                  </a:lnTo>
                  <a:lnTo>
                    <a:pt x="264432" y="46990"/>
                  </a:lnTo>
                  <a:lnTo>
                    <a:pt x="264227" y="50800"/>
                  </a:lnTo>
                  <a:lnTo>
                    <a:pt x="264907" y="52070"/>
                  </a:lnTo>
                  <a:lnTo>
                    <a:pt x="266368" y="54610"/>
                  </a:lnTo>
                  <a:lnTo>
                    <a:pt x="322527" y="128270"/>
                  </a:lnTo>
                  <a:lnTo>
                    <a:pt x="323988" y="130810"/>
                  </a:lnTo>
                  <a:lnTo>
                    <a:pt x="325411" y="132080"/>
                  </a:lnTo>
                  <a:lnTo>
                    <a:pt x="328205" y="130810"/>
                  </a:lnTo>
                  <a:lnTo>
                    <a:pt x="329448" y="130810"/>
                  </a:lnTo>
                  <a:lnTo>
                    <a:pt x="330537" y="129540"/>
                  </a:lnTo>
                  <a:lnTo>
                    <a:pt x="350525" y="102870"/>
                  </a:lnTo>
                  <a:lnTo>
                    <a:pt x="329448" y="102870"/>
                  </a:lnTo>
                  <a:lnTo>
                    <a:pt x="311275" y="78740"/>
                  </a:lnTo>
                  <a:lnTo>
                    <a:pt x="321009" y="66040"/>
                  </a:lnTo>
                  <a:lnTo>
                    <a:pt x="301266" y="66040"/>
                  </a:lnTo>
                  <a:lnTo>
                    <a:pt x="285540" y="44450"/>
                  </a:lnTo>
                  <a:lnTo>
                    <a:pt x="308532" y="13970"/>
                  </a:lnTo>
                  <a:lnTo>
                    <a:pt x="309006" y="13970"/>
                  </a:lnTo>
                  <a:lnTo>
                    <a:pt x="309019" y="11430"/>
                  </a:lnTo>
                  <a:lnTo>
                    <a:pt x="308789" y="11430"/>
                  </a:lnTo>
                  <a:lnTo>
                    <a:pt x="308558" y="10160"/>
                  </a:lnTo>
                  <a:lnTo>
                    <a:pt x="308161" y="8890"/>
                  </a:lnTo>
                  <a:lnTo>
                    <a:pt x="307597" y="8890"/>
                  </a:lnTo>
                  <a:lnTo>
                    <a:pt x="307020" y="7620"/>
                  </a:lnTo>
                  <a:lnTo>
                    <a:pt x="306277" y="6350"/>
                  </a:lnTo>
                  <a:lnTo>
                    <a:pt x="305354" y="5080"/>
                  </a:lnTo>
                  <a:lnTo>
                    <a:pt x="304354" y="3810"/>
                  </a:lnTo>
                  <a:lnTo>
                    <a:pt x="303496" y="2540"/>
                  </a:lnTo>
                  <a:lnTo>
                    <a:pt x="302035" y="1270"/>
                  </a:lnTo>
                  <a:lnTo>
                    <a:pt x="301381" y="1270"/>
                  </a:lnTo>
                  <a:lnTo>
                    <a:pt x="300215" y="0"/>
                  </a:lnTo>
                  <a:close/>
                </a:path>
                <a:path w="363855" h="510539">
                  <a:moveTo>
                    <a:pt x="356439" y="72390"/>
                  </a:moveTo>
                  <a:lnTo>
                    <a:pt x="352645" y="72390"/>
                  </a:lnTo>
                  <a:lnTo>
                    <a:pt x="329448" y="102870"/>
                  </a:lnTo>
                  <a:lnTo>
                    <a:pt x="350525" y="102870"/>
                  </a:lnTo>
                  <a:lnTo>
                    <a:pt x="362898" y="86360"/>
                  </a:lnTo>
                  <a:lnTo>
                    <a:pt x="363372" y="85090"/>
                  </a:lnTo>
                  <a:lnTo>
                    <a:pt x="363423" y="83820"/>
                  </a:lnTo>
                  <a:lnTo>
                    <a:pt x="362962" y="81280"/>
                  </a:lnTo>
                  <a:lnTo>
                    <a:pt x="362565" y="81280"/>
                  </a:lnTo>
                  <a:lnTo>
                    <a:pt x="362001" y="80010"/>
                  </a:lnTo>
                  <a:lnTo>
                    <a:pt x="360668" y="77470"/>
                  </a:lnTo>
                  <a:lnTo>
                    <a:pt x="358745" y="74930"/>
                  </a:lnTo>
                  <a:lnTo>
                    <a:pt x="357900" y="73660"/>
                  </a:lnTo>
                  <a:lnTo>
                    <a:pt x="357169" y="73660"/>
                  </a:lnTo>
                  <a:lnTo>
                    <a:pt x="356439" y="72390"/>
                  </a:lnTo>
                  <a:close/>
                </a:path>
                <a:path w="363855" h="510539">
                  <a:moveTo>
                    <a:pt x="354170" y="71120"/>
                  </a:moveTo>
                  <a:lnTo>
                    <a:pt x="353734" y="71120"/>
                  </a:lnTo>
                  <a:lnTo>
                    <a:pt x="352940" y="72390"/>
                  </a:lnTo>
                  <a:lnTo>
                    <a:pt x="355234" y="72390"/>
                  </a:lnTo>
                  <a:lnTo>
                    <a:pt x="354170" y="71120"/>
                  </a:lnTo>
                  <a:close/>
                </a:path>
                <a:path w="363855" h="510539">
                  <a:moveTo>
                    <a:pt x="250783" y="69850"/>
                  </a:moveTo>
                  <a:lnTo>
                    <a:pt x="247323" y="69850"/>
                  </a:lnTo>
                  <a:lnTo>
                    <a:pt x="246439" y="71120"/>
                  </a:lnTo>
                  <a:lnTo>
                    <a:pt x="251642" y="71120"/>
                  </a:lnTo>
                  <a:lnTo>
                    <a:pt x="250783" y="69850"/>
                  </a:lnTo>
                  <a:close/>
                </a:path>
                <a:path w="363855" h="510539">
                  <a:moveTo>
                    <a:pt x="323847" y="39370"/>
                  </a:moveTo>
                  <a:lnTo>
                    <a:pt x="320733" y="39370"/>
                  </a:lnTo>
                  <a:lnTo>
                    <a:pt x="301266" y="66040"/>
                  </a:lnTo>
                  <a:lnTo>
                    <a:pt x="321009" y="66040"/>
                  </a:lnTo>
                  <a:lnTo>
                    <a:pt x="330742" y="53340"/>
                  </a:lnTo>
                  <a:lnTo>
                    <a:pt x="331037" y="53340"/>
                  </a:lnTo>
                  <a:lnTo>
                    <a:pt x="331396" y="50800"/>
                  </a:lnTo>
                  <a:lnTo>
                    <a:pt x="331114" y="49530"/>
                  </a:lnTo>
                  <a:lnTo>
                    <a:pt x="330896" y="49530"/>
                  </a:lnTo>
                  <a:lnTo>
                    <a:pt x="330512" y="48260"/>
                  </a:lnTo>
                  <a:lnTo>
                    <a:pt x="329422" y="45720"/>
                  </a:lnTo>
                  <a:lnTo>
                    <a:pt x="328666" y="45720"/>
                  </a:lnTo>
                  <a:lnTo>
                    <a:pt x="327705" y="44450"/>
                  </a:lnTo>
                  <a:lnTo>
                    <a:pt x="325949" y="41910"/>
                  </a:lnTo>
                  <a:lnTo>
                    <a:pt x="325219" y="40640"/>
                  </a:lnTo>
                  <a:lnTo>
                    <a:pt x="324488" y="40640"/>
                  </a:lnTo>
                  <a:lnTo>
                    <a:pt x="323847" y="3937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1049750" y="4676879"/>
              <a:ext cx="794492" cy="63863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1886536" y="4684093"/>
              <a:ext cx="440999" cy="5867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2401483" y="4695200"/>
              <a:ext cx="2350073" cy="13126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4790133" y="4684186"/>
              <a:ext cx="936850" cy="6922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5861039" y="4665124"/>
              <a:ext cx="376150" cy="5092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6400209" y="4683608"/>
              <a:ext cx="2266512" cy="80830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8725419" y="4698511"/>
              <a:ext cx="417545" cy="55753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8" name="object 78"/>
          <p:cNvSpPr/>
          <p:nvPr/>
        </p:nvSpPr>
        <p:spPr>
          <a:xfrm>
            <a:off x="3698336" y="6276962"/>
            <a:ext cx="250190" cy="89535"/>
          </a:xfrm>
          <a:custGeom>
            <a:avLst/>
            <a:gdLst/>
            <a:ahLst/>
            <a:cxnLst/>
            <a:rect l="l" t="t" r="r" b="b"/>
            <a:pathLst>
              <a:path w="250189" h="89535">
                <a:moveTo>
                  <a:pt x="249912" y="0"/>
                </a:moveTo>
                <a:lnTo>
                  <a:pt x="0" y="0"/>
                </a:lnTo>
                <a:lnTo>
                  <a:pt x="0" y="89469"/>
                </a:lnTo>
                <a:lnTo>
                  <a:pt x="249912" y="89469"/>
                </a:lnTo>
                <a:lnTo>
                  <a:pt x="24991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966051" y="6204616"/>
            <a:ext cx="871855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300" b="1" spc="-175" dirty="0">
                <a:solidFill>
                  <a:srgbClr val="585858"/>
                </a:solidFill>
                <a:cs typeface="Calibri"/>
              </a:rPr>
              <a:t>CASOS </a:t>
            </a:r>
            <a:r>
              <a:rPr sz="1300" b="1" spc="-160" dirty="0">
                <a:solidFill>
                  <a:srgbClr val="585858"/>
                </a:solidFill>
                <a:cs typeface="Calibri"/>
              </a:rPr>
              <a:t>ACTIVOS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029664" y="6321697"/>
            <a:ext cx="250190" cy="635"/>
          </a:xfrm>
          <a:custGeom>
            <a:avLst/>
            <a:gdLst/>
            <a:ahLst/>
            <a:cxnLst/>
            <a:rect l="l" t="t" r="r" b="b"/>
            <a:pathLst>
              <a:path w="250189" h="635">
                <a:moveTo>
                  <a:pt x="0" y="0"/>
                </a:moveTo>
                <a:lnTo>
                  <a:pt x="249912" y="17"/>
                </a:lnTo>
              </a:path>
            </a:pathLst>
          </a:custGeom>
          <a:ln w="38343">
            <a:solidFill>
              <a:srgbClr val="43682B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294687" y="6204616"/>
            <a:ext cx="1134110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300" b="1" spc="-165" dirty="0">
                <a:solidFill>
                  <a:srgbClr val="585858"/>
                </a:solidFill>
                <a:cs typeface="Calibri"/>
              </a:rPr>
              <a:t>TASA </a:t>
            </a:r>
            <a:r>
              <a:rPr sz="1300" b="1" spc="-185" dirty="0">
                <a:solidFill>
                  <a:srgbClr val="585858"/>
                </a:solidFill>
                <a:cs typeface="Calibri"/>
              </a:rPr>
              <a:t>DE </a:t>
            </a:r>
            <a:r>
              <a:rPr sz="1300" b="1" spc="-150" dirty="0">
                <a:solidFill>
                  <a:srgbClr val="585858"/>
                </a:solidFill>
                <a:cs typeface="Calibri"/>
              </a:rPr>
              <a:t>INCIDENCIA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185146" y="1004672"/>
            <a:ext cx="9698990" cy="5572760"/>
          </a:xfrm>
          <a:custGeom>
            <a:avLst/>
            <a:gdLst/>
            <a:ahLst/>
            <a:cxnLst/>
            <a:rect l="l" t="t" r="r" b="b"/>
            <a:pathLst>
              <a:path w="9698990" h="5572759">
                <a:moveTo>
                  <a:pt x="0" y="5572657"/>
                </a:moveTo>
                <a:lnTo>
                  <a:pt x="9698521" y="5572657"/>
                </a:lnTo>
                <a:lnTo>
                  <a:pt x="9698521" y="0"/>
                </a:lnTo>
                <a:lnTo>
                  <a:pt x="0" y="0"/>
                </a:lnTo>
                <a:lnTo>
                  <a:pt x="0" y="5572657"/>
                </a:lnTo>
                <a:close/>
              </a:path>
            </a:pathLst>
          </a:custGeom>
          <a:ln w="1200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0174226" y="2435735"/>
            <a:ext cx="1473200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3970" algn="ctr">
              <a:spcBef>
                <a:spcPts val="125"/>
              </a:spcBef>
            </a:pPr>
            <a:r>
              <a:rPr sz="2150" b="1" spc="-190" dirty="0">
                <a:solidFill>
                  <a:srgbClr val="FFFFFF"/>
                </a:solidFill>
                <a:cs typeface="Calibri"/>
              </a:rPr>
              <a:t>515</a:t>
            </a:r>
            <a:endParaRPr sz="2150"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10188155" y="3529271"/>
            <a:ext cx="1475740" cy="578485"/>
            <a:chOff x="10188155" y="3529271"/>
            <a:chExt cx="1475740" cy="578485"/>
          </a:xfrm>
        </p:grpSpPr>
        <p:sp>
          <p:nvSpPr>
            <p:cNvPr id="85" name="object 85"/>
            <p:cNvSpPr/>
            <p:nvPr/>
          </p:nvSpPr>
          <p:spPr>
            <a:xfrm>
              <a:off x="10188155" y="3529271"/>
              <a:ext cx="1475740" cy="578485"/>
            </a:xfrm>
            <a:custGeom>
              <a:avLst/>
              <a:gdLst/>
              <a:ahLst/>
              <a:cxnLst/>
              <a:rect l="l" t="t" r="r" b="b"/>
              <a:pathLst>
                <a:path w="1475740" h="578485">
                  <a:moveTo>
                    <a:pt x="0" y="577887"/>
                  </a:moveTo>
                  <a:lnTo>
                    <a:pt x="1475525" y="577888"/>
                  </a:lnTo>
                  <a:lnTo>
                    <a:pt x="1475525" y="0"/>
                  </a:lnTo>
                  <a:lnTo>
                    <a:pt x="0" y="0"/>
                  </a:lnTo>
                  <a:lnTo>
                    <a:pt x="0" y="577887"/>
                  </a:lnTo>
                  <a:close/>
                </a:path>
              </a:pathLst>
            </a:custGeom>
            <a:solidFill>
              <a:srgbClr val="A9D08E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10188156" y="4093264"/>
              <a:ext cx="1475740" cy="13970"/>
            </a:xfrm>
            <a:custGeom>
              <a:avLst/>
              <a:gdLst/>
              <a:ahLst/>
              <a:cxnLst/>
              <a:rect l="l" t="t" r="r" b="b"/>
              <a:pathLst>
                <a:path w="1475740" h="13970">
                  <a:moveTo>
                    <a:pt x="0" y="13894"/>
                  </a:moveTo>
                  <a:lnTo>
                    <a:pt x="1475525" y="13895"/>
                  </a:lnTo>
                  <a:lnTo>
                    <a:pt x="1475525" y="0"/>
                  </a:lnTo>
                  <a:lnTo>
                    <a:pt x="0" y="0"/>
                  </a:lnTo>
                  <a:lnTo>
                    <a:pt x="0" y="13894"/>
                  </a:lnTo>
                  <a:close/>
                </a:path>
              </a:pathLst>
            </a:custGeom>
            <a:solidFill>
              <a:srgbClr val="BB945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10188156" y="3626861"/>
            <a:ext cx="1440180" cy="339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6075">
              <a:spcBef>
                <a:spcPts val="105"/>
              </a:spcBef>
            </a:pPr>
            <a:r>
              <a:rPr sz="2050" b="1" spc="275" dirty="0">
                <a:solidFill>
                  <a:prstClr val="black"/>
                </a:solidFill>
                <a:cs typeface="Calibri"/>
              </a:rPr>
              <a:t>16.31</a:t>
            </a:r>
            <a:endParaRPr sz="2050"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10170159" y="3515376"/>
            <a:ext cx="1494155" cy="591820"/>
            <a:chOff x="10170159" y="3515376"/>
            <a:chExt cx="1494155" cy="591820"/>
          </a:xfrm>
        </p:grpSpPr>
        <p:sp>
          <p:nvSpPr>
            <p:cNvPr id="89" name="object 89"/>
            <p:cNvSpPr/>
            <p:nvPr/>
          </p:nvSpPr>
          <p:spPr>
            <a:xfrm>
              <a:off x="10179157" y="352210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3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10170159" y="3515376"/>
              <a:ext cx="1493520" cy="13970"/>
            </a:xfrm>
            <a:custGeom>
              <a:avLst/>
              <a:gdLst/>
              <a:ahLst/>
              <a:cxnLst/>
              <a:rect l="l" t="t" r="r" b="b"/>
              <a:pathLst>
                <a:path w="1493520" h="13970">
                  <a:moveTo>
                    <a:pt x="0" y="13897"/>
                  </a:moveTo>
                  <a:lnTo>
                    <a:pt x="1493521" y="13898"/>
                  </a:lnTo>
                  <a:lnTo>
                    <a:pt x="1493521" y="0"/>
                  </a:lnTo>
                  <a:lnTo>
                    <a:pt x="0" y="0"/>
                  </a:lnTo>
                  <a:lnTo>
                    <a:pt x="0" y="138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11654874" y="35221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3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10170147" y="3529279"/>
              <a:ext cx="1494155" cy="578485"/>
            </a:xfrm>
            <a:custGeom>
              <a:avLst/>
              <a:gdLst/>
              <a:ahLst/>
              <a:cxnLst/>
              <a:rect l="l" t="t" r="r" b="b"/>
              <a:pathLst>
                <a:path w="1494154" h="578485">
                  <a:moveTo>
                    <a:pt x="1493723" y="0"/>
                  </a:moveTo>
                  <a:lnTo>
                    <a:pt x="1457731" y="0"/>
                  </a:lnTo>
                  <a:lnTo>
                    <a:pt x="1457731" y="550532"/>
                  </a:lnTo>
                  <a:lnTo>
                    <a:pt x="17995" y="550532"/>
                  </a:lnTo>
                  <a:lnTo>
                    <a:pt x="17995" y="0"/>
                  </a:lnTo>
                  <a:lnTo>
                    <a:pt x="0" y="0"/>
                  </a:lnTo>
                  <a:lnTo>
                    <a:pt x="0" y="550532"/>
                  </a:lnTo>
                  <a:lnTo>
                    <a:pt x="0" y="577888"/>
                  </a:lnTo>
                  <a:lnTo>
                    <a:pt x="18008" y="577888"/>
                  </a:lnTo>
                  <a:lnTo>
                    <a:pt x="1457731" y="577888"/>
                  </a:lnTo>
                  <a:lnTo>
                    <a:pt x="1493723" y="577888"/>
                  </a:lnTo>
                  <a:lnTo>
                    <a:pt x="1493723" y="550532"/>
                  </a:lnTo>
                  <a:lnTo>
                    <a:pt x="14937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3" name="object 93"/>
          <p:cNvGrpSpPr/>
          <p:nvPr/>
        </p:nvGrpSpPr>
        <p:grpSpPr>
          <a:xfrm>
            <a:off x="167639" y="6682732"/>
            <a:ext cx="8150859" cy="6350"/>
            <a:chOff x="167639" y="6682732"/>
            <a:chExt cx="8150859" cy="6350"/>
          </a:xfrm>
        </p:grpSpPr>
        <p:sp>
          <p:nvSpPr>
            <p:cNvPr id="94" name="object 94"/>
            <p:cNvSpPr/>
            <p:nvPr/>
          </p:nvSpPr>
          <p:spPr>
            <a:xfrm>
              <a:off x="1207838" y="6685675"/>
              <a:ext cx="6613525" cy="0"/>
            </a:xfrm>
            <a:custGeom>
              <a:avLst/>
              <a:gdLst/>
              <a:ahLst/>
              <a:cxnLst/>
              <a:rect l="l" t="t" r="r" b="b"/>
              <a:pathLst>
                <a:path w="6613525">
                  <a:moveTo>
                    <a:pt x="0" y="0"/>
                  </a:moveTo>
                  <a:lnTo>
                    <a:pt x="0" y="0"/>
                  </a:lnTo>
                </a:path>
                <a:path w="6613525">
                  <a:moveTo>
                    <a:pt x="762692" y="0"/>
                  </a:moveTo>
                  <a:lnTo>
                    <a:pt x="762692" y="0"/>
                  </a:lnTo>
                </a:path>
                <a:path w="6613525">
                  <a:moveTo>
                    <a:pt x="1305673" y="0"/>
                  </a:moveTo>
                  <a:lnTo>
                    <a:pt x="1305673" y="0"/>
                  </a:lnTo>
                </a:path>
                <a:path w="6613525">
                  <a:moveTo>
                    <a:pt x="1964484" y="0"/>
                  </a:moveTo>
                  <a:lnTo>
                    <a:pt x="1964484" y="0"/>
                  </a:lnTo>
                </a:path>
                <a:path w="6613525">
                  <a:moveTo>
                    <a:pt x="2562332" y="0"/>
                  </a:moveTo>
                  <a:lnTo>
                    <a:pt x="2562332" y="0"/>
                  </a:lnTo>
                </a:path>
                <a:path w="6613525">
                  <a:moveTo>
                    <a:pt x="3190906" y="0"/>
                  </a:moveTo>
                  <a:lnTo>
                    <a:pt x="3190906" y="0"/>
                  </a:lnTo>
                </a:path>
                <a:path w="6613525">
                  <a:moveTo>
                    <a:pt x="3831428" y="0"/>
                  </a:moveTo>
                  <a:lnTo>
                    <a:pt x="3831428" y="0"/>
                  </a:lnTo>
                </a:path>
                <a:path w="6613525">
                  <a:moveTo>
                    <a:pt x="4429276" y="0"/>
                  </a:moveTo>
                  <a:lnTo>
                    <a:pt x="4429276" y="0"/>
                  </a:lnTo>
                </a:path>
                <a:path w="6613525">
                  <a:moveTo>
                    <a:pt x="5027042" y="0"/>
                  </a:moveTo>
                  <a:lnTo>
                    <a:pt x="5027042" y="0"/>
                  </a:lnTo>
                </a:path>
                <a:path w="6613525">
                  <a:moveTo>
                    <a:pt x="5637327" y="0"/>
                  </a:moveTo>
                  <a:lnTo>
                    <a:pt x="5637327" y="0"/>
                  </a:lnTo>
                </a:path>
                <a:path w="6613525">
                  <a:moveTo>
                    <a:pt x="6119182" y="0"/>
                  </a:moveTo>
                  <a:lnTo>
                    <a:pt x="6119182" y="0"/>
                  </a:lnTo>
                </a:path>
                <a:path w="6613525">
                  <a:moveTo>
                    <a:pt x="6613392" y="0"/>
                  </a:moveTo>
                  <a:lnTo>
                    <a:pt x="6613392" y="0"/>
                  </a:lnTo>
                </a:path>
              </a:pathLst>
            </a:custGeom>
            <a:ln w="5991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167639" y="6682736"/>
              <a:ext cx="8150859" cy="6350"/>
            </a:xfrm>
            <a:custGeom>
              <a:avLst/>
              <a:gdLst/>
              <a:ahLst/>
              <a:cxnLst/>
              <a:rect l="l" t="t" r="r" b="b"/>
              <a:pathLst>
                <a:path w="8150859" h="6350">
                  <a:moveTo>
                    <a:pt x="0" y="6079"/>
                  </a:moveTo>
                  <a:lnTo>
                    <a:pt x="8150808" y="6079"/>
                  </a:lnTo>
                  <a:lnTo>
                    <a:pt x="8150808" y="0"/>
                  </a:lnTo>
                  <a:lnTo>
                    <a:pt x="0" y="0"/>
                  </a:lnTo>
                  <a:lnTo>
                    <a:pt x="0" y="60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8315440" y="668567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588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8318447" y="668273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79"/>
                  </a:moveTo>
                  <a:lnTo>
                    <a:pt x="0" y="0"/>
                  </a:lnTo>
                  <a:lnTo>
                    <a:pt x="0" y="6079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8" name="object 98"/>
          <p:cNvSpPr/>
          <p:nvPr/>
        </p:nvSpPr>
        <p:spPr>
          <a:xfrm>
            <a:off x="1204830" y="681225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096" y="0"/>
                </a:moveTo>
                <a:lnTo>
                  <a:pt x="0" y="0"/>
                </a:lnTo>
                <a:lnTo>
                  <a:pt x="6096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1967523" y="681225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096" y="0"/>
                </a:moveTo>
                <a:lnTo>
                  <a:pt x="0" y="0"/>
                </a:lnTo>
                <a:lnTo>
                  <a:pt x="6096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2510504" y="681225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096" y="0"/>
                </a:moveTo>
                <a:lnTo>
                  <a:pt x="0" y="0"/>
                </a:lnTo>
                <a:lnTo>
                  <a:pt x="6096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3169234" y="681225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096" y="0"/>
                </a:moveTo>
                <a:lnTo>
                  <a:pt x="0" y="0"/>
                </a:lnTo>
                <a:lnTo>
                  <a:pt x="6096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3767163" y="681225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096" y="0"/>
                </a:moveTo>
                <a:lnTo>
                  <a:pt x="0" y="0"/>
                </a:lnTo>
                <a:lnTo>
                  <a:pt x="6096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4395655" y="681225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096" y="0"/>
                </a:moveTo>
                <a:lnTo>
                  <a:pt x="0" y="0"/>
                </a:lnTo>
                <a:lnTo>
                  <a:pt x="6096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5036177" y="681225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096" y="0"/>
                </a:moveTo>
                <a:lnTo>
                  <a:pt x="0" y="0"/>
                </a:lnTo>
                <a:lnTo>
                  <a:pt x="6096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5634025" y="681225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096" y="0"/>
                </a:moveTo>
                <a:lnTo>
                  <a:pt x="0" y="0"/>
                </a:lnTo>
                <a:lnTo>
                  <a:pt x="6096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6231873" y="681225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096" y="0"/>
                </a:moveTo>
                <a:lnTo>
                  <a:pt x="0" y="0"/>
                </a:lnTo>
                <a:lnTo>
                  <a:pt x="6096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6842158" y="681225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096" y="0"/>
                </a:moveTo>
                <a:lnTo>
                  <a:pt x="0" y="0"/>
                </a:lnTo>
                <a:lnTo>
                  <a:pt x="6096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7323931" y="681225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096" y="0"/>
                </a:moveTo>
                <a:lnTo>
                  <a:pt x="0" y="0"/>
                </a:lnTo>
                <a:lnTo>
                  <a:pt x="6096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7818141" y="681225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096" y="0"/>
                </a:moveTo>
                <a:lnTo>
                  <a:pt x="0" y="0"/>
                </a:lnTo>
                <a:lnTo>
                  <a:pt x="6096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0172700" y="1168400"/>
            <a:ext cx="1435100" cy="998219"/>
          </a:xfrm>
          <a:prstGeom prst="rect">
            <a:avLst/>
          </a:prstGeom>
          <a:solidFill>
            <a:srgbClr val="FF8500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spcBef>
                <a:spcPts val="55"/>
              </a:spcBef>
            </a:pP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24790"/>
            <a:r>
              <a:rPr sz="1200" b="1" spc="180" dirty="0">
                <a:solidFill>
                  <a:srgbClr val="FFFFFF"/>
                </a:solidFill>
                <a:cs typeface="Calibri"/>
              </a:rPr>
              <a:t>NUEVA</a:t>
            </a:r>
            <a:endParaRPr sz="1200">
              <a:solidFill>
                <a:prstClr val="black"/>
              </a:solidFill>
              <a:cs typeface="Calibri"/>
            </a:endParaRPr>
          </a:p>
          <a:p>
            <a:pPr marL="224790">
              <a:spcBef>
                <a:spcPts val="219"/>
              </a:spcBef>
            </a:pPr>
            <a:r>
              <a:rPr sz="1200" b="1" spc="180" dirty="0">
                <a:solidFill>
                  <a:srgbClr val="FFFFFF"/>
                </a:solidFill>
                <a:cs typeface="Calibri"/>
              </a:rPr>
              <a:t>NORMALIDAD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73229" y="6708547"/>
            <a:ext cx="5572760" cy="106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b="1" spc="15" dirty="0">
                <a:solidFill>
                  <a:prstClr val="black"/>
                </a:solidFill>
                <a:cs typeface="Calibri"/>
              </a:rPr>
              <a:t>Fuente: </a:t>
            </a:r>
            <a:r>
              <a:rPr sz="600" b="1" spc="10" dirty="0">
                <a:solidFill>
                  <a:prstClr val="black"/>
                </a:solidFill>
                <a:cs typeface="Calibri"/>
              </a:rPr>
              <a:t>Plataforma </a:t>
            </a:r>
            <a:r>
              <a:rPr sz="600" b="1" dirty="0">
                <a:solidFill>
                  <a:prstClr val="black"/>
                </a:solidFill>
                <a:cs typeface="Calibri"/>
              </a:rPr>
              <a:t>Nacional </a:t>
            </a:r>
            <a:r>
              <a:rPr sz="600" b="1" spc="15" dirty="0">
                <a:solidFill>
                  <a:prstClr val="black"/>
                </a:solidFill>
                <a:cs typeface="Calibri"/>
              </a:rPr>
              <a:t>de </a:t>
            </a:r>
            <a:r>
              <a:rPr sz="600" b="1" dirty="0">
                <a:solidFill>
                  <a:prstClr val="black"/>
                </a:solidFill>
                <a:cs typeface="Calibri"/>
              </a:rPr>
              <a:t>Vigilancia </a:t>
            </a:r>
            <a:r>
              <a:rPr sz="600" b="1" spc="5" dirty="0">
                <a:solidFill>
                  <a:prstClr val="black"/>
                </a:solidFill>
                <a:cs typeface="Calibri"/>
              </a:rPr>
              <a:t>Epidemiologica SISVER/SINAVE-COVID-19</a:t>
            </a:r>
            <a:r>
              <a:rPr sz="600" b="1" spc="140" dirty="0">
                <a:solidFill>
                  <a:prstClr val="black"/>
                </a:solidFill>
                <a:cs typeface="Calibri"/>
              </a:rPr>
              <a:t> </a:t>
            </a:r>
            <a:r>
              <a:rPr sz="600" b="1" spc="5" dirty="0">
                <a:solidFill>
                  <a:prstClr val="black"/>
                </a:solidFill>
                <a:cs typeface="Calibri"/>
              </a:rPr>
              <a:t>Acumulados </a:t>
            </a:r>
            <a:r>
              <a:rPr sz="600" b="1" dirty="0">
                <a:solidFill>
                  <a:prstClr val="black"/>
                </a:solidFill>
                <a:cs typeface="Calibri"/>
              </a:rPr>
              <a:t>al </a:t>
            </a:r>
            <a:r>
              <a:rPr sz="600" b="1" spc="20" dirty="0">
                <a:solidFill>
                  <a:prstClr val="black"/>
                </a:solidFill>
                <a:cs typeface="Calibri"/>
              </a:rPr>
              <a:t>28/jun/2020 </a:t>
            </a:r>
            <a:r>
              <a:rPr sz="600" b="1" spc="15" dirty="0">
                <a:solidFill>
                  <a:prstClr val="black"/>
                </a:solidFill>
                <a:cs typeface="Calibri"/>
              </a:rPr>
              <a:t>corte de </a:t>
            </a:r>
            <a:r>
              <a:rPr sz="600" b="1" spc="5" dirty="0">
                <a:solidFill>
                  <a:prstClr val="black"/>
                </a:solidFill>
                <a:cs typeface="Calibri"/>
              </a:rPr>
              <a:t>información </a:t>
            </a:r>
            <a:r>
              <a:rPr sz="600" b="1" spc="25" dirty="0">
                <a:solidFill>
                  <a:prstClr val="black"/>
                </a:solidFill>
                <a:cs typeface="Calibri"/>
              </a:rPr>
              <a:t>4:46 pm </a:t>
            </a:r>
            <a:r>
              <a:rPr sz="600" b="1" spc="10" dirty="0">
                <a:solidFill>
                  <a:prstClr val="black"/>
                </a:solidFill>
                <a:cs typeface="Calibri"/>
              </a:rPr>
              <a:t>, Dr. </a:t>
            </a:r>
            <a:r>
              <a:rPr sz="600" b="1" spc="5" dirty="0">
                <a:solidFill>
                  <a:prstClr val="black"/>
                </a:solidFill>
                <a:cs typeface="Calibri"/>
              </a:rPr>
              <a:t>José </a:t>
            </a:r>
            <a:r>
              <a:rPr sz="600" b="1" spc="10" dirty="0">
                <a:solidFill>
                  <a:prstClr val="black"/>
                </a:solidFill>
                <a:cs typeface="Calibri"/>
              </a:rPr>
              <a:t>P. </a:t>
            </a:r>
            <a:r>
              <a:rPr sz="600" b="1" spc="20" dirty="0">
                <a:solidFill>
                  <a:prstClr val="black"/>
                </a:solidFill>
                <a:cs typeface="Calibri"/>
              </a:rPr>
              <a:t>Güémez </a:t>
            </a:r>
            <a:r>
              <a:rPr sz="600" b="1" spc="15" dirty="0">
                <a:solidFill>
                  <a:prstClr val="black"/>
                </a:solidFill>
                <a:cs typeface="Calibri"/>
              </a:rPr>
              <a:t>A.</a:t>
            </a:r>
            <a:endParaRPr sz="6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379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2270988" y="108729"/>
            <a:ext cx="6707830" cy="10534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z="2200" b="1" spc="340" dirty="0" err="1">
                <a:solidFill>
                  <a:srgbClr val="A32045"/>
                </a:solidFill>
                <a:cs typeface="Calibri"/>
              </a:rPr>
              <a:t>Resumen</a:t>
            </a:r>
            <a:r>
              <a:rPr lang="es-MX" sz="2200" b="1" spc="150" dirty="0">
                <a:solidFill>
                  <a:srgbClr val="A32045"/>
                </a:solidFill>
                <a:cs typeface="Calibri"/>
              </a:rPr>
              <a:t> </a:t>
            </a:r>
            <a:r>
              <a:rPr sz="2200" b="1" spc="305" dirty="0">
                <a:solidFill>
                  <a:srgbClr val="A32045"/>
                </a:solidFill>
                <a:cs typeface="Calibri"/>
              </a:rPr>
              <a:t>de</a:t>
            </a:r>
            <a:r>
              <a:rPr sz="2200" b="1" spc="140" dirty="0">
                <a:solidFill>
                  <a:srgbClr val="A32045"/>
                </a:solidFill>
                <a:cs typeface="Calibri"/>
              </a:rPr>
              <a:t> </a:t>
            </a:r>
            <a:r>
              <a:rPr sz="2200" b="1" spc="295" dirty="0" err="1">
                <a:solidFill>
                  <a:srgbClr val="A32045"/>
                </a:solidFill>
                <a:cs typeface="Calibri"/>
              </a:rPr>
              <a:t>casos</a:t>
            </a:r>
            <a:r>
              <a:rPr sz="2200" b="1" spc="120" dirty="0">
                <a:solidFill>
                  <a:srgbClr val="A32045"/>
                </a:solidFill>
                <a:cs typeface="Calibri"/>
              </a:rPr>
              <a:t> </a:t>
            </a:r>
            <a:r>
              <a:rPr sz="2200" b="1" spc="275" dirty="0" err="1">
                <a:solidFill>
                  <a:srgbClr val="A32045"/>
                </a:solidFill>
                <a:cs typeface="Calibri"/>
              </a:rPr>
              <a:t>confirmados</a:t>
            </a:r>
            <a:r>
              <a:rPr lang="es-MX" sz="2200" b="1" spc="275" dirty="0">
                <a:solidFill>
                  <a:srgbClr val="A32045"/>
                </a:solidFill>
                <a:cs typeface="Calibri"/>
              </a:rPr>
              <a:t>de COVID-19</a:t>
            </a:r>
          </a:p>
          <a:p>
            <a:pPr marL="12700" algn="ctr">
              <a:spcBef>
                <a:spcPts val="95"/>
              </a:spcBef>
            </a:pPr>
            <a:r>
              <a:rPr lang="es-MX" sz="2200" b="1" spc="275" dirty="0">
                <a:solidFill>
                  <a:srgbClr val="A32045"/>
                </a:solidFill>
                <a:cs typeface="Calibri"/>
              </a:rPr>
              <a:t> 28 feb – 28 junio, 2020 en México</a:t>
            </a:r>
          </a:p>
          <a:p>
            <a:pPr marL="12700" algn="ctr">
              <a:spcBef>
                <a:spcPts val="95"/>
              </a:spcBef>
            </a:pPr>
            <a:r>
              <a:rPr lang="es-MX" sz="2200" b="1" spc="275" dirty="0">
                <a:solidFill>
                  <a:srgbClr val="A32045"/>
                </a:solidFill>
                <a:cs typeface="Calibri"/>
              </a:rPr>
              <a:t>                          </a:t>
            </a:r>
            <a:endParaRPr sz="2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6"/>
          <p:cNvSpPr txBox="1"/>
          <p:nvPr/>
        </p:nvSpPr>
        <p:spPr>
          <a:xfrm>
            <a:off x="459740" y="1390268"/>
            <a:ext cx="32556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200" b="1" spc="254" dirty="0">
                <a:solidFill>
                  <a:srgbClr val="A32045"/>
                </a:solidFill>
                <a:cs typeface="Calibri"/>
              </a:rPr>
              <a:t>28 feb </a:t>
            </a:r>
            <a:r>
              <a:rPr sz="2200" b="1" dirty="0">
                <a:solidFill>
                  <a:srgbClr val="A32045"/>
                </a:solidFill>
                <a:cs typeface="Calibri"/>
              </a:rPr>
              <a:t>– </a:t>
            </a:r>
            <a:r>
              <a:rPr sz="2200" b="1" spc="254" dirty="0">
                <a:solidFill>
                  <a:srgbClr val="A32045"/>
                </a:solidFill>
                <a:cs typeface="Calibri"/>
              </a:rPr>
              <a:t>28 </a:t>
            </a:r>
            <a:r>
              <a:rPr sz="2200" b="1" spc="190" dirty="0">
                <a:solidFill>
                  <a:srgbClr val="A32045"/>
                </a:solidFill>
                <a:cs typeface="Calibri"/>
              </a:rPr>
              <a:t>junio,</a:t>
            </a:r>
            <a:r>
              <a:rPr sz="2200" b="1" spc="-180" dirty="0">
                <a:solidFill>
                  <a:srgbClr val="A32045"/>
                </a:solidFill>
                <a:cs typeface="Calibri"/>
              </a:rPr>
              <a:t> </a:t>
            </a:r>
            <a:r>
              <a:rPr sz="2200" b="1" spc="275" dirty="0">
                <a:solidFill>
                  <a:srgbClr val="A32045"/>
                </a:solidFill>
                <a:cs typeface="Calibri"/>
              </a:rPr>
              <a:t>2020</a:t>
            </a:r>
            <a:endParaRPr sz="2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7"/>
          <p:cNvSpPr txBox="1"/>
          <p:nvPr/>
        </p:nvSpPr>
        <p:spPr>
          <a:xfrm>
            <a:off x="343915" y="6085738"/>
            <a:ext cx="74199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b="1" spc="-90" dirty="0">
                <a:solidFill>
                  <a:srgbClr val="12312B"/>
                </a:solidFill>
                <a:cs typeface="Calibri"/>
              </a:rPr>
              <a:t>*</a:t>
            </a:r>
            <a:r>
              <a:rPr sz="1400" b="1" spc="85" dirty="0">
                <a:solidFill>
                  <a:srgbClr val="12312B"/>
                </a:solidFill>
                <a:cs typeface="Calibri"/>
              </a:rPr>
              <a:t> </a:t>
            </a:r>
            <a:r>
              <a:rPr sz="1400" b="1" spc="245" dirty="0">
                <a:solidFill>
                  <a:srgbClr val="12312B"/>
                </a:solidFill>
                <a:cs typeface="Calibri"/>
              </a:rPr>
              <a:t>CASO</a:t>
            </a:r>
            <a:r>
              <a:rPr sz="1400" b="1" spc="75" dirty="0">
                <a:solidFill>
                  <a:srgbClr val="12312B"/>
                </a:solidFill>
                <a:cs typeface="Calibri"/>
              </a:rPr>
              <a:t> </a:t>
            </a:r>
            <a:r>
              <a:rPr sz="1400" b="1" spc="170" dirty="0">
                <a:solidFill>
                  <a:srgbClr val="12312B"/>
                </a:solidFill>
                <a:cs typeface="Calibri"/>
              </a:rPr>
              <a:t>ACTIVO:</a:t>
            </a:r>
            <a:r>
              <a:rPr sz="1400" b="1" spc="80" dirty="0">
                <a:solidFill>
                  <a:srgbClr val="12312B"/>
                </a:solidFill>
                <a:cs typeface="Calibri"/>
              </a:rPr>
              <a:t> </a:t>
            </a:r>
            <a:r>
              <a:rPr sz="1400" b="1" spc="200" dirty="0">
                <a:solidFill>
                  <a:srgbClr val="12312B"/>
                </a:solidFill>
                <a:cs typeface="Calibri"/>
              </a:rPr>
              <a:t>Caso</a:t>
            </a:r>
            <a:r>
              <a:rPr sz="1400" b="1" spc="60" dirty="0">
                <a:solidFill>
                  <a:srgbClr val="12312B"/>
                </a:solidFill>
                <a:cs typeface="Calibri"/>
              </a:rPr>
              <a:t> </a:t>
            </a:r>
            <a:r>
              <a:rPr sz="1400" b="1" spc="175" dirty="0">
                <a:solidFill>
                  <a:srgbClr val="12312B"/>
                </a:solidFill>
                <a:cs typeface="Calibri"/>
              </a:rPr>
              <a:t>confirmado</a:t>
            </a:r>
            <a:r>
              <a:rPr sz="1400" b="1" spc="85" dirty="0">
                <a:solidFill>
                  <a:srgbClr val="12312B"/>
                </a:solidFill>
                <a:cs typeface="Calibri"/>
              </a:rPr>
              <a:t> </a:t>
            </a:r>
            <a:r>
              <a:rPr sz="1400" b="1" spc="145" dirty="0">
                <a:solidFill>
                  <a:srgbClr val="12312B"/>
                </a:solidFill>
                <a:cs typeface="Calibri"/>
              </a:rPr>
              <a:t>positivo</a:t>
            </a:r>
            <a:r>
              <a:rPr sz="1400" b="1" spc="60" dirty="0">
                <a:solidFill>
                  <a:srgbClr val="12312B"/>
                </a:solidFill>
                <a:cs typeface="Calibri"/>
              </a:rPr>
              <a:t> </a:t>
            </a:r>
            <a:r>
              <a:rPr sz="1400" b="1" spc="204" dirty="0">
                <a:solidFill>
                  <a:srgbClr val="12312B"/>
                </a:solidFill>
                <a:cs typeface="Calibri"/>
              </a:rPr>
              <a:t>con</a:t>
            </a:r>
            <a:r>
              <a:rPr sz="1400" b="1" spc="65" dirty="0">
                <a:solidFill>
                  <a:srgbClr val="12312B"/>
                </a:solidFill>
                <a:cs typeface="Calibri"/>
              </a:rPr>
              <a:t> </a:t>
            </a:r>
            <a:r>
              <a:rPr sz="1400" b="1" spc="180" dirty="0">
                <a:solidFill>
                  <a:srgbClr val="12312B"/>
                </a:solidFill>
                <a:cs typeface="Calibri"/>
              </a:rPr>
              <a:t>fecha</a:t>
            </a:r>
            <a:r>
              <a:rPr sz="1400" b="1" spc="65" dirty="0">
                <a:solidFill>
                  <a:srgbClr val="12312B"/>
                </a:solidFill>
                <a:cs typeface="Calibri"/>
              </a:rPr>
              <a:t> </a:t>
            </a:r>
            <a:r>
              <a:rPr sz="1400" b="1" spc="200" dirty="0">
                <a:solidFill>
                  <a:srgbClr val="12312B"/>
                </a:solidFill>
                <a:cs typeface="Calibri"/>
              </a:rPr>
              <a:t>de</a:t>
            </a:r>
            <a:r>
              <a:rPr sz="1400" b="1" spc="90" dirty="0">
                <a:solidFill>
                  <a:srgbClr val="12312B"/>
                </a:solidFill>
                <a:cs typeface="Calibri"/>
              </a:rPr>
              <a:t> </a:t>
            </a:r>
            <a:r>
              <a:rPr sz="1400" b="1" spc="140" dirty="0">
                <a:solidFill>
                  <a:srgbClr val="12312B"/>
                </a:solidFill>
                <a:cs typeface="Calibri"/>
              </a:rPr>
              <a:t>inicio</a:t>
            </a:r>
            <a:r>
              <a:rPr sz="1400" b="1" spc="85" dirty="0">
                <a:solidFill>
                  <a:srgbClr val="12312B"/>
                </a:solidFill>
                <a:cs typeface="Calibri"/>
              </a:rPr>
              <a:t> </a:t>
            </a:r>
            <a:r>
              <a:rPr sz="1400" b="1" spc="200" dirty="0">
                <a:solidFill>
                  <a:srgbClr val="12312B"/>
                </a:solidFill>
                <a:cs typeface="Calibri"/>
              </a:rPr>
              <a:t>de</a:t>
            </a:r>
            <a:r>
              <a:rPr sz="1400" b="1" spc="90" dirty="0">
                <a:solidFill>
                  <a:srgbClr val="12312B"/>
                </a:solidFill>
                <a:cs typeface="Calibri"/>
              </a:rPr>
              <a:t> </a:t>
            </a:r>
            <a:r>
              <a:rPr sz="1400" b="1" spc="180" dirty="0">
                <a:solidFill>
                  <a:srgbClr val="12312B"/>
                </a:solidFill>
                <a:cs typeface="Calibri"/>
              </a:rPr>
              <a:t>síntoma</a:t>
            </a:r>
            <a:r>
              <a:rPr sz="1400" b="1" spc="60" dirty="0">
                <a:solidFill>
                  <a:srgbClr val="12312B"/>
                </a:solidFill>
                <a:cs typeface="Calibri"/>
              </a:rPr>
              <a:t> </a:t>
            </a:r>
            <a:r>
              <a:rPr sz="1400" b="1" spc="200" dirty="0">
                <a:solidFill>
                  <a:srgbClr val="12312B"/>
                </a:solidFill>
                <a:cs typeface="Calibri"/>
              </a:rPr>
              <a:t>en</a:t>
            </a:r>
            <a:r>
              <a:rPr sz="1400" b="1" spc="80" dirty="0">
                <a:solidFill>
                  <a:srgbClr val="12312B"/>
                </a:solidFill>
                <a:cs typeface="Calibri"/>
              </a:rPr>
              <a:t> </a:t>
            </a:r>
            <a:r>
              <a:rPr sz="1400" b="1" spc="140" dirty="0">
                <a:solidFill>
                  <a:srgbClr val="12312B"/>
                </a:solidFill>
                <a:cs typeface="Calibri"/>
              </a:rPr>
              <a:t>los  </a:t>
            </a:r>
            <a:r>
              <a:rPr sz="1400" b="1" spc="165" dirty="0">
                <a:solidFill>
                  <a:srgbClr val="12312B"/>
                </a:solidFill>
                <a:cs typeface="Calibri"/>
              </a:rPr>
              <a:t>últimos </a:t>
            </a:r>
            <a:r>
              <a:rPr sz="1400" b="1" spc="45" dirty="0">
                <a:solidFill>
                  <a:srgbClr val="12312B"/>
                </a:solidFill>
                <a:cs typeface="Calibri"/>
              </a:rPr>
              <a:t>14</a:t>
            </a:r>
            <a:r>
              <a:rPr sz="1400" b="1" spc="-35" dirty="0">
                <a:solidFill>
                  <a:srgbClr val="12312B"/>
                </a:solidFill>
                <a:cs typeface="Calibri"/>
              </a:rPr>
              <a:t> </a:t>
            </a:r>
            <a:r>
              <a:rPr sz="1400" b="1" spc="130" dirty="0">
                <a:solidFill>
                  <a:srgbClr val="12312B"/>
                </a:solidFill>
                <a:cs typeface="Calibri"/>
              </a:rPr>
              <a:t>días.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8"/>
          <p:cNvSpPr txBox="1"/>
          <p:nvPr/>
        </p:nvSpPr>
        <p:spPr>
          <a:xfrm>
            <a:off x="10172700" y="1168908"/>
            <a:ext cx="1435735" cy="996950"/>
          </a:xfrm>
          <a:prstGeom prst="rect">
            <a:avLst/>
          </a:prstGeom>
          <a:solidFill>
            <a:srgbClr val="FF8500"/>
          </a:solidFill>
        </p:spPr>
        <p:txBody>
          <a:bodyPr vert="horz" wrap="square" lIns="0" tIns="301625" rIns="0" bIns="0" rtlCol="0">
            <a:spAutoFit/>
          </a:bodyPr>
          <a:lstStyle/>
          <a:p>
            <a:pPr marL="217804">
              <a:spcBef>
                <a:spcPts val="2375"/>
              </a:spcBef>
            </a:pPr>
            <a:r>
              <a:rPr sz="2400" b="1" spc="335" dirty="0">
                <a:solidFill>
                  <a:srgbClr val="FFFFFF"/>
                </a:solidFill>
                <a:cs typeface="Calibri"/>
              </a:rPr>
              <a:t>Fase</a:t>
            </a:r>
            <a:r>
              <a:rPr sz="2400" b="1" spc="110" dirty="0">
                <a:solidFill>
                  <a:srgbClr val="FFFFFF"/>
                </a:solidFill>
                <a:cs typeface="Calibri"/>
              </a:rPr>
              <a:t> </a:t>
            </a:r>
            <a:r>
              <a:rPr sz="2400" b="1" spc="200" dirty="0">
                <a:solidFill>
                  <a:srgbClr val="FFFFFF"/>
                </a:solidFill>
                <a:cs typeface="Calibri"/>
              </a:rPr>
              <a:t>3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object 9"/>
          <p:cNvSpPr/>
          <p:nvPr/>
        </p:nvSpPr>
        <p:spPr>
          <a:xfrm>
            <a:off x="449580" y="2444495"/>
            <a:ext cx="2100580" cy="581025"/>
          </a:xfrm>
          <a:custGeom>
            <a:avLst/>
            <a:gdLst/>
            <a:ahLst/>
            <a:cxnLst/>
            <a:rect l="l" t="t" r="r" b="b"/>
            <a:pathLst>
              <a:path w="2100580" h="581025">
                <a:moveTo>
                  <a:pt x="2003297" y="0"/>
                </a:moveTo>
                <a:lnTo>
                  <a:pt x="96774" y="0"/>
                </a:lnTo>
                <a:lnTo>
                  <a:pt x="59107" y="7602"/>
                </a:lnTo>
                <a:lnTo>
                  <a:pt x="28346" y="28336"/>
                </a:lnTo>
                <a:lnTo>
                  <a:pt x="7605" y="59096"/>
                </a:lnTo>
                <a:lnTo>
                  <a:pt x="0" y="96774"/>
                </a:lnTo>
                <a:lnTo>
                  <a:pt x="0" y="483869"/>
                </a:lnTo>
                <a:lnTo>
                  <a:pt x="7605" y="521547"/>
                </a:lnTo>
                <a:lnTo>
                  <a:pt x="28346" y="552307"/>
                </a:lnTo>
                <a:lnTo>
                  <a:pt x="59107" y="573041"/>
                </a:lnTo>
                <a:lnTo>
                  <a:pt x="96774" y="580643"/>
                </a:lnTo>
                <a:lnTo>
                  <a:pt x="2003297" y="580643"/>
                </a:lnTo>
                <a:lnTo>
                  <a:pt x="2040975" y="573041"/>
                </a:lnTo>
                <a:lnTo>
                  <a:pt x="2071735" y="552307"/>
                </a:lnTo>
                <a:lnTo>
                  <a:pt x="2092469" y="521547"/>
                </a:lnTo>
                <a:lnTo>
                  <a:pt x="2100072" y="483869"/>
                </a:lnTo>
                <a:lnTo>
                  <a:pt x="2100072" y="96774"/>
                </a:lnTo>
                <a:lnTo>
                  <a:pt x="2092469" y="59096"/>
                </a:lnTo>
                <a:lnTo>
                  <a:pt x="2071735" y="28336"/>
                </a:lnTo>
                <a:lnTo>
                  <a:pt x="2040975" y="7602"/>
                </a:lnTo>
                <a:lnTo>
                  <a:pt x="200329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object 10"/>
          <p:cNvSpPr txBox="1"/>
          <p:nvPr/>
        </p:nvSpPr>
        <p:spPr>
          <a:xfrm>
            <a:off x="728573" y="2302380"/>
            <a:ext cx="1542415" cy="1235710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12700">
              <a:spcBef>
                <a:spcPts val="1335"/>
              </a:spcBef>
            </a:pPr>
            <a:r>
              <a:rPr sz="3200" b="1" spc="-50" dirty="0">
                <a:solidFill>
                  <a:srgbClr val="FFFFFF"/>
                </a:solidFill>
                <a:cs typeface="Calibri"/>
              </a:rPr>
              <a:t>2</a:t>
            </a:r>
            <a:r>
              <a:rPr sz="3200" b="1" spc="-45" dirty="0">
                <a:solidFill>
                  <a:srgbClr val="FFFFFF"/>
                </a:solidFill>
                <a:cs typeface="Calibri"/>
              </a:rPr>
              <a:t>1</a:t>
            </a:r>
            <a:r>
              <a:rPr sz="3200" b="1" spc="295" dirty="0">
                <a:solidFill>
                  <a:srgbClr val="FFFFFF"/>
                </a:solidFill>
                <a:cs typeface="Calibri"/>
              </a:rPr>
              <a:t>6,852</a:t>
            </a:r>
            <a:endParaRPr sz="3200">
              <a:solidFill>
                <a:prstClr val="black"/>
              </a:solidFill>
              <a:cs typeface="Calibri"/>
            </a:endParaRPr>
          </a:p>
          <a:p>
            <a:pPr marL="103505" marR="97155" indent="-32384">
              <a:spcBef>
                <a:spcPts val="610"/>
              </a:spcBef>
            </a:pPr>
            <a:r>
              <a:rPr sz="1600" b="1" spc="310" dirty="0">
                <a:solidFill>
                  <a:srgbClr val="404040"/>
                </a:solidFill>
                <a:cs typeface="Calibri"/>
              </a:rPr>
              <a:t>C</a:t>
            </a:r>
            <a:r>
              <a:rPr sz="1600" b="1" spc="204" dirty="0">
                <a:solidFill>
                  <a:srgbClr val="404040"/>
                </a:solidFill>
                <a:cs typeface="Calibri"/>
              </a:rPr>
              <a:t>on</a:t>
            </a:r>
            <a:r>
              <a:rPr sz="1600" b="1" spc="110" dirty="0">
                <a:solidFill>
                  <a:srgbClr val="404040"/>
                </a:solidFill>
                <a:cs typeface="Calibri"/>
              </a:rPr>
              <a:t>f</a:t>
            </a:r>
            <a:r>
              <a:rPr sz="1600" b="1" spc="175" dirty="0">
                <a:solidFill>
                  <a:srgbClr val="404040"/>
                </a:solidFill>
                <a:cs typeface="Calibri"/>
              </a:rPr>
              <a:t>irmados  </a:t>
            </a:r>
            <a:r>
              <a:rPr sz="1600" b="1" spc="220" dirty="0">
                <a:solidFill>
                  <a:srgbClr val="404040"/>
                </a:solidFill>
                <a:cs typeface="Calibri"/>
              </a:rPr>
              <a:t>acumulados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8" name="object 11"/>
          <p:cNvSpPr/>
          <p:nvPr/>
        </p:nvSpPr>
        <p:spPr>
          <a:xfrm>
            <a:off x="3148583" y="2444495"/>
            <a:ext cx="2100580" cy="579120"/>
          </a:xfrm>
          <a:custGeom>
            <a:avLst/>
            <a:gdLst/>
            <a:ahLst/>
            <a:cxnLst/>
            <a:rect l="l" t="t" r="r" b="b"/>
            <a:pathLst>
              <a:path w="2100579" h="579119">
                <a:moveTo>
                  <a:pt x="2003552" y="0"/>
                </a:moveTo>
                <a:lnTo>
                  <a:pt x="96520" y="0"/>
                </a:lnTo>
                <a:lnTo>
                  <a:pt x="58935" y="7580"/>
                </a:lnTo>
                <a:lnTo>
                  <a:pt x="28257" y="28257"/>
                </a:lnTo>
                <a:lnTo>
                  <a:pt x="7580" y="58935"/>
                </a:lnTo>
                <a:lnTo>
                  <a:pt x="0" y="96519"/>
                </a:lnTo>
                <a:lnTo>
                  <a:pt x="0" y="482600"/>
                </a:lnTo>
                <a:lnTo>
                  <a:pt x="7580" y="520184"/>
                </a:lnTo>
                <a:lnTo>
                  <a:pt x="28257" y="550862"/>
                </a:lnTo>
                <a:lnTo>
                  <a:pt x="58935" y="571539"/>
                </a:lnTo>
                <a:lnTo>
                  <a:pt x="96520" y="579119"/>
                </a:lnTo>
                <a:lnTo>
                  <a:pt x="2003552" y="579119"/>
                </a:lnTo>
                <a:lnTo>
                  <a:pt x="2041136" y="571539"/>
                </a:lnTo>
                <a:lnTo>
                  <a:pt x="2071814" y="550862"/>
                </a:lnTo>
                <a:lnTo>
                  <a:pt x="2092491" y="520184"/>
                </a:lnTo>
                <a:lnTo>
                  <a:pt x="2100072" y="482600"/>
                </a:lnTo>
                <a:lnTo>
                  <a:pt x="2100072" y="96519"/>
                </a:lnTo>
                <a:lnTo>
                  <a:pt x="2092491" y="58935"/>
                </a:lnTo>
                <a:lnTo>
                  <a:pt x="2071814" y="28257"/>
                </a:lnTo>
                <a:lnTo>
                  <a:pt x="2041136" y="7580"/>
                </a:lnTo>
                <a:lnTo>
                  <a:pt x="200355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object 12"/>
          <p:cNvSpPr txBox="1"/>
          <p:nvPr/>
        </p:nvSpPr>
        <p:spPr>
          <a:xfrm>
            <a:off x="3495547" y="2361149"/>
            <a:ext cx="1405255" cy="114681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9370">
              <a:spcBef>
                <a:spcPts val="869"/>
              </a:spcBef>
            </a:pPr>
            <a:r>
              <a:rPr sz="3200" b="1" spc="250" dirty="0">
                <a:solidFill>
                  <a:srgbClr val="FFFFFF"/>
                </a:solidFill>
                <a:cs typeface="Calibri"/>
              </a:rPr>
              <a:t>64,143</a:t>
            </a:r>
            <a:endParaRPr sz="3200">
              <a:solidFill>
                <a:prstClr val="black"/>
              </a:solidFill>
              <a:cs typeface="Calibri"/>
            </a:endParaRPr>
          </a:p>
          <a:p>
            <a:pPr marL="52069" marR="5080" indent="-40005">
              <a:spcBef>
                <a:spcPts val="380"/>
              </a:spcBef>
            </a:pPr>
            <a:r>
              <a:rPr sz="1600" b="1" spc="215" dirty="0">
                <a:solidFill>
                  <a:srgbClr val="404040"/>
                </a:solidFill>
                <a:cs typeface="Calibri"/>
              </a:rPr>
              <a:t>Sos</a:t>
            </a:r>
            <a:r>
              <a:rPr sz="1600" b="1" spc="254" dirty="0">
                <a:solidFill>
                  <a:srgbClr val="404040"/>
                </a:solidFill>
                <a:cs typeface="Calibri"/>
              </a:rPr>
              <a:t>pe</a:t>
            </a:r>
            <a:r>
              <a:rPr sz="1600" b="1" spc="210" dirty="0">
                <a:solidFill>
                  <a:srgbClr val="404040"/>
                </a:solidFill>
                <a:cs typeface="Calibri"/>
              </a:rPr>
              <a:t>c</a:t>
            </a:r>
            <a:r>
              <a:rPr sz="1600" b="1" spc="175" dirty="0">
                <a:solidFill>
                  <a:srgbClr val="404040"/>
                </a:solidFill>
                <a:cs typeface="Calibri"/>
              </a:rPr>
              <a:t>hosos  </a:t>
            </a:r>
            <a:r>
              <a:rPr sz="1600" b="1" spc="220" dirty="0">
                <a:solidFill>
                  <a:srgbClr val="404040"/>
                </a:solidFill>
                <a:cs typeface="Calibri"/>
              </a:rPr>
              <a:t>acumulados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object 13"/>
          <p:cNvSpPr/>
          <p:nvPr/>
        </p:nvSpPr>
        <p:spPr>
          <a:xfrm>
            <a:off x="6015228" y="2444495"/>
            <a:ext cx="2100580" cy="579120"/>
          </a:xfrm>
          <a:custGeom>
            <a:avLst/>
            <a:gdLst/>
            <a:ahLst/>
            <a:cxnLst/>
            <a:rect l="l" t="t" r="r" b="b"/>
            <a:pathLst>
              <a:path w="2100579" h="579119">
                <a:moveTo>
                  <a:pt x="2003552" y="0"/>
                </a:moveTo>
                <a:lnTo>
                  <a:pt x="96520" y="0"/>
                </a:lnTo>
                <a:lnTo>
                  <a:pt x="58935" y="7580"/>
                </a:lnTo>
                <a:lnTo>
                  <a:pt x="28257" y="28257"/>
                </a:lnTo>
                <a:lnTo>
                  <a:pt x="7580" y="58935"/>
                </a:lnTo>
                <a:lnTo>
                  <a:pt x="0" y="96519"/>
                </a:lnTo>
                <a:lnTo>
                  <a:pt x="0" y="482600"/>
                </a:lnTo>
                <a:lnTo>
                  <a:pt x="7580" y="520184"/>
                </a:lnTo>
                <a:lnTo>
                  <a:pt x="28257" y="550862"/>
                </a:lnTo>
                <a:lnTo>
                  <a:pt x="58935" y="571539"/>
                </a:lnTo>
                <a:lnTo>
                  <a:pt x="96520" y="579119"/>
                </a:lnTo>
                <a:lnTo>
                  <a:pt x="2003552" y="579119"/>
                </a:lnTo>
                <a:lnTo>
                  <a:pt x="2041136" y="571539"/>
                </a:lnTo>
                <a:lnTo>
                  <a:pt x="2071814" y="550862"/>
                </a:lnTo>
                <a:lnTo>
                  <a:pt x="2092491" y="520184"/>
                </a:lnTo>
                <a:lnTo>
                  <a:pt x="2100072" y="482600"/>
                </a:lnTo>
                <a:lnTo>
                  <a:pt x="2100072" y="96519"/>
                </a:lnTo>
                <a:lnTo>
                  <a:pt x="2092491" y="58935"/>
                </a:lnTo>
                <a:lnTo>
                  <a:pt x="2071814" y="28257"/>
                </a:lnTo>
                <a:lnTo>
                  <a:pt x="2041136" y="7580"/>
                </a:lnTo>
                <a:lnTo>
                  <a:pt x="2003552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object 14"/>
          <p:cNvSpPr txBox="1"/>
          <p:nvPr/>
        </p:nvSpPr>
        <p:spPr>
          <a:xfrm>
            <a:off x="6253098" y="2269242"/>
            <a:ext cx="1624965" cy="1285875"/>
          </a:xfrm>
          <a:prstGeom prst="rect">
            <a:avLst/>
          </a:prstGeom>
        </p:spPr>
        <p:txBody>
          <a:bodyPr vert="horz" wrap="square" lIns="0" tIns="202565" rIns="0" bIns="0" rtlCol="0">
            <a:spAutoFit/>
          </a:bodyPr>
          <a:lstStyle/>
          <a:p>
            <a:pPr algn="ctr">
              <a:spcBef>
                <a:spcPts val="1595"/>
              </a:spcBef>
            </a:pPr>
            <a:r>
              <a:rPr sz="3200" b="1" spc="315" dirty="0">
                <a:solidFill>
                  <a:srgbClr val="FFFFFF"/>
                </a:solidFill>
                <a:cs typeface="Calibri"/>
              </a:rPr>
              <a:t>2</a:t>
            </a:r>
            <a:r>
              <a:rPr sz="3200" b="1" spc="320" dirty="0">
                <a:solidFill>
                  <a:srgbClr val="FFFFFF"/>
                </a:solidFill>
                <a:cs typeface="Calibri"/>
              </a:rPr>
              <a:t>7</a:t>
            </a:r>
            <a:r>
              <a:rPr sz="3200" b="1" spc="275" dirty="0">
                <a:solidFill>
                  <a:srgbClr val="FFFFFF"/>
                </a:solidFill>
                <a:cs typeface="Calibri"/>
              </a:rPr>
              <a:t>5,203</a:t>
            </a:r>
            <a:endParaRPr sz="3200">
              <a:solidFill>
                <a:prstClr val="black"/>
              </a:solidFill>
              <a:cs typeface="Calibri"/>
            </a:endParaRPr>
          </a:p>
          <a:p>
            <a:pPr algn="ctr">
              <a:spcBef>
                <a:spcPts val="740"/>
              </a:spcBef>
            </a:pPr>
            <a:r>
              <a:rPr sz="1600" b="1" spc="200" dirty="0">
                <a:solidFill>
                  <a:srgbClr val="404040"/>
                </a:solidFill>
                <a:cs typeface="Calibri"/>
              </a:rPr>
              <a:t>Negativos</a:t>
            </a:r>
            <a:endParaRPr sz="1600">
              <a:solidFill>
                <a:prstClr val="black"/>
              </a:solidFill>
              <a:cs typeface="Calibri"/>
            </a:endParaRPr>
          </a:p>
          <a:p>
            <a:pPr algn="ctr">
              <a:spcBef>
                <a:spcPts val="5"/>
              </a:spcBef>
            </a:pPr>
            <a:r>
              <a:rPr sz="1600" b="1" spc="220" dirty="0">
                <a:solidFill>
                  <a:srgbClr val="404040"/>
                </a:solidFill>
                <a:cs typeface="Calibri"/>
              </a:rPr>
              <a:t>acumulados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12" name="object 15"/>
          <p:cNvSpPr/>
          <p:nvPr/>
        </p:nvSpPr>
        <p:spPr>
          <a:xfrm>
            <a:off x="3154679" y="4250435"/>
            <a:ext cx="2094230" cy="581025"/>
          </a:xfrm>
          <a:custGeom>
            <a:avLst/>
            <a:gdLst/>
            <a:ahLst/>
            <a:cxnLst/>
            <a:rect l="l" t="t" r="r" b="b"/>
            <a:pathLst>
              <a:path w="2094229" h="581025">
                <a:moveTo>
                  <a:pt x="1997202" y="0"/>
                </a:moveTo>
                <a:lnTo>
                  <a:pt x="96773" y="0"/>
                </a:lnTo>
                <a:lnTo>
                  <a:pt x="59096" y="7602"/>
                </a:lnTo>
                <a:lnTo>
                  <a:pt x="28336" y="28336"/>
                </a:lnTo>
                <a:lnTo>
                  <a:pt x="7602" y="59096"/>
                </a:lnTo>
                <a:lnTo>
                  <a:pt x="0" y="96774"/>
                </a:lnTo>
                <a:lnTo>
                  <a:pt x="0" y="483869"/>
                </a:lnTo>
                <a:lnTo>
                  <a:pt x="7602" y="521547"/>
                </a:lnTo>
                <a:lnTo>
                  <a:pt x="28336" y="552307"/>
                </a:lnTo>
                <a:lnTo>
                  <a:pt x="59096" y="573041"/>
                </a:lnTo>
                <a:lnTo>
                  <a:pt x="96773" y="580644"/>
                </a:lnTo>
                <a:lnTo>
                  <a:pt x="1997202" y="580644"/>
                </a:lnTo>
                <a:lnTo>
                  <a:pt x="2034879" y="573041"/>
                </a:lnTo>
                <a:lnTo>
                  <a:pt x="2065639" y="552307"/>
                </a:lnTo>
                <a:lnTo>
                  <a:pt x="2086373" y="521547"/>
                </a:lnTo>
                <a:lnTo>
                  <a:pt x="2093975" y="483869"/>
                </a:lnTo>
                <a:lnTo>
                  <a:pt x="2093975" y="96774"/>
                </a:lnTo>
                <a:lnTo>
                  <a:pt x="2086373" y="59096"/>
                </a:lnTo>
                <a:lnTo>
                  <a:pt x="2065639" y="28336"/>
                </a:lnTo>
                <a:lnTo>
                  <a:pt x="2034879" y="7602"/>
                </a:lnTo>
                <a:lnTo>
                  <a:pt x="19972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object 16"/>
          <p:cNvSpPr txBox="1"/>
          <p:nvPr/>
        </p:nvSpPr>
        <p:spPr>
          <a:xfrm>
            <a:off x="3481578" y="3999708"/>
            <a:ext cx="1439545" cy="1155065"/>
          </a:xfrm>
          <a:prstGeom prst="rect">
            <a:avLst/>
          </a:prstGeom>
        </p:spPr>
        <p:txBody>
          <a:bodyPr vert="horz" wrap="square" lIns="0" tIns="278765" rIns="0" bIns="0" rtlCol="0">
            <a:spAutoFit/>
          </a:bodyPr>
          <a:lstStyle/>
          <a:p>
            <a:pPr marL="12700">
              <a:spcBef>
                <a:spcPts val="2195"/>
              </a:spcBef>
            </a:pPr>
            <a:r>
              <a:rPr sz="3200" b="1" spc="365" dirty="0">
                <a:solidFill>
                  <a:srgbClr val="FFFFFF"/>
                </a:solidFill>
                <a:cs typeface="Calibri"/>
              </a:rPr>
              <a:t>26,648</a:t>
            </a:r>
            <a:endParaRPr sz="3200">
              <a:solidFill>
                <a:prstClr val="black"/>
              </a:solidFill>
              <a:cs typeface="Calibri"/>
            </a:endParaRPr>
          </a:p>
          <a:p>
            <a:pPr marL="45720">
              <a:spcBef>
                <a:spcPts val="1035"/>
              </a:spcBef>
            </a:pPr>
            <a:r>
              <a:rPr sz="1600" b="1" spc="204" dirty="0">
                <a:solidFill>
                  <a:srgbClr val="404040"/>
                </a:solidFill>
                <a:cs typeface="Calibri"/>
              </a:rPr>
              <a:t>Defunciones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14" name="object 17"/>
          <p:cNvSpPr/>
          <p:nvPr/>
        </p:nvSpPr>
        <p:spPr>
          <a:xfrm>
            <a:off x="449580" y="4250435"/>
            <a:ext cx="2100580" cy="581025"/>
          </a:xfrm>
          <a:custGeom>
            <a:avLst/>
            <a:gdLst/>
            <a:ahLst/>
            <a:cxnLst/>
            <a:rect l="l" t="t" r="r" b="b"/>
            <a:pathLst>
              <a:path w="2100580" h="581025">
                <a:moveTo>
                  <a:pt x="2003297" y="0"/>
                </a:moveTo>
                <a:lnTo>
                  <a:pt x="96774" y="0"/>
                </a:lnTo>
                <a:lnTo>
                  <a:pt x="59107" y="7602"/>
                </a:lnTo>
                <a:lnTo>
                  <a:pt x="28346" y="28336"/>
                </a:lnTo>
                <a:lnTo>
                  <a:pt x="7605" y="59096"/>
                </a:lnTo>
                <a:lnTo>
                  <a:pt x="0" y="96774"/>
                </a:lnTo>
                <a:lnTo>
                  <a:pt x="0" y="483869"/>
                </a:lnTo>
                <a:lnTo>
                  <a:pt x="7605" y="521547"/>
                </a:lnTo>
                <a:lnTo>
                  <a:pt x="28346" y="552307"/>
                </a:lnTo>
                <a:lnTo>
                  <a:pt x="59107" y="573041"/>
                </a:lnTo>
                <a:lnTo>
                  <a:pt x="96774" y="580644"/>
                </a:lnTo>
                <a:lnTo>
                  <a:pt x="2003297" y="580644"/>
                </a:lnTo>
                <a:lnTo>
                  <a:pt x="2040975" y="573041"/>
                </a:lnTo>
                <a:lnTo>
                  <a:pt x="2071735" y="552307"/>
                </a:lnTo>
                <a:lnTo>
                  <a:pt x="2092469" y="521547"/>
                </a:lnTo>
                <a:lnTo>
                  <a:pt x="2100072" y="483869"/>
                </a:lnTo>
                <a:lnTo>
                  <a:pt x="2100072" y="96774"/>
                </a:lnTo>
                <a:lnTo>
                  <a:pt x="2092469" y="59096"/>
                </a:lnTo>
                <a:lnTo>
                  <a:pt x="2071735" y="28336"/>
                </a:lnTo>
                <a:lnTo>
                  <a:pt x="2040975" y="7602"/>
                </a:lnTo>
                <a:lnTo>
                  <a:pt x="2003297" y="0"/>
                </a:lnTo>
                <a:close/>
              </a:path>
            </a:pathLst>
          </a:custGeom>
          <a:solidFill>
            <a:srgbClr val="39BE48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object 18"/>
          <p:cNvSpPr txBox="1"/>
          <p:nvPr/>
        </p:nvSpPr>
        <p:spPr>
          <a:xfrm>
            <a:off x="803554" y="3994100"/>
            <a:ext cx="1390650" cy="1407160"/>
          </a:xfrm>
          <a:prstGeom prst="rect">
            <a:avLst/>
          </a:prstGeom>
        </p:spPr>
        <p:txBody>
          <a:bodyPr vert="horz" wrap="square" lIns="0" tIns="283845" rIns="0" bIns="0" rtlCol="0">
            <a:spAutoFit/>
          </a:bodyPr>
          <a:lstStyle/>
          <a:p>
            <a:pPr marL="635" algn="ctr">
              <a:spcBef>
                <a:spcPts val="2235"/>
              </a:spcBef>
            </a:pPr>
            <a:r>
              <a:rPr sz="3200" b="1" spc="270" dirty="0">
                <a:solidFill>
                  <a:srgbClr val="FFFFFF"/>
                </a:solidFill>
                <a:cs typeface="Calibri"/>
              </a:rPr>
              <a:t>25,558</a:t>
            </a:r>
            <a:endParaRPr sz="3200">
              <a:solidFill>
                <a:prstClr val="black"/>
              </a:solidFill>
              <a:cs typeface="Calibri"/>
            </a:endParaRPr>
          </a:p>
          <a:p>
            <a:pPr marL="12700" marR="5080" algn="ctr">
              <a:spcBef>
                <a:spcPts val="1060"/>
              </a:spcBef>
            </a:pPr>
            <a:r>
              <a:rPr sz="1600" b="1" spc="310" dirty="0">
                <a:solidFill>
                  <a:srgbClr val="404040"/>
                </a:solidFill>
                <a:cs typeface="Calibri"/>
              </a:rPr>
              <a:t>C</a:t>
            </a:r>
            <a:r>
              <a:rPr sz="1600" b="1" spc="204" dirty="0">
                <a:solidFill>
                  <a:srgbClr val="404040"/>
                </a:solidFill>
                <a:cs typeface="Calibri"/>
              </a:rPr>
              <a:t>on</a:t>
            </a:r>
            <a:r>
              <a:rPr sz="1600" b="1" spc="110" dirty="0">
                <a:solidFill>
                  <a:srgbClr val="404040"/>
                </a:solidFill>
                <a:cs typeface="Calibri"/>
              </a:rPr>
              <a:t>f</a:t>
            </a:r>
            <a:r>
              <a:rPr sz="1600" b="1" spc="175" dirty="0">
                <a:solidFill>
                  <a:srgbClr val="404040"/>
                </a:solidFill>
                <a:cs typeface="Calibri"/>
              </a:rPr>
              <a:t>irmados  </a:t>
            </a:r>
            <a:r>
              <a:rPr sz="1600" b="1" spc="145" dirty="0">
                <a:solidFill>
                  <a:srgbClr val="404040"/>
                </a:solidFill>
                <a:cs typeface="Calibri"/>
              </a:rPr>
              <a:t>activos*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16" name="object 19"/>
          <p:cNvSpPr/>
          <p:nvPr/>
        </p:nvSpPr>
        <p:spPr>
          <a:xfrm>
            <a:off x="6015228" y="4250435"/>
            <a:ext cx="2100580" cy="581025"/>
          </a:xfrm>
          <a:custGeom>
            <a:avLst/>
            <a:gdLst/>
            <a:ahLst/>
            <a:cxnLst/>
            <a:rect l="l" t="t" r="r" b="b"/>
            <a:pathLst>
              <a:path w="2100579" h="581025">
                <a:moveTo>
                  <a:pt x="2003298" y="0"/>
                </a:moveTo>
                <a:lnTo>
                  <a:pt x="96774" y="0"/>
                </a:lnTo>
                <a:lnTo>
                  <a:pt x="59096" y="7602"/>
                </a:lnTo>
                <a:lnTo>
                  <a:pt x="28336" y="28336"/>
                </a:lnTo>
                <a:lnTo>
                  <a:pt x="7602" y="59096"/>
                </a:lnTo>
                <a:lnTo>
                  <a:pt x="0" y="96774"/>
                </a:lnTo>
                <a:lnTo>
                  <a:pt x="0" y="483869"/>
                </a:lnTo>
                <a:lnTo>
                  <a:pt x="7602" y="521547"/>
                </a:lnTo>
                <a:lnTo>
                  <a:pt x="28336" y="552307"/>
                </a:lnTo>
                <a:lnTo>
                  <a:pt x="59096" y="573041"/>
                </a:lnTo>
                <a:lnTo>
                  <a:pt x="96774" y="580644"/>
                </a:lnTo>
                <a:lnTo>
                  <a:pt x="2003298" y="580644"/>
                </a:lnTo>
                <a:lnTo>
                  <a:pt x="2040975" y="573041"/>
                </a:lnTo>
                <a:lnTo>
                  <a:pt x="2071735" y="552307"/>
                </a:lnTo>
                <a:lnTo>
                  <a:pt x="2092469" y="521547"/>
                </a:lnTo>
                <a:lnTo>
                  <a:pt x="2100072" y="483869"/>
                </a:lnTo>
                <a:lnTo>
                  <a:pt x="2100072" y="96774"/>
                </a:lnTo>
                <a:lnTo>
                  <a:pt x="2092469" y="59096"/>
                </a:lnTo>
                <a:lnTo>
                  <a:pt x="2071735" y="28336"/>
                </a:lnTo>
                <a:lnTo>
                  <a:pt x="2040975" y="7602"/>
                </a:lnTo>
                <a:lnTo>
                  <a:pt x="2003298" y="0"/>
                </a:lnTo>
                <a:close/>
              </a:path>
            </a:pathLst>
          </a:custGeom>
          <a:solidFill>
            <a:srgbClr val="BB935A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object 20"/>
          <p:cNvSpPr txBox="1"/>
          <p:nvPr/>
        </p:nvSpPr>
        <p:spPr>
          <a:xfrm>
            <a:off x="6283578" y="4060133"/>
            <a:ext cx="1562735" cy="1308100"/>
          </a:xfrm>
          <a:prstGeom prst="rect">
            <a:avLst/>
          </a:prstGeom>
        </p:spPr>
        <p:txBody>
          <a:bodyPr vert="horz" wrap="square" lIns="0" tIns="217804" rIns="0" bIns="0" rtlCol="0">
            <a:spAutoFit/>
          </a:bodyPr>
          <a:lstStyle/>
          <a:p>
            <a:pPr algn="ctr">
              <a:spcBef>
                <a:spcPts val="1714"/>
              </a:spcBef>
            </a:pPr>
            <a:r>
              <a:rPr sz="3200" b="1" spc="220" dirty="0">
                <a:solidFill>
                  <a:srgbClr val="FFFFFF"/>
                </a:solidFill>
                <a:cs typeface="Calibri"/>
              </a:rPr>
              <a:t>556,198</a:t>
            </a:r>
            <a:endParaRPr sz="3200">
              <a:solidFill>
                <a:prstClr val="black"/>
              </a:solidFill>
              <a:cs typeface="Calibri"/>
            </a:endParaRPr>
          </a:p>
          <a:p>
            <a:pPr marL="181610" marR="210820" indent="-635" algn="ctr">
              <a:spcBef>
                <a:spcPts val="805"/>
              </a:spcBef>
            </a:pPr>
            <a:r>
              <a:rPr sz="1600" b="1" spc="204" dirty="0">
                <a:solidFill>
                  <a:srgbClr val="404040"/>
                </a:solidFill>
                <a:cs typeface="Calibri"/>
              </a:rPr>
              <a:t>Personas  es</a:t>
            </a:r>
            <a:r>
              <a:rPr sz="1600" b="1" spc="185" dirty="0">
                <a:solidFill>
                  <a:srgbClr val="404040"/>
                </a:solidFill>
                <a:cs typeface="Calibri"/>
              </a:rPr>
              <a:t>tudiad</a:t>
            </a:r>
            <a:r>
              <a:rPr sz="1600" b="1" spc="200" dirty="0">
                <a:solidFill>
                  <a:srgbClr val="404040"/>
                </a:solidFill>
                <a:cs typeface="Calibri"/>
              </a:rPr>
              <a:t>a</a:t>
            </a:r>
            <a:r>
              <a:rPr sz="1600" b="1" spc="204" dirty="0">
                <a:solidFill>
                  <a:srgbClr val="404040"/>
                </a:solidFill>
                <a:cs typeface="Calibri"/>
              </a:rPr>
              <a:t>s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0834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72700" y="2321560"/>
            <a:ext cx="1457960" cy="584200"/>
          </a:xfrm>
          <a:custGeom>
            <a:avLst/>
            <a:gdLst/>
            <a:ahLst/>
            <a:cxnLst/>
            <a:rect l="l" t="t" r="r" b="b"/>
            <a:pathLst>
              <a:path w="1457959" h="584200">
                <a:moveTo>
                  <a:pt x="1360424" y="0"/>
                </a:moveTo>
                <a:lnTo>
                  <a:pt x="97535" y="0"/>
                </a:lnTo>
                <a:lnTo>
                  <a:pt x="57657" y="8509"/>
                </a:lnTo>
                <a:lnTo>
                  <a:pt x="24510" y="32892"/>
                </a:lnTo>
                <a:lnTo>
                  <a:pt x="4191" y="68961"/>
                </a:lnTo>
                <a:lnTo>
                  <a:pt x="0" y="97409"/>
                </a:lnTo>
                <a:lnTo>
                  <a:pt x="0" y="486790"/>
                </a:lnTo>
                <a:lnTo>
                  <a:pt x="15113" y="538861"/>
                </a:lnTo>
                <a:lnTo>
                  <a:pt x="43815" y="568070"/>
                </a:lnTo>
                <a:lnTo>
                  <a:pt x="82930" y="583056"/>
                </a:lnTo>
                <a:lnTo>
                  <a:pt x="97535" y="584200"/>
                </a:lnTo>
                <a:lnTo>
                  <a:pt x="1360424" y="584200"/>
                </a:lnTo>
                <a:lnTo>
                  <a:pt x="1400302" y="575690"/>
                </a:lnTo>
                <a:lnTo>
                  <a:pt x="1433449" y="551306"/>
                </a:lnTo>
                <a:lnTo>
                  <a:pt x="1453769" y="515238"/>
                </a:lnTo>
                <a:lnTo>
                  <a:pt x="1457959" y="486790"/>
                </a:lnTo>
                <a:lnTo>
                  <a:pt x="1457959" y="97409"/>
                </a:lnTo>
                <a:lnTo>
                  <a:pt x="1449451" y="57657"/>
                </a:lnTo>
                <a:lnTo>
                  <a:pt x="1425067" y="24511"/>
                </a:lnTo>
                <a:lnTo>
                  <a:pt x="1388999" y="4190"/>
                </a:lnTo>
                <a:lnTo>
                  <a:pt x="1360424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7094" y="11523"/>
            <a:ext cx="9478863" cy="702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538605" algn="l"/>
              </a:tabLst>
            </a:pPr>
            <a:r>
              <a:rPr sz="2200" spc="29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Defunciones</a:t>
            </a:r>
            <a:r>
              <a:rPr sz="2200" spc="29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31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acumuladas</a:t>
            </a:r>
            <a:r>
              <a:rPr sz="2200" spc="-27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25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s-MX" sz="2200" spc="2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 19 por </a:t>
            </a:r>
            <a:r>
              <a:rPr sz="2200" spc="2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200" spc="25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  <a:tabLst>
                <a:tab pos="1538605" algn="l"/>
              </a:tabLst>
            </a:pPr>
            <a:r>
              <a:rPr sz="2200" spc="28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</a:t>
            </a:r>
            <a:r>
              <a:rPr lang="es-MX" sz="2200" spc="28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defunción a</a:t>
            </a:r>
            <a:r>
              <a:rPr lang="es-MX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28 de junio del 2020 en Sinaloa.</a:t>
            </a:r>
            <a:endParaRPr sz="2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22179" y="2848096"/>
            <a:ext cx="1200150" cy="518159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spcBef>
                <a:spcPts val="355"/>
              </a:spcBef>
            </a:pPr>
            <a:r>
              <a:rPr sz="1400" b="1" spc="270" dirty="0">
                <a:solidFill>
                  <a:prstClr val="black"/>
                </a:solidFill>
                <a:cs typeface="Calibri"/>
              </a:rPr>
              <a:t>D</a:t>
            </a:r>
            <a:r>
              <a:rPr sz="1400" b="1" spc="130" dirty="0">
                <a:solidFill>
                  <a:prstClr val="black"/>
                </a:solidFill>
                <a:cs typeface="Calibri"/>
              </a:rPr>
              <a:t>ef</a:t>
            </a:r>
            <a:r>
              <a:rPr sz="1400" b="1" spc="204" dirty="0">
                <a:solidFill>
                  <a:prstClr val="black"/>
                </a:solidFill>
                <a:cs typeface="Calibri"/>
              </a:rPr>
              <a:t>un</a:t>
            </a:r>
            <a:r>
              <a:rPr sz="1400" b="1" spc="229" dirty="0">
                <a:solidFill>
                  <a:prstClr val="black"/>
                </a:solidFill>
                <a:cs typeface="Calibri"/>
              </a:rPr>
              <a:t>c</a:t>
            </a:r>
            <a:r>
              <a:rPr sz="1400" b="1" spc="135" dirty="0">
                <a:solidFill>
                  <a:prstClr val="black"/>
                </a:solidFill>
                <a:cs typeface="Calibri"/>
              </a:rPr>
              <a:t>io</a:t>
            </a:r>
            <a:r>
              <a:rPr sz="1400" b="1" spc="180" dirty="0">
                <a:solidFill>
                  <a:prstClr val="black"/>
                </a:solidFill>
                <a:cs typeface="Calibri"/>
              </a:rPr>
              <a:t>n</a:t>
            </a:r>
            <a:r>
              <a:rPr sz="1400" b="1" spc="170" dirty="0">
                <a:solidFill>
                  <a:prstClr val="black"/>
                </a:solidFill>
                <a:cs typeface="Calibri"/>
              </a:rPr>
              <a:t>e</a:t>
            </a:r>
            <a:r>
              <a:rPr sz="1400" b="1" spc="180" dirty="0">
                <a:solidFill>
                  <a:prstClr val="black"/>
                </a:solidFill>
                <a:cs typeface="Calibri"/>
              </a:rPr>
              <a:t>s</a:t>
            </a:r>
            <a:endParaRPr sz="1400">
              <a:solidFill>
                <a:prstClr val="black"/>
              </a:solidFill>
              <a:cs typeface="Calibri"/>
            </a:endParaRPr>
          </a:p>
          <a:p>
            <a:pPr marL="20320">
              <a:spcBef>
                <a:spcPts val="260"/>
              </a:spcBef>
            </a:pPr>
            <a:r>
              <a:rPr sz="1400" b="1" spc="195" dirty="0">
                <a:solidFill>
                  <a:prstClr val="black"/>
                </a:solidFill>
                <a:cs typeface="Calibri"/>
              </a:rPr>
              <a:t>Acumuladas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18368" y="4012183"/>
            <a:ext cx="1199515" cy="6711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ctr">
              <a:lnSpc>
                <a:spcPct val="101299"/>
              </a:lnSpc>
              <a:spcBef>
                <a:spcPts val="75"/>
              </a:spcBef>
            </a:pPr>
            <a:r>
              <a:rPr sz="1400" b="1" spc="270" dirty="0">
                <a:solidFill>
                  <a:prstClr val="black"/>
                </a:solidFill>
                <a:cs typeface="Calibri"/>
              </a:rPr>
              <a:t>D</a:t>
            </a:r>
            <a:r>
              <a:rPr sz="1400" b="1" spc="130" dirty="0">
                <a:solidFill>
                  <a:prstClr val="black"/>
                </a:solidFill>
                <a:cs typeface="Calibri"/>
              </a:rPr>
              <a:t>ef</a:t>
            </a:r>
            <a:r>
              <a:rPr sz="1400" b="1" spc="204" dirty="0">
                <a:solidFill>
                  <a:prstClr val="black"/>
                </a:solidFill>
                <a:cs typeface="Calibri"/>
              </a:rPr>
              <a:t>un</a:t>
            </a:r>
            <a:r>
              <a:rPr sz="1400" b="1" spc="229" dirty="0">
                <a:solidFill>
                  <a:prstClr val="black"/>
                </a:solidFill>
                <a:cs typeface="Calibri"/>
              </a:rPr>
              <a:t>c</a:t>
            </a:r>
            <a:r>
              <a:rPr sz="1400" b="1" spc="135" dirty="0">
                <a:solidFill>
                  <a:prstClr val="black"/>
                </a:solidFill>
                <a:cs typeface="Calibri"/>
              </a:rPr>
              <a:t>io</a:t>
            </a:r>
            <a:r>
              <a:rPr sz="1400" b="1" spc="175" dirty="0">
                <a:solidFill>
                  <a:prstClr val="black"/>
                </a:solidFill>
                <a:cs typeface="Calibri"/>
              </a:rPr>
              <a:t>n</a:t>
            </a:r>
            <a:r>
              <a:rPr sz="1400" b="1" spc="170" dirty="0">
                <a:solidFill>
                  <a:prstClr val="black"/>
                </a:solidFill>
                <a:cs typeface="Calibri"/>
              </a:rPr>
              <a:t>e</a:t>
            </a:r>
            <a:r>
              <a:rPr sz="1400" b="1" spc="130" dirty="0">
                <a:solidFill>
                  <a:prstClr val="black"/>
                </a:solidFill>
                <a:cs typeface="Calibri"/>
              </a:rPr>
              <a:t>s  </a:t>
            </a:r>
            <a:r>
              <a:rPr sz="1400" b="1" spc="160" dirty="0">
                <a:solidFill>
                  <a:prstClr val="black"/>
                </a:solidFill>
                <a:cs typeface="Calibri"/>
              </a:rPr>
              <a:t>últimos </a:t>
            </a:r>
            <a:r>
              <a:rPr sz="1400" b="1" spc="40" dirty="0">
                <a:solidFill>
                  <a:prstClr val="black"/>
                </a:solidFill>
                <a:cs typeface="Calibri"/>
              </a:rPr>
              <a:t>14  </a:t>
            </a:r>
            <a:r>
              <a:rPr sz="1400" b="1" spc="155" dirty="0">
                <a:solidFill>
                  <a:prstClr val="black"/>
                </a:solidFill>
                <a:cs typeface="Calibri"/>
              </a:rPr>
              <a:t>días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7" name="object 10"/>
          <p:cNvGrpSpPr/>
          <p:nvPr/>
        </p:nvGrpSpPr>
        <p:grpSpPr>
          <a:xfrm>
            <a:off x="956140" y="2228663"/>
            <a:ext cx="8500745" cy="3215005"/>
            <a:chOff x="956140" y="2228663"/>
            <a:chExt cx="8500745" cy="3215005"/>
          </a:xfrm>
        </p:grpSpPr>
        <p:sp>
          <p:nvSpPr>
            <p:cNvPr id="8" name="object 11"/>
            <p:cNvSpPr/>
            <p:nvPr/>
          </p:nvSpPr>
          <p:spPr>
            <a:xfrm>
              <a:off x="963125" y="4930949"/>
              <a:ext cx="8486775" cy="0"/>
            </a:xfrm>
            <a:custGeom>
              <a:avLst/>
              <a:gdLst/>
              <a:ahLst/>
              <a:cxnLst/>
              <a:rect l="l" t="t" r="r" b="b"/>
              <a:pathLst>
                <a:path w="8486775">
                  <a:moveTo>
                    <a:pt x="0" y="0"/>
                  </a:moveTo>
                  <a:lnTo>
                    <a:pt x="8486774" y="0"/>
                  </a:lnTo>
                </a:path>
              </a:pathLst>
            </a:custGeom>
            <a:ln w="1369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12"/>
            <p:cNvSpPr/>
            <p:nvPr/>
          </p:nvSpPr>
          <p:spPr>
            <a:xfrm>
              <a:off x="2356739" y="4541050"/>
              <a:ext cx="1925320" cy="848360"/>
            </a:xfrm>
            <a:custGeom>
              <a:avLst/>
              <a:gdLst/>
              <a:ahLst/>
              <a:cxnLst/>
              <a:rect l="l" t="t" r="r" b="b"/>
              <a:pathLst>
                <a:path w="1925320" h="848360">
                  <a:moveTo>
                    <a:pt x="37490" y="424103"/>
                  </a:moveTo>
                  <a:lnTo>
                    <a:pt x="0" y="424103"/>
                  </a:lnTo>
                  <a:lnTo>
                    <a:pt x="0" y="848233"/>
                  </a:lnTo>
                  <a:lnTo>
                    <a:pt x="37490" y="848233"/>
                  </a:lnTo>
                  <a:lnTo>
                    <a:pt x="37490" y="424103"/>
                  </a:lnTo>
                  <a:close/>
                </a:path>
                <a:path w="1925320" h="848360">
                  <a:moveTo>
                    <a:pt x="124980" y="355701"/>
                  </a:moveTo>
                  <a:lnTo>
                    <a:pt x="87490" y="355701"/>
                  </a:lnTo>
                  <a:lnTo>
                    <a:pt x="87490" y="848233"/>
                  </a:lnTo>
                  <a:lnTo>
                    <a:pt x="124980" y="848233"/>
                  </a:lnTo>
                  <a:lnTo>
                    <a:pt x="124980" y="355701"/>
                  </a:lnTo>
                  <a:close/>
                </a:path>
                <a:path w="1925320" h="848360">
                  <a:moveTo>
                    <a:pt x="212471" y="150495"/>
                  </a:moveTo>
                  <a:lnTo>
                    <a:pt x="174980" y="150495"/>
                  </a:lnTo>
                  <a:lnTo>
                    <a:pt x="174980" y="848233"/>
                  </a:lnTo>
                  <a:lnTo>
                    <a:pt x="212471" y="848233"/>
                  </a:lnTo>
                  <a:lnTo>
                    <a:pt x="212471" y="150495"/>
                  </a:lnTo>
                  <a:close/>
                </a:path>
                <a:path w="1925320" h="848360">
                  <a:moveTo>
                    <a:pt x="287464" y="287299"/>
                  </a:moveTo>
                  <a:lnTo>
                    <a:pt x="262470" y="287299"/>
                  </a:lnTo>
                  <a:lnTo>
                    <a:pt x="262470" y="848233"/>
                  </a:lnTo>
                  <a:lnTo>
                    <a:pt x="287464" y="848233"/>
                  </a:lnTo>
                  <a:lnTo>
                    <a:pt x="287464" y="287299"/>
                  </a:lnTo>
                  <a:close/>
                </a:path>
                <a:path w="1925320" h="848360">
                  <a:moveTo>
                    <a:pt x="374954" y="355701"/>
                  </a:moveTo>
                  <a:lnTo>
                    <a:pt x="349961" y="355701"/>
                  </a:lnTo>
                  <a:lnTo>
                    <a:pt x="349961" y="848233"/>
                  </a:lnTo>
                  <a:lnTo>
                    <a:pt x="374954" y="848233"/>
                  </a:lnTo>
                  <a:lnTo>
                    <a:pt x="374954" y="355701"/>
                  </a:lnTo>
                  <a:close/>
                </a:path>
                <a:path w="1925320" h="848360">
                  <a:moveTo>
                    <a:pt x="462457" y="287299"/>
                  </a:moveTo>
                  <a:lnTo>
                    <a:pt x="424954" y="287299"/>
                  </a:lnTo>
                  <a:lnTo>
                    <a:pt x="424954" y="848233"/>
                  </a:lnTo>
                  <a:lnTo>
                    <a:pt x="462457" y="848233"/>
                  </a:lnTo>
                  <a:lnTo>
                    <a:pt x="462457" y="287299"/>
                  </a:lnTo>
                  <a:close/>
                </a:path>
                <a:path w="1925320" h="848360">
                  <a:moveTo>
                    <a:pt x="549948" y="492518"/>
                  </a:moveTo>
                  <a:lnTo>
                    <a:pt x="512445" y="492518"/>
                  </a:lnTo>
                  <a:lnTo>
                    <a:pt x="512445" y="848233"/>
                  </a:lnTo>
                  <a:lnTo>
                    <a:pt x="549948" y="848233"/>
                  </a:lnTo>
                  <a:lnTo>
                    <a:pt x="549948" y="492518"/>
                  </a:lnTo>
                  <a:close/>
                </a:path>
                <a:path w="1925320" h="848360">
                  <a:moveTo>
                    <a:pt x="637438" y="424103"/>
                  </a:moveTo>
                  <a:lnTo>
                    <a:pt x="599935" y="424103"/>
                  </a:lnTo>
                  <a:lnTo>
                    <a:pt x="599935" y="848233"/>
                  </a:lnTo>
                  <a:lnTo>
                    <a:pt x="637438" y="848233"/>
                  </a:lnTo>
                  <a:lnTo>
                    <a:pt x="637438" y="424103"/>
                  </a:lnTo>
                  <a:close/>
                </a:path>
                <a:path w="1925320" h="848360">
                  <a:moveTo>
                    <a:pt x="724928" y="629335"/>
                  </a:moveTo>
                  <a:lnTo>
                    <a:pt x="687425" y="629335"/>
                  </a:lnTo>
                  <a:lnTo>
                    <a:pt x="687425" y="848233"/>
                  </a:lnTo>
                  <a:lnTo>
                    <a:pt x="724928" y="848233"/>
                  </a:lnTo>
                  <a:lnTo>
                    <a:pt x="724928" y="629335"/>
                  </a:lnTo>
                  <a:close/>
                </a:path>
                <a:path w="1925320" h="848360">
                  <a:moveTo>
                    <a:pt x="812419" y="492518"/>
                  </a:moveTo>
                  <a:lnTo>
                    <a:pt x="774928" y="492518"/>
                  </a:lnTo>
                  <a:lnTo>
                    <a:pt x="774928" y="848233"/>
                  </a:lnTo>
                  <a:lnTo>
                    <a:pt x="812419" y="848233"/>
                  </a:lnTo>
                  <a:lnTo>
                    <a:pt x="812419" y="492518"/>
                  </a:lnTo>
                  <a:close/>
                </a:path>
                <a:path w="1925320" h="848360">
                  <a:moveTo>
                    <a:pt x="887412" y="492518"/>
                  </a:moveTo>
                  <a:lnTo>
                    <a:pt x="862418" y="492518"/>
                  </a:lnTo>
                  <a:lnTo>
                    <a:pt x="862418" y="848233"/>
                  </a:lnTo>
                  <a:lnTo>
                    <a:pt x="887412" y="848233"/>
                  </a:lnTo>
                  <a:lnTo>
                    <a:pt x="887412" y="492518"/>
                  </a:lnTo>
                  <a:close/>
                </a:path>
                <a:path w="1925320" h="848360">
                  <a:moveTo>
                    <a:pt x="974902" y="560920"/>
                  </a:moveTo>
                  <a:lnTo>
                    <a:pt x="949909" y="560920"/>
                  </a:lnTo>
                  <a:lnTo>
                    <a:pt x="949909" y="848233"/>
                  </a:lnTo>
                  <a:lnTo>
                    <a:pt x="974902" y="848233"/>
                  </a:lnTo>
                  <a:lnTo>
                    <a:pt x="974902" y="560920"/>
                  </a:lnTo>
                  <a:close/>
                </a:path>
                <a:path w="1925320" h="848360">
                  <a:moveTo>
                    <a:pt x="1062393" y="68414"/>
                  </a:moveTo>
                  <a:lnTo>
                    <a:pt x="1024902" y="68414"/>
                  </a:lnTo>
                  <a:lnTo>
                    <a:pt x="1024902" y="848233"/>
                  </a:lnTo>
                  <a:lnTo>
                    <a:pt x="1062393" y="848233"/>
                  </a:lnTo>
                  <a:lnTo>
                    <a:pt x="1062393" y="68414"/>
                  </a:lnTo>
                  <a:close/>
                </a:path>
                <a:path w="1925320" h="848360">
                  <a:moveTo>
                    <a:pt x="1149883" y="424103"/>
                  </a:moveTo>
                  <a:lnTo>
                    <a:pt x="1112393" y="424103"/>
                  </a:lnTo>
                  <a:lnTo>
                    <a:pt x="1112393" y="848233"/>
                  </a:lnTo>
                  <a:lnTo>
                    <a:pt x="1149883" y="848233"/>
                  </a:lnTo>
                  <a:lnTo>
                    <a:pt x="1149883" y="424103"/>
                  </a:lnTo>
                  <a:close/>
                </a:path>
                <a:path w="1925320" h="848360">
                  <a:moveTo>
                    <a:pt x="1237373" y="287299"/>
                  </a:moveTo>
                  <a:lnTo>
                    <a:pt x="1199883" y="287299"/>
                  </a:lnTo>
                  <a:lnTo>
                    <a:pt x="1199883" y="848233"/>
                  </a:lnTo>
                  <a:lnTo>
                    <a:pt x="1237373" y="848233"/>
                  </a:lnTo>
                  <a:lnTo>
                    <a:pt x="1237373" y="287299"/>
                  </a:lnTo>
                  <a:close/>
                </a:path>
                <a:path w="1925320" h="848360">
                  <a:moveTo>
                    <a:pt x="1324876" y="355701"/>
                  </a:moveTo>
                  <a:lnTo>
                    <a:pt x="1287373" y="355701"/>
                  </a:lnTo>
                  <a:lnTo>
                    <a:pt x="1287373" y="848233"/>
                  </a:lnTo>
                  <a:lnTo>
                    <a:pt x="1324876" y="848233"/>
                  </a:lnTo>
                  <a:lnTo>
                    <a:pt x="1324876" y="355701"/>
                  </a:lnTo>
                  <a:close/>
                </a:path>
                <a:path w="1925320" h="848360">
                  <a:moveTo>
                    <a:pt x="1412367" y="424103"/>
                  </a:moveTo>
                  <a:lnTo>
                    <a:pt x="1374863" y="424103"/>
                  </a:lnTo>
                  <a:lnTo>
                    <a:pt x="1374863" y="848233"/>
                  </a:lnTo>
                  <a:lnTo>
                    <a:pt x="1412367" y="848233"/>
                  </a:lnTo>
                  <a:lnTo>
                    <a:pt x="1412367" y="424103"/>
                  </a:lnTo>
                  <a:close/>
                </a:path>
                <a:path w="1925320" h="848360">
                  <a:moveTo>
                    <a:pt x="1499857" y="0"/>
                  </a:moveTo>
                  <a:lnTo>
                    <a:pt x="1462354" y="0"/>
                  </a:lnTo>
                  <a:lnTo>
                    <a:pt x="1462354" y="848233"/>
                  </a:lnTo>
                  <a:lnTo>
                    <a:pt x="1499857" y="848233"/>
                  </a:lnTo>
                  <a:lnTo>
                    <a:pt x="1499857" y="0"/>
                  </a:lnTo>
                  <a:close/>
                </a:path>
                <a:path w="1925320" h="848360">
                  <a:moveTo>
                    <a:pt x="1574850" y="150495"/>
                  </a:moveTo>
                  <a:lnTo>
                    <a:pt x="1549844" y="150495"/>
                  </a:lnTo>
                  <a:lnTo>
                    <a:pt x="1549844" y="848233"/>
                  </a:lnTo>
                  <a:lnTo>
                    <a:pt x="1574850" y="848233"/>
                  </a:lnTo>
                  <a:lnTo>
                    <a:pt x="1574850" y="150495"/>
                  </a:lnTo>
                  <a:close/>
                </a:path>
                <a:path w="1925320" h="848360">
                  <a:moveTo>
                    <a:pt x="1662341" y="218909"/>
                  </a:moveTo>
                  <a:lnTo>
                    <a:pt x="1637334" y="218909"/>
                  </a:lnTo>
                  <a:lnTo>
                    <a:pt x="1637334" y="848233"/>
                  </a:lnTo>
                  <a:lnTo>
                    <a:pt x="1662341" y="848233"/>
                  </a:lnTo>
                  <a:lnTo>
                    <a:pt x="1662341" y="218909"/>
                  </a:lnTo>
                  <a:close/>
                </a:path>
                <a:path w="1925320" h="848360">
                  <a:moveTo>
                    <a:pt x="1749831" y="287299"/>
                  </a:moveTo>
                  <a:lnTo>
                    <a:pt x="1712328" y="287299"/>
                  </a:lnTo>
                  <a:lnTo>
                    <a:pt x="1712328" y="848233"/>
                  </a:lnTo>
                  <a:lnTo>
                    <a:pt x="1749831" y="848233"/>
                  </a:lnTo>
                  <a:lnTo>
                    <a:pt x="1749831" y="287299"/>
                  </a:lnTo>
                  <a:close/>
                </a:path>
                <a:path w="1925320" h="848360">
                  <a:moveTo>
                    <a:pt x="1837321" y="68414"/>
                  </a:moveTo>
                  <a:lnTo>
                    <a:pt x="1799831" y="68414"/>
                  </a:lnTo>
                  <a:lnTo>
                    <a:pt x="1799831" y="848233"/>
                  </a:lnTo>
                  <a:lnTo>
                    <a:pt x="1837321" y="848233"/>
                  </a:lnTo>
                  <a:lnTo>
                    <a:pt x="1837321" y="68414"/>
                  </a:lnTo>
                  <a:close/>
                </a:path>
                <a:path w="1925320" h="848360">
                  <a:moveTo>
                    <a:pt x="1924812" y="218909"/>
                  </a:moveTo>
                  <a:lnTo>
                    <a:pt x="1887321" y="218909"/>
                  </a:lnTo>
                  <a:lnTo>
                    <a:pt x="1887321" y="848233"/>
                  </a:lnTo>
                  <a:lnTo>
                    <a:pt x="1924812" y="848233"/>
                  </a:lnTo>
                  <a:lnTo>
                    <a:pt x="1924812" y="218909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3"/>
            <p:cNvSpPr/>
            <p:nvPr/>
          </p:nvSpPr>
          <p:spPr>
            <a:xfrm>
              <a:off x="963125" y="4479391"/>
              <a:ext cx="8486775" cy="0"/>
            </a:xfrm>
            <a:custGeom>
              <a:avLst/>
              <a:gdLst/>
              <a:ahLst/>
              <a:cxnLst/>
              <a:rect l="l" t="t" r="r" b="b"/>
              <a:pathLst>
                <a:path w="8486775">
                  <a:moveTo>
                    <a:pt x="0" y="0"/>
                  </a:moveTo>
                  <a:lnTo>
                    <a:pt x="8486774" y="0"/>
                  </a:lnTo>
                </a:path>
              </a:pathLst>
            </a:custGeom>
            <a:ln w="1369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4"/>
            <p:cNvSpPr/>
            <p:nvPr/>
          </p:nvSpPr>
          <p:spPr>
            <a:xfrm>
              <a:off x="4331551" y="4267428"/>
              <a:ext cx="287655" cy="1122045"/>
            </a:xfrm>
            <a:custGeom>
              <a:avLst/>
              <a:gdLst/>
              <a:ahLst/>
              <a:cxnLst/>
              <a:rect l="l" t="t" r="r" b="b"/>
              <a:pathLst>
                <a:path w="287654" h="1122045">
                  <a:moveTo>
                    <a:pt x="37490" y="0"/>
                  </a:moveTo>
                  <a:lnTo>
                    <a:pt x="0" y="0"/>
                  </a:lnTo>
                  <a:lnTo>
                    <a:pt x="0" y="1121854"/>
                  </a:lnTo>
                  <a:lnTo>
                    <a:pt x="37490" y="1121854"/>
                  </a:lnTo>
                  <a:lnTo>
                    <a:pt x="37490" y="0"/>
                  </a:lnTo>
                  <a:close/>
                </a:path>
                <a:path w="287654" h="1122045">
                  <a:moveTo>
                    <a:pt x="124980" y="697725"/>
                  </a:moveTo>
                  <a:lnTo>
                    <a:pt x="87490" y="697725"/>
                  </a:lnTo>
                  <a:lnTo>
                    <a:pt x="87490" y="1121854"/>
                  </a:lnTo>
                  <a:lnTo>
                    <a:pt x="124980" y="1121854"/>
                  </a:lnTo>
                  <a:lnTo>
                    <a:pt x="124980" y="697725"/>
                  </a:lnTo>
                  <a:close/>
                </a:path>
                <a:path w="287654" h="1122045">
                  <a:moveTo>
                    <a:pt x="199974" y="492531"/>
                  </a:moveTo>
                  <a:lnTo>
                    <a:pt x="174980" y="492531"/>
                  </a:lnTo>
                  <a:lnTo>
                    <a:pt x="174980" y="1121854"/>
                  </a:lnTo>
                  <a:lnTo>
                    <a:pt x="199974" y="1121854"/>
                  </a:lnTo>
                  <a:lnTo>
                    <a:pt x="199974" y="492531"/>
                  </a:lnTo>
                  <a:close/>
                </a:path>
                <a:path w="287654" h="1122045">
                  <a:moveTo>
                    <a:pt x="287464" y="205219"/>
                  </a:moveTo>
                  <a:lnTo>
                    <a:pt x="262470" y="205219"/>
                  </a:lnTo>
                  <a:lnTo>
                    <a:pt x="262470" y="1121854"/>
                  </a:lnTo>
                  <a:lnTo>
                    <a:pt x="287464" y="1121854"/>
                  </a:lnTo>
                  <a:lnTo>
                    <a:pt x="287464" y="205219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5"/>
            <p:cNvSpPr/>
            <p:nvPr/>
          </p:nvSpPr>
          <p:spPr>
            <a:xfrm>
              <a:off x="963125" y="4041588"/>
              <a:ext cx="8486775" cy="0"/>
            </a:xfrm>
            <a:custGeom>
              <a:avLst/>
              <a:gdLst/>
              <a:ahLst/>
              <a:cxnLst/>
              <a:rect l="l" t="t" r="r" b="b"/>
              <a:pathLst>
                <a:path w="8486775">
                  <a:moveTo>
                    <a:pt x="0" y="0"/>
                  </a:moveTo>
                  <a:lnTo>
                    <a:pt x="8486774" y="0"/>
                  </a:lnTo>
                </a:path>
              </a:pathLst>
            </a:custGeom>
            <a:ln w="1369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6"/>
            <p:cNvSpPr/>
            <p:nvPr/>
          </p:nvSpPr>
          <p:spPr>
            <a:xfrm>
              <a:off x="4669015" y="3980116"/>
              <a:ext cx="1325245" cy="1409700"/>
            </a:xfrm>
            <a:custGeom>
              <a:avLst/>
              <a:gdLst/>
              <a:ahLst/>
              <a:cxnLst/>
              <a:rect l="l" t="t" r="r" b="b"/>
              <a:pathLst>
                <a:path w="1325245" h="1409700">
                  <a:moveTo>
                    <a:pt x="37490" y="0"/>
                  </a:moveTo>
                  <a:lnTo>
                    <a:pt x="0" y="0"/>
                  </a:lnTo>
                  <a:lnTo>
                    <a:pt x="0" y="1409166"/>
                  </a:lnTo>
                  <a:lnTo>
                    <a:pt x="37490" y="1409166"/>
                  </a:lnTo>
                  <a:lnTo>
                    <a:pt x="37490" y="0"/>
                  </a:lnTo>
                  <a:close/>
                </a:path>
                <a:path w="1325245" h="1409700">
                  <a:moveTo>
                    <a:pt x="124993" y="985037"/>
                  </a:moveTo>
                  <a:lnTo>
                    <a:pt x="87490" y="985037"/>
                  </a:lnTo>
                  <a:lnTo>
                    <a:pt x="87490" y="1409166"/>
                  </a:lnTo>
                  <a:lnTo>
                    <a:pt x="124993" y="1409166"/>
                  </a:lnTo>
                  <a:lnTo>
                    <a:pt x="124993" y="985037"/>
                  </a:lnTo>
                  <a:close/>
                </a:path>
                <a:path w="1325245" h="1409700">
                  <a:moveTo>
                    <a:pt x="212483" y="424129"/>
                  </a:moveTo>
                  <a:lnTo>
                    <a:pt x="174980" y="424129"/>
                  </a:lnTo>
                  <a:lnTo>
                    <a:pt x="174980" y="1409166"/>
                  </a:lnTo>
                  <a:lnTo>
                    <a:pt x="212483" y="1409166"/>
                  </a:lnTo>
                  <a:lnTo>
                    <a:pt x="212483" y="424129"/>
                  </a:lnTo>
                  <a:close/>
                </a:path>
                <a:path w="1325245" h="1409700">
                  <a:moveTo>
                    <a:pt x="299974" y="629348"/>
                  </a:moveTo>
                  <a:lnTo>
                    <a:pt x="262470" y="629348"/>
                  </a:lnTo>
                  <a:lnTo>
                    <a:pt x="262470" y="1409166"/>
                  </a:lnTo>
                  <a:lnTo>
                    <a:pt x="299974" y="1409166"/>
                  </a:lnTo>
                  <a:lnTo>
                    <a:pt x="299974" y="629348"/>
                  </a:lnTo>
                  <a:close/>
                </a:path>
                <a:path w="1325245" h="1409700">
                  <a:moveTo>
                    <a:pt x="387464" y="1121854"/>
                  </a:moveTo>
                  <a:lnTo>
                    <a:pt x="349961" y="1121854"/>
                  </a:lnTo>
                  <a:lnTo>
                    <a:pt x="349961" y="1409166"/>
                  </a:lnTo>
                  <a:lnTo>
                    <a:pt x="387464" y="1409166"/>
                  </a:lnTo>
                  <a:lnTo>
                    <a:pt x="387464" y="1121854"/>
                  </a:lnTo>
                  <a:close/>
                </a:path>
                <a:path w="1325245" h="1409700">
                  <a:moveTo>
                    <a:pt x="474954" y="985037"/>
                  </a:moveTo>
                  <a:lnTo>
                    <a:pt x="437464" y="985037"/>
                  </a:lnTo>
                  <a:lnTo>
                    <a:pt x="437464" y="1409166"/>
                  </a:lnTo>
                  <a:lnTo>
                    <a:pt x="474954" y="1409166"/>
                  </a:lnTo>
                  <a:lnTo>
                    <a:pt x="474954" y="985037"/>
                  </a:lnTo>
                  <a:close/>
                </a:path>
                <a:path w="1325245" h="1409700">
                  <a:moveTo>
                    <a:pt x="549948" y="492531"/>
                  </a:moveTo>
                  <a:lnTo>
                    <a:pt x="524954" y="492531"/>
                  </a:lnTo>
                  <a:lnTo>
                    <a:pt x="524954" y="1409166"/>
                  </a:lnTo>
                  <a:lnTo>
                    <a:pt x="549948" y="1409166"/>
                  </a:lnTo>
                  <a:lnTo>
                    <a:pt x="549948" y="492531"/>
                  </a:lnTo>
                  <a:close/>
                </a:path>
                <a:path w="1325245" h="1409700">
                  <a:moveTo>
                    <a:pt x="637438" y="355714"/>
                  </a:moveTo>
                  <a:lnTo>
                    <a:pt x="599948" y="355714"/>
                  </a:lnTo>
                  <a:lnTo>
                    <a:pt x="599948" y="1409166"/>
                  </a:lnTo>
                  <a:lnTo>
                    <a:pt x="637438" y="1409166"/>
                  </a:lnTo>
                  <a:lnTo>
                    <a:pt x="637438" y="355714"/>
                  </a:lnTo>
                  <a:close/>
                </a:path>
                <a:path w="1325245" h="1409700">
                  <a:moveTo>
                    <a:pt x="724928" y="1121854"/>
                  </a:moveTo>
                  <a:lnTo>
                    <a:pt x="687438" y="1121854"/>
                  </a:lnTo>
                  <a:lnTo>
                    <a:pt x="687438" y="1409166"/>
                  </a:lnTo>
                  <a:lnTo>
                    <a:pt x="724928" y="1409166"/>
                  </a:lnTo>
                  <a:lnTo>
                    <a:pt x="724928" y="1121854"/>
                  </a:lnTo>
                  <a:close/>
                </a:path>
                <a:path w="1325245" h="1409700">
                  <a:moveTo>
                    <a:pt x="812419" y="287312"/>
                  </a:moveTo>
                  <a:lnTo>
                    <a:pt x="774928" y="287312"/>
                  </a:lnTo>
                  <a:lnTo>
                    <a:pt x="774928" y="1409166"/>
                  </a:lnTo>
                  <a:lnTo>
                    <a:pt x="812419" y="1409166"/>
                  </a:lnTo>
                  <a:lnTo>
                    <a:pt x="812419" y="287312"/>
                  </a:lnTo>
                  <a:close/>
                </a:path>
                <a:path w="1325245" h="1409700">
                  <a:moveTo>
                    <a:pt x="899909" y="287312"/>
                  </a:moveTo>
                  <a:lnTo>
                    <a:pt x="862418" y="287312"/>
                  </a:lnTo>
                  <a:lnTo>
                    <a:pt x="862418" y="1409166"/>
                  </a:lnTo>
                  <a:lnTo>
                    <a:pt x="899909" y="1409166"/>
                  </a:lnTo>
                  <a:lnTo>
                    <a:pt x="899909" y="287312"/>
                  </a:lnTo>
                  <a:close/>
                </a:path>
                <a:path w="1325245" h="1409700">
                  <a:moveTo>
                    <a:pt x="987399" y="424129"/>
                  </a:moveTo>
                  <a:lnTo>
                    <a:pt x="949909" y="424129"/>
                  </a:lnTo>
                  <a:lnTo>
                    <a:pt x="949909" y="1409166"/>
                  </a:lnTo>
                  <a:lnTo>
                    <a:pt x="987399" y="1409166"/>
                  </a:lnTo>
                  <a:lnTo>
                    <a:pt x="987399" y="424129"/>
                  </a:lnTo>
                  <a:close/>
                </a:path>
                <a:path w="1325245" h="1409700">
                  <a:moveTo>
                    <a:pt x="1074902" y="287312"/>
                  </a:moveTo>
                  <a:lnTo>
                    <a:pt x="1037399" y="287312"/>
                  </a:lnTo>
                  <a:lnTo>
                    <a:pt x="1037399" y="1409166"/>
                  </a:lnTo>
                  <a:lnTo>
                    <a:pt x="1074902" y="1409166"/>
                  </a:lnTo>
                  <a:lnTo>
                    <a:pt x="1074902" y="287312"/>
                  </a:lnTo>
                  <a:close/>
                </a:path>
                <a:path w="1325245" h="1409700">
                  <a:moveTo>
                    <a:pt x="1149896" y="82092"/>
                  </a:moveTo>
                  <a:lnTo>
                    <a:pt x="1124889" y="82092"/>
                  </a:lnTo>
                  <a:lnTo>
                    <a:pt x="1124889" y="1409166"/>
                  </a:lnTo>
                  <a:lnTo>
                    <a:pt x="1149896" y="1409166"/>
                  </a:lnTo>
                  <a:lnTo>
                    <a:pt x="1149896" y="82092"/>
                  </a:lnTo>
                  <a:close/>
                </a:path>
                <a:path w="1325245" h="1409700">
                  <a:moveTo>
                    <a:pt x="1237386" y="355714"/>
                  </a:moveTo>
                  <a:lnTo>
                    <a:pt x="1212380" y="355714"/>
                  </a:lnTo>
                  <a:lnTo>
                    <a:pt x="1212380" y="1409166"/>
                  </a:lnTo>
                  <a:lnTo>
                    <a:pt x="1237386" y="1409166"/>
                  </a:lnTo>
                  <a:lnTo>
                    <a:pt x="1237386" y="355714"/>
                  </a:lnTo>
                  <a:close/>
                </a:path>
                <a:path w="1325245" h="1409700">
                  <a:moveTo>
                    <a:pt x="1324876" y="560933"/>
                  </a:moveTo>
                  <a:lnTo>
                    <a:pt x="1287373" y="560933"/>
                  </a:lnTo>
                  <a:lnTo>
                    <a:pt x="1287373" y="1409166"/>
                  </a:lnTo>
                  <a:lnTo>
                    <a:pt x="1324876" y="1409166"/>
                  </a:lnTo>
                  <a:lnTo>
                    <a:pt x="1324876" y="560933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7"/>
            <p:cNvSpPr/>
            <p:nvPr/>
          </p:nvSpPr>
          <p:spPr>
            <a:xfrm>
              <a:off x="963125" y="3590103"/>
              <a:ext cx="8486775" cy="0"/>
            </a:xfrm>
            <a:custGeom>
              <a:avLst/>
              <a:gdLst/>
              <a:ahLst/>
              <a:cxnLst/>
              <a:rect l="l" t="t" r="r" b="b"/>
              <a:pathLst>
                <a:path w="8486775">
                  <a:moveTo>
                    <a:pt x="0" y="0"/>
                  </a:moveTo>
                  <a:lnTo>
                    <a:pt x="8486774" y="0"/>
                  </a:lnTo>
                </a:path>
              </a:pathLst>
            </a:custGeom>
            <a:ln w="1369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8"/>
            <p:cNvSpPr/>
            <p:nvPr/>
          </p:nvSpPr>
          <p:spPr>
            <a:xfrm>
              <a:off x="6043879" y="3432860"/>
              <a:ext cx="1062990" cy="1956435"/>
            </a:xfrm>
            <a:custGeom>
              <a:avLst/>
              <a:gdLst/>
              <a:ahLst/>
              <a:cxnLst/>
              <a:rect l="l" t="t" r="r" b="b"/>
              <a:pathLst>
                <a:path w="1062990" h="1956435">
                  <a:moveTo>
                    <a:pt x="37503" y="205219"/>
                  </a:moveTo>
                  <a:lnTo>
                    <a:pt x="0" y="205219"/>
                  </a:lnTo>
                  <a:lnTo>
                    <a:pt x="0" y="1956422"/>
                  </a:lnTo>
                  <a:lnTo>
                    <a:pt x="37503" y="1956422"/>
                  </a:lnTo>
                  <a:lnTo>
                    <a:pt x="37503" y="205219"/>
                  </a:lnTo>
                  <a:close/>
                </a:path>
                <a:path w="1062990" h="1956435">
                  <a:moveTo>
                    <a:pt x="124993" y="971384"/>
                  </a:moveTo>
                  <a:lnTo>
                    <a:pt x="87503" y="971384"/>
                  </a:lnTo>
                  <a:lnTo>
                    <a:pt x="87503" y="1956422"/>
                  </a:lnTo>
                  <a:lnTo>
                    <a:pt x="124993" y="1956422"/>
                  </a:lnTo>
                  <a:lnTo>
                    <a:pt x="124993" y="971384"/>
                  </a:lnTo>
                  <a:close/>
                </a:path>
                <a:path w="1062990" h="1956435">
                  <a:moveTo>
                    <a:pt x="212483" y="629348"/>
                  </a:moveTo>
                  <a:lnTo>
                    <a:pt x="174993" y="629348"/>
                  </a:lnTo>
                  <a:lnTo>
                    <a:pt x="174993" y="1956422"/>
                  </a:lnTo>
                  <a:lnTo>
                    <a:pt x="212483" y="1956422"/>
                  </a:lnTo>
                  <a:lnTo>
                    <a:pt x="212483" y="629348"/>
                  </a:lnTo>
                  <a:close/>
                </a:path>
                <a:path w="1062990" h="1956435">
                  <a:moveTo>
                    <a:pt x="299974" y="971384"/>
                  </a:moveTo>
                  <a:lnTo>
                    <a:pt x="262483" y="971384"/>
                  </a:lnTo>
                  <a:lnTo>
                    <a:pt x="262483" y="1956422"/>
                  </a:lnTo>
                  <a:lnTo>
                    <a:pt x="299974" y="1956422"/>
                  </a:lnTo>
                  <a:lnTo>
                    <a:pt x="299974" y="971384"/>
                  </a:lnTo>
                  <a:close/>
                </a:path>
                <a:path w="1062990" h="1956435">
                  <a:moveTo>
                    <a:pt x="374967" y="766165"/>
                  </a:moveTo>
                  <a:lnTo>
                    <a:pt x="349973" y="766165"/>
                  </a:lnTo>
                  <a:lnTo>
                    <a:pt x="349973" y="1956422"/>
                  </a:lnTo>
                  <a:lnTo>
                    <a:pt x="374967" y="1956422"/>
                  </a:lnTo>
                  <a:lnTo>
                    <a:pt x="374967" y="766165"/>
                  </a:lnTo>
                  <a:close/>
                </a:path>
                <a:path w="1062990" h="1956435">
                  <a:moveTo>
                    <a:pt x="462457" y="834567"/>
                  </a:moveTo>
                  <a:lnTo>
                    <a:pt x="437464" y="834567"/>
                  </a:lnTo>
                  <a:lnTo>
                    <a:pt x="437464" y="1956422"/>
                  </a:lnTo>
                  <a:lnTo>
                    <a:pt x="462457" y="1956422"/>
                  </a:lnTo>
                  <a:lnTo>
                    <a:pt x="462457" y="834567"/>
                  </a:lnTo>
                  <a:close/>
                </a:path>
                <a:path w="1062990" h="1956435">
                  <a:moveTo>
                    <a:pt x="549948" y="0"/>
                  </a:moveTo>
                  <a:lnTo>
                    <a:pt x="512457" y="0"/>
                  </a:lnTo>
                  <a:lnTo>
                    <a:pt x="512457" y="1956422"/>
                  </a:lnTo>
                  <a:lnTo>
                    <a:pt x="549948" y="1956422"/>
                  </a:lnTo>
                  <a:lnTo>
                    <a:pt x="549948" y="0"/>
                  </a:lnTo>
                  <a:close/>
                </a:path>
                <a:path w="1062990" h="1956435">
                  <a:moveTo>
                    <a:pt x="637438" y="478853"/>
                  </a:moveTo>
                  <a:lnTo>
                    <a:pt x="599948" y="478853"/>
                  </a:lnTo>
                  <a:lnTo>
                    <a:pt x="599948" y="1956422"/>
                  </a:lnTo>
                  <a:lnTo>
                    <a:pt x="637438" y="1956422"/>
                  </a:lnTo>
                  <a:lnTo>
                    <a:pt x="637438" y="478853"/>
                  </a:lnTo>
                  <a:close/>
                </a:path>
                <a:path w="1062990" h="1956435">
                  <a:moveTo>
                    <a:pt x="724941" y="478853"/>
                  </a:moveTo>
                  <a:lnTo>
                    <a:pt x="687438" y="478853"/>
                  </a:lnTo>
                  <a:lnTo>
                    <a:pt x="687438" y="1956422"/>
                  </a:lnTo>
                  <a:lnTo>
                    <a:pt x="724941" y="1956422"/>
                  </a:lnTo>
                  <a:lnTo>
                    <a:pt x="724941" y="478853"/>
                  </a:lnTo>
                  <a:close/>
                </a:path>
                <a:path w="1062990" h="1956435">
                  <a:moveTo>
                    <a:pt x="812431" y="410451"/>
                  </a:moveTo>
                  <a:lnTo>
                    <a:pt x="774928" y="410451"/>
                  </a:lnTo>
                  <a:lnTo>
                    <a:pt x="774928" y="1956422"/>
                  </a:lnTo>
                  <a:lnTo>
                    <a:pt x="812431" y="1956422"/>
                  </a:lnTo>
                  <a:lnTo>
                    <a:pt x="812431" y="410451"/>
                  </a:lnTo>
                  <a:close/>
                </a:path>
                <a:path w="1062990" h="1956435">
                  <a:moveTo>
                    <a:pt x="899922" y="68414"/>
                  </a:moveTo>
                  <a:lnTo>
                    <a:pt x="862418" y="68414"/>
                  </a:lnTo>
                  <a:lnTo>
                    <a:pt x="862418" y="1956422"/>
                  </a:lnTo>
                  <a:lnTo>
                    <a:pt x="899922" y="1956422"/>
                  </a:lnTo>
                  <a:lnTo>
                    <a:pt x="899922" y="68414"/>
                  </a:lnTo>
                  <a:close/>
                </a:path>
                <a:path w="1062990" h="1956435">
                  <a:moveTo>
                    <a:pt x="987412" y="273634"/>
                  </a:moveTo>
                  <a:lnTo>
                    <a:pt x="949909" y="273634"/>
                  </a:lnTo>
                  <a:lnTo>
                    <a:pt x="949909" y="1956422"/>
                  </a:lnTo>
                  <a:lnTo>
                    <a:pt x="987412" y="1956422"/>
                  </a:lnTo>
                  <a:lnTo>
                    <a:pt x="987412" y="273634"/>
                  </a:lnTo>
                  <a:close/>
                </a:path>
                <a:path w="1062990" h="1956435">
                  <a:moveTo>
                    <a:pt x="1062405" y="205219"/>
                  </a:moveTo>
                  <a:lnTo>
                    <a:pt x="1037412" y="205219"/>
                  </a:lnTo>
                  <a:lnTo>
                    <a:pt x="1037412" y="1956422"/>
                  </a:lnTo>
                  <a:lnTo>
                    <a:pt x="1062405" y="1956422"/>
                  </a:lnTo>
                  <a:lnTo>
                    <a:pt x="1062405" y="205219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9"/>
            <p:cNvSpPr/>
            <p:nvPr/>
          </p:nvSpPr>
          <p:spPr>
            <a:xfrm>
              <a:off x="963125" y="2687133"/>
              <a:ext cx="8486775" cy="451484"/>
            </a:xfrm>
            <a:custGeom>
              <a:avLst/>
              <a:gdLst/>
              <a:ahLst/>
              <a:cxnLst/>
              <a:rect l="l" t="t" r="r" b="b"/>
              <a:pathLst>
                <a:path w="8486775" h="451485">
                  <a:moveTo>
                    <a:pt x="0" y="451484"/>
                  </a:moveTo>
                  <a:lnTo>
                    <a:pt x="8486774" y="451484"/>
                  </a:lnTo>
                </a:path>
                <a:path w="8486775" h="451485">
                  <a:moveTo>
                    <a:pt x="0" y="0"/>
                  </a:moveTo>
                  <a:lnTo>
                    <a:pt x="8486774" y="0"/>
                  </a:lnTo>
                </a:path>
              </a:pathLst>
            </a:custGeom>
            <a:ln w="1310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20"/>
            <p:cNvSpPr/>
            <p:nvPr/>
          </p:nvSpPr>
          <p:spPr>
            <a:xfrm>
              <a:off x="1244346" y="2584614"/>
              <a:ext cx="8011795" cy="2804795"/>
            </a:xfrm>
            <a:custGeom>
              <a:avLst/>
              <a:gdLst/>
              <a:ahLst/>
              <a:cxnLst/>
              <a:rect l="l" t="t" r="r" b="b"/>
              <a:pathLst>
                <a:path w="8011795" h="2804795">
                  <a:moveTo>
                    <a:pt x="37490" y="2736265"/>
                  </a:moveTo>
                  <a:lnTo>
                    <a:pt x="0" y="2736265"/>
                  </a:lnTo>
                  <a:lnTo>
                    <a:pt x="0" y="2804668"/>
                  </a:lnTo>
                  <a:lnTo>
                    <a:pt x="37490" y="2804668"/>
                  </a:lnTo>
                  <a:lnTo>
                    <a:pt x="37490" y="2736265"/>
                  </a:lnTo>
                  <a:close/>
                </a:path>
                <a:path w="8011795" h="2804795">
                  <a:moveTo>
                    <a:pt x="199974" y="2736265"/>
                  </a:moveTo>
                  <a:lnTo>
                    <a:pt x="174980" y="2736265"/>
                  </a:lnTo>
                  <a:lnTo>
                    <a:pt x="174980" y="2804668"/>
                  </a:lnTo>
                  <a:lnTo>
                    <a:pt x="199974" y="2804668"/>
                  </a:lnTo>
                  <a:lnTo>
                    <a:pt x="199974" y="2736265"/>
                  </a:lnTo>
                  <a:close/>
                </a:path>
                <a:path w="8011795" h="2804795">
                  <a:moveTo>
                    <a:pt x="287464" y="2736265"/>
                  </a:moveTo>
                  <a:lnTo>
                    <a:pt x="249974" y="2736265"/>
                  </a:lnTo>
                  <a:lnTo>
                    <a:pt x="249974" y="2804668"/>
                  </a:lnTo>
                  <a:lnTo>
                    <a:pt x="287464" y="2804668"/>
                  </a:lnTo>
                  <a:lnTo>
                    <a:pt x="287464" y="2736265"/>
                  </a:lnTo>
                  <a:close/>
                </a:path>
                <a:path w="8011795" h="2804795">
                  <a:moveTo>
                    <a:pt x="462457" y="2736265"/>
                  </a:moveTo>
                  <a:lnTo>
                    <a:pt x="424954" y="2736265"/>
                  </a:lnTo>
                  <a:lnTo>
                    <a:pt x="424954" y="2804668"/>
                  </a:lnTo>
                  <a:lnTo>
                    <a:pt x="462457" y="2804668"/>
                  </a:lnTo>
                  <a:lnTo>
                    <a:pt x="462457" y="2736265"/>
                  </a:lnTo>
                  <a:close/>
                </a:path>
                <a:path w="8011795" h="2804795">
                  <a:moveTo>
                    <a:pt x="549948" y="2667851"/>
                  </a:moveTo>
                  <a:lnTo>
                    <a:pt x="512445" y="2667851"/>
                  </a:lnTo>
                  <a:lnTo>
                    <a:pt x="512445" y="2804668"/>
                  </a:lnTo>
                  <a:lnTo>
                    <a:pt x="549948" y="2804668"/>
                  </a:lnTo>
                  <a:lnTo>
                    <a:pt x="549948" y="2667851"/>
                  </a:lnTo>
                  <a:close/>
                </a:path>
                <a:path w="8011795" h="2804795">
                  <a:moveTo>
                    <a:pt x="637438" y="2585770"/>
                  </a:moveTo>
                  <a:lnTo>
                    <a:pt x="599935" y="2585770"/>
                  </a:lnTo>
                  <a:lnTo>
                    <a:pt x="599935" y="2804668"/>
                  </a:lnTo>
                  <a:lnTo>
                    <a:pt x="637438" y="2804668"/>
                  </a:lnTo>
                  <a:lnTo>
                    <a:pt x="637438" y="2585770"/>
                  </a:lnTo>
                  <a:close/>
                </a:path>
                <a:path w="8011795" h="2804795">
                  <a:moveTo>
                    <a:pt x="724928" y="2667851"/>
                  </a:moveTo>
                  <a:lnTo>
                    <a:pt x="687425" y="2667851"/>
                  </a:lnTo>
                  <a:lnTo>
                    <a:pt x="687425" y="2804668"/>
                  </a:lnTo>
                  <a:lnTo>
                    <a:pt x="724928" y="2804668"/>
                  </a:lnTo>
                  <a:lnTo>
                    <a:pt x="724928" y="2667851"/>
                  </a:lnTo>
                  <a:close/>
                </a:path>
                <a:path w="8011795" h="2804795">
                  <a:moveTo>
                    <a:pt x="799922" y="2448953"/>
                  </a:moveTo>
                  <a:lnTo>
                    <a:pt x="774915" y="2448953"/>
                  </a:lnTo>
                  <a:lnTo>
                    <a:pt x="774915" y="2804668"/>
                  </a:lnTo>
                  <a:lnTo>
                    <a:pt x="799922" y="2804668"/>
                  </a:lnTo>
                  <a:lnTo>
                    <a:pt x="799922" y="2448953"/>
                  </a:lnTo>
                  <a:close/>
                </a:path>
                <a:path w="8011795" h="2804795">
                  <a:moveTo>
                    <a:pt x="974902" y="2736265"/>
                  </a:moveTo>
                  <a:lnTo>
                    <a:pt x="937412" y="2736265"/>
                  </a:lnTo>
                  <a:lnTo>
                    <a:pt x="937412" y="2804668"/>
                  </a:lnTo>
                  <a:lnTo>
                    <a:pt x="974902" y="2804668"/>
                  </a:lnTo>
                  <a:lnTo>
                    <a:pt x="974902" y="2736265"/>
                  </a:lnTo>
                  <a:close/>
                </a:path>
                <a:path w="8011795" h="2804795">
                  <a:moveTo>
                    <a:pt x="1062393" y="2585770"/>
                  </a:moveTo>
                  <a:lnTo>
                    <a:pt x="1024902" y="2585770"/>
                  </a:lnTo>
                  <a:lnTo>
                    <a:pt x="1024902" y="2804668"/>
                  </a:lnTo>
                  <a:lnTo>
                    <a:pt x="1062393" y="2804668"/>
                  </a:lnTo>
                  <a:lnTo>
                    <a:pt x="1062393" y="2585770"/>
                  </a:lnTo>
                  <a:close/>
                </a:path>
                <a:path w="8011795" h="2804795">
                  <a:moveTo>
                    <a:pt x="5949429" y="136817"/>
                  </a:moveTo>
                  <a:lnTo>
                    <a:pt x="5911926" y="136817"/>
                  </a:lnTo>
                  <a:lnTo>
                    <a:pt x="5911926" y="2804668"/>
                  </a:lnTo>
                  <a:lnTo>
                    <a:pt x="5949429" y="2804668"/>
                  </a:lnTo>
                  <a:lnTo>
                    <a:pt x="5949429" y="136817"/>
                  </a:lnTo>
                  <a:close/>
                </a:path>
                <a:path w="8011795" h="2804795">
                  <a:moveTo>
                    <a:pt x="6036919" y="1121879"/>
                  </a:moveTo>
                  <a:lnTo>
                    <a:pt x="5999429" y="1121879"/>
                  </a:lnTo>
                  <a:lnTo>
                    <a:pt x="5999429" y="2804668"/>
                  </a:lnTo>
                  <a:lnTo>
                    <a:pt x="6036919" y="2804668"/>
                  </a:lnTo>
                  <a:lnTo>
                    <a:pt x="6036919" y="1121879"/>
                  </a:lnTo>
                  <a:close/>
                </a:path>
                <a:path w="8011795" h="2804795">
                  <a:moveTo>
                    <a:pt x="6124410" y="492531"/>
                  </a:moveTo>
                  <a:lnTo>
                    <a:pt x="6086919" y="492531"/>
                  </a:lnTo>
                  <a:lnTo>
                    <a:pt x="6086919" y="2804668"/>
                  </a:lnTo>
                  <a:lnTo>
                    <a:pt x="6124410" y="2804668"/>
                  </a:lnTo>
                  <a:lnTo>
                    <a:pt x="6124410" y="492531"/>
                  </a:lnTo>
                  <a:close/>
                </a:path>
                <a:path w="8011795" h="2804795">
                  <a:moveTo>
                    <a:pt x="6211900" y="1190282"/>
                  </a:moveTo>
                  <a:lnTo>
                    <a:pt x="6174410" y="1190282"/>
                  </a:lnTo>
                  <a:lnTo>
                    <a:pt x="6174410" y="2804668"/>
                  </a:lnTo>
                  <a:lnTo>
                    <a:pt x="6211900" y="2804668"/>
                  </a:lnTo>
                  <a:lnTo>
                    <a:pt x="6211900" y="1190282"/>
                  </a:lnTo>
                  <a:close/>
                </a:path>
                <a:path w="8011795" h="2804795">
                  <a:moveTo>
                    <a:pt x="6299390" y="985062"/>
                  </a:moveTo>
                  <a:lnTo>
                    <a:pt x="6261900" y="985062"/>
                  </a:lnTo>
                  <a:lnTo>
                    <a:pt x="6261900" y="2804668"/>
                  </a:lnTo>
                  <a:lnTo>
                    <a:pt x="6299390" y="2804668"/>
                  </a:lnTo>
                  <a:lnTo>
                    <a:pt x="6299390" y="985062"/>
                  </a:lnTo>
                  <a:close/>
                </a:path>
                <a:path w="8011795" h="2804795">
                  <a:moveTo>
                    <a:pt x="6386881" y="848245"/>
                  </a:moveTo>
                  <a:lnTo>
                    <a:pt x="6349390" y="848245"/>
                  </a:lnTo>
                  <a:lnTo>
                    <a:pt x="6349390" y="2804668"/>
                  </a:lnTo>
                  <a:lnTo>
                    <a:pt x="6386881" y="2804668"/>
                  </a:lnTo>
                  <a:lnTo>
                    <a:pt x="6386881" y="848245"/>
                  </a:lnTo>
                  <a:close/>
                </a:path>
                <a:path w="8011795" h="2804795">
                  <a:moveTo>
                    <a:pt x="6461874" y="1545996"/>
                  </a:moveTo>
                  <a:lnTo>
                    <a:pt x="6436881" y="1545996"/>
                  </a:lnTo>
                  <a:lnTo>
                    <a:pt x="6436881" y="2804668"/>
                  </a:lnTo>
                  <a:lnTo>
                    <a:pt x="6461874" y="2804668"/>
                  </a:lnTo>
                  <a:lnTo>
                    <a:pt x="6461874" y="1545996"/>
                  </a:lnTo>
                  <a:close/>
                </a:path>
                <a:path w="8011795" h="2804795">
                  <a:moveTo>
                    <a:pt x="6549377" y="1395501"/>
                  </a:moveTo>
                  <a:lnTo>
                    <a:pt x="6524371" y="1395501"/>
                  </a:lnTo>
                  <a:lnTo>
                    <a:pt x="6524371" y="2804668"/>
                  </a:lnTo>
                  <a:lnTo>
                    <a:pt x="6549377" y="2804668"/>
                  </a:lnTo>
                  <a:lnTo>
                    <a:pt x="6549377" y="1395501"/>
                  </a:lnTo>
                  <a:close/>
                </a:path>
                <a:path w="8011795" h="2804795">
                  <a:moveTo>
                    <a:pt x="6636867" y="1545996"/>
                  </a:moveTo>
                  <a:lnTo>
                    <a:pt x="6599364" y="1545996"/>
                  </a:lnTo>
                  <a:lnTo>
                    <a:pt x="6599364" y="2804668"/>
                  </a:lnTo>
                  <a:lnTo>
                    <a:pt x="6636867" y="2804668"/>
                  </a:lnTo>
                  <a:lnTo>
                    <a:pt x="6636867" y="1545996"/>
                  </a:lnTo>
                  <a:close/>
                </a:path>
                <a:path w="8011795" h="2804795">
                  <a:moveTo>
                    <a:pt x="6724358" y="0"/>
                  </a:moveTo>
                  <a:lnTo>
                    <a:pt x="6686855" y="0"/>
                  </a:lnTo>
                  <a:lnTo>
                    <a:pt x="6686855" y="2804668"/>
                  </a:lnTo>
                  <a:lnTo>
                    <a:pt x="6724358" y="2804668"/>
                  </a:lnTo>
                  <a:lnTo>
                    <a:pt x="6724358" y="0"/>
                  </a:lnTo>
                  <a:close/>
                </a:path>
                <a:path w="8011795" h="2804795">
                  <a:moveTo>
                    <a:pt x="6811848" y="1614411"/>
                  </a:moveTo>
                  <a:lnTo>
                    <a:pt x="6774345" y="1614411"/>
                  </a:lnTo>
                  <a:lnTo>
                    <a:pt x="6774345" y="2804668"/>
                  </a:lnTo>
                  <a:lnTo>
                    <a:pt x="6811848" y="2804668"/>
                  </a:lnTo>
                  <a:lnTo>
                    <a:pt x="6811848" y="1614411"/>
                  </a:lnTo>
                  <a:close/>
                </a:path>
                <a:path w="8011795" h="2804795">
                  <a:moveTo>
                    <a:pt x="6899338" y="1258697"/>
                  </a:moveTo>
                  <a:lnTo>
                    <a:pt x="6861835" y="1258697"/>
                  </a:lnTo>
                  <a:lnTo>
                    <a:pt x="6861835" y="2804668"/>
                  </a:lnTo>
                  <a:lnTo>
                    <a:pt x="6899338" y="2804668"/>
                  </a:lnTo>
                  <a:lnTo>
                    <a:pt x="6899338" y="1258697"/>
                  </a:lnTo>
                  <a:close/>
                </a:path>
                <a:path w="8011795" h="2804795">
                  <a:moveTo>
                    <a:pt x="6986829" y="1190282"/>
                  </a:moveTo>
                  <a:lnTo>
                    <a:pt x="6949338" y="1190282"/>
                  </a:lnTo>
                  <a:lnTo>
                    <a:pt x="6949338" y="2804668"/>
                  </a:lnTo>
                  <a:lnTo>
                    <a:pt x="6986829" y="2804668"/>
                  </a:lnTo>
                  <a:lnTo>
                    <a:pt x="6986829" y="1190282"/>
                  </a:lnTo>
                  <a:close/>
                </a:path>
                <a:path w="8011795" h="2804795">
                  <a:moveTo>
                    <a:pt x="7061822" y="1053465"/>
                  </a:moveTo>
                  <a:lnTo>
                    <a:pt x="7036829" y="1053465"/>
                  </a:lnTo>
                  <a:lnTo>
                    <a:pt x="7036829" y="2804668"/>
                  </a:lnTo>
                  <a:lnTo>
                    <a:pt x="7061822" y="2804668"/>
                  </a:lnTo>
                  <a:lnTo>
                    <a:pt x="7061822" y="1053465"/>
                  </a:lnTo>
                  <a:close/>
                </a:path>
                <a:path w="8011795" h="2804795">
                  <a:moveTo>
                    <a:pt x="7149312" y="1053465"/>
                  </a:moveTo>
                  <a:lnTo>
                    <a:pt x="7124319" y="1053465"/>
                  </a:lnTo>
                  <a:lnTo>
                    <a:pt x="7124319" y="2804668"/>
                  </a:lnTo>
                  <a:lnTo>
                    <a:pt x="7149312" y="2804668"/>
                  </a:lnTo>
                  <a:lnTo>
                    <a:pt x="7149312" y="1053465"/>
                  </a:lnTo>
                  <a:close/>
                </a:path>
                <a:path w="8011795" h="2804795">
                  <a:moveTo>
                    <a:pt x="7236803" y="1258697"/>
                  </a:moveTo>
                  <a:lnTo>
                    <a:pt x="7199312" y="1258697"/>
                  </a:lnTo>
                  <a:lnTo>
                    <a:pt x="7199312" y="2804668"/>
                  </a:lnTo>
                  <a:lnTo>
                    <a:pt x="7236803" y="2804668"/>
                  </a:lnTo>
                  <a:lnTo>
                    <a:pt x="7236803" y="1258697"/>
                  </a:lnTo>
                  <a:close/>
                </a:path>
                <a:path w="8011795" h="2804795">
                  <a:moveTo>
                    <a:pt x="7324293" y="1819630"/>
                  </a:moveTo>
                  <a:lnTo>
                    <a:pt x="7286803" y="1819630"/>
                  </a:lnTo>
                  <a:lnTo>
                    <a:pt x="7286803" y="2804668"/>
                  </a:lnTo>
                  <a:lnTo>
                    <a:pt x="7324293" y="2804668"/>
                  </a:lnTo>
                  <a:lnTo>
                    <a:pt x="7324293" y="1819630"/>
                  </a:lnTo>
                  <a:close/>
                </a:path>
                <a:path w="8011795" h="2804795">
                  <a:moveTo>
                    <a:pt x="7411783" y="1614411"/>
                  </a:moveTo>
                  <a:lnTo>
                    <a:pt x="7374293" y="1614411"/>
                  </a:lnTo>
                  <a:lnTo>
                    <a:pt x="7374293" y="2804668"/>
                  </a:lnTo>
                  <a:lnTo>
                    <a:pt x="7411783" y="2804668"/>
                  </a:lnTo>
                  <a:lnTo>
                    <a:pt x="7411783" y="1614411"/>
                  </a:lnTo>
                  <a:close/>
                </a:path>
                <a:path w="8011795" h="2804795">
                  <a:moveTo>
                    <a:pt x="7499286" y="766165"/>
                  </a:moveTo>
                  <a:lnTo>
                    <a:pt x="7461783" y="766165"/>
                  </a:lnTo>
                  <a:lnTo>
                    <a:pt x="7461783" y="2804668"/>
                  </a:lnTo>
                  <a:lnTo>
                    <a:pt x="7499286" y="2804668"/>
                  </a:lnTo>
                  <a:lnTo>
                    <a:pt x="7499286" y="766165"/>
                  </a:lnTo>
                  <a:close/>
                </a:path>
                <a:path w="8011795" h="2804795">
                  <a:moveTo>
                    <a:pt x="7586777" y="1395501"/>
                  </a:moveTo>
                  <a:lnTo>
                    <a:pt x="7549274" y="1395501"/>
                  </a:lnTo>
                  <a:lnTo>
                    <a:pt x="7549274" y="2804668"/>
                  </a:lnTo>
                  <a:lnTo>
                    <a:pt x="7586777" y="2804668"/>
                  </a:lnTo>
                  <a:lnTo>
                    <a:pt x="7586777" y="1395501"/>
                  </a:lnTo>
                  <a:close/>
                </a:path>
                <a:path w="8011795" h="2804795">
                  <a:moveTo>
                    <a:pt x="7674267" y="1477594"/>
                  </a:moveTo>
                  <a:lnTo>
                    <a:pt x="7636764" y="1477594"/>
                  </a:lnTo>
                  <a:lnTo>
                    <a:pt x="7636764" y="2804668"/>
                  </a:lnTo>
                  <a:lnTo>
                    <a:pt x="7674267" y="2804668"/>
                  </a:lnTo>
                  <a:lnTo>
                    <a:pt x="7674267" y="1477594"/>
                  </a:lnTo>
                  <a:close/>
                </a:path>
                <a:path w="8011795" h="2804795">
                  <a:moveTo>
                    <a:pt x="7749260" y="2175345"/>
                  </a:moveTo>
                  <a:lnTo>
                    <a:pt x="7724254" y="2175345"/>
                  </a:lnTo>
                  <a:lnTo>
                    <a:pt x="7724254" y="2804668"/>
                  </a:lnTo>
                  <a:lnTo>
                    <a:pt x="7749260" y="2804668"/>
                  </a:lnTo>
                  <a:lnTo>
                    <a:pt x="7749260" y="2175345"/>
                  </a:lnTo>
                  <a:close/>
                </a:path>
                <a:path w="8011795" h="2804795">
                  <a:moveTo>
                    <a:pt x="7836751" y="2024849"/>
                  </a:moveTo>
                  <a:lnTo>
                    <a:pt x="7799248" y="2024849"/>
                  </a:lnTo>
                  <a:lnTo>
                    <a:pt x="7799248" y="2804668"/>
                  </a:lnTo>
                  <a:lnTo>
                    <a:pt x="7836751" y="2804668"/>
                  </a:lnTo>
                  <a:lnTo>
                    <a:pt x="7836751" y="2024849"/>
                  </a:lnTo>
                  <a:close/>
                </a:path>
                <a:path w="8011795" h="2804795">
                  <a:moveTo>
                    <a:pt x="7924241" y="2380538"/>
                  </a:moveTo>
                  <a:lnTo>
                    <a:pt x="7886738" y="2380538"/>
                  </a:lnTo>
                  <a:lnTo>
                    <a:pt x="7886738" y="2804668"/>
                  </a:lnTo>
                  <a:lnTo>
                    <a:pt x="7924241" y="2804668"/>
                  </a:lnTo>
                  <a:lnTo>
                    <a:pt x="7924241" y="2380538"/>
                  </a:lnTo>
                  <a:close/>
                </a:path>
                <a:path w="8011795" h="2804795">
                  <a:moveTo>
                    <a:pt x="8011731" y="2517356"/>
                  </a:moveTo>
                  <a:lnTo>
                    <a:pt x="7974241" y="2517356"/>
                  </a:lnTo>
                  <a:lnTo>
                    <a:pt x="7974241" y="2804668"/>
                  </a:lnTo>
                  <a:lnTo>
                    <a:pt x="8011731" y="2804668"/>
                  </a:lnTo>
                  <a:lnTo>
                    <a:pt x="8011731" y="2517356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bject 21"/>
            <p:cNvSpPr/>
            <p:nvPr/>
          </p:nvSpPr>
          <p:spPr>
            <a:xfrm>
              <a:off x="963125" y="5382434"/>
              <a:ext cx="8486775" cy="55244"/>
            </a:xfrm>
            <a:custGeom>
              <a:avLst/>
              <a:gdLst/>
              <a:ahLst/>
              <a:cxnLst/>
              <a:rect l="l" t="t" r="r" b="b"/>
              <a:pathLst>
                <a:path w="8486775" h="55245">
                  <a:moveTo>
                    <a:pt x="0" y="0"/>
                  </a:moveTo>
                  <a:lnTo>
                    <a:pt x="8486774" y="18"/>
                  </a:lnTo>
                </a:path>
                <a:path w="8486775" h="55245">
                  <a:moveTo>
                    <a:pt x="0" y="0"/>
                  </a:moveTo>
                  <a:lnTo>
                    <a:pt x="0" y="54725"/>
                  </a:lnTo>
                </a:path>
                <a:path w="8486775" h="55245">
                  <a:moveTo>
                    <a:pt x="162484" y="0"/>
                  </a:moveTo>
                  <a:lnTo>
                    <a:pt x="162484" y="54725"/>
                  </a:lnTo>
                </a:path>
                <a:path w="8486775" h="55245">
                  <a:moveTo>
                    <a:pt x="337467" y="0"/>
                  </a:moveTo>
                  <a:lnTo>
                    <a:pt x="337467" y="54725"/>
                  </a:lnTo>
                </a:path>
                <a:path w="8486775" h="55245">
                  <a:moveTo>
                    <a:pt x="512451" y="0"/>
                  </a:moveTo>
                  <a:lnTo>
                    <a:pt x="512451" y="54725"/>
                  </a:lnTo>
                </a:path>
                <a:path w="8486775" h="55245">
                  <a:moveTo>
                    <a:pt x="687434" y="0"/>
                  </a:moveTo>
                  <a:lnTo>
                    <a:pt x="687434" y="54725"/>
                  </a:lnTo>
                </a:path>
                <a:path w="8486775" h="55245">
                  <a:moveTo>
                    <a:pt x="849919" y="0"/>
                  </a:moveTo>
                  <a:lnTo>
                    <a:pt x="849919" y="54725"/>
                  </a:lnTo>
                </a:path>
                <a:path w="8486775" h="55245">
                  <a:moveTo>
                    <a:pt x="1024985" y="0"/>
                  </a:moveTo>
                  <a:lnTo>
                    <a:pt x="1024985" y="54725"/>
                  </a:lnTo>
                </a:path>
                <a:path w="8486775" h="55245">
                  <a:moveTo>
                    <a:pt x="1199968" y="0"/>
                  </a:moveTo>
                  <a:lnTo>
                    <a:pt x="1199968" y="54725"/>
                  </a:lnTo>
                </a:path>
                <a:path w="8486775" h="55245">
                  <a:moveTo>
                    <a:pt x="1374952" y="0"/>
                  </a:moveTo>
                  <a:lnTo>
                    <a:pt x="1374952" y="54725"/>
                  </a:lnTo>
                </a:path>
                <a:path w="8486775" h="55245">
                  <a:moveTo>
                    <a:pt x="1537436" y="0"/>
                  </a:moveTo>
                  <a:lnTo>
                    <a:pt x="1537436" y="54725"/>
                  </a:lnTo>
                </a:path>
                <a:path w="8486775" h="55245">
                  <a:moveTo>
                    <a:pt x="1712420" y="0"/>
                  </a:moveTo>
                  <a:lnTo>
                    <a:pt x="1712420" y="54725"/>
                  </a:lnTo>
                </a:path>
                <a:path w="8486775" h="55245">
                  <a:moveTo>
                    <a:pt x="1887403" y="0"/>
                  </a:moveTo>
                  <a:lnTo>
                    <a:pt x="1887403" y="54725"/>
                  </a:lnTo>
                </a:path>
                <a:path w="8486775" h="55245">
                  <a:moveTo>
                    <a:pt x="2049887" y="0"/>
                  </a:moveTo>
                  <a:lnTo>
                    <a:pt x="2049887" y="54725"/>
                  </a:lnTo>
                </a:path>
                <a:path w="8486775" h="55245">
                  <a:moveTo>
                    <a:pt x="2224871" y="0"/>
                  </a:moveTo>
                  <a:lnTo>
                    <a:pt x="2224871" y="54725"/>
                  </a:lnTo>
                </a:path>
                <a:path w="8486775" h="55245">
                  <a:moveTo>
                    <a:pt x="2399854" y="0"/>
                  </a:moveTo>
                  <a:lnTo>
                    <a:pt x="2399854" y="54725"/>
                  </a:lnTo>
                </a:path>
                <a:path w="8486775" h="55245">
                  <a:moveTo>
                    <a:pt x="2574837" y="0"/>
                  </a:moveTo>
                  <a:lnTo>
                    <a:pt x="2574837" y="54725"/>
                  </a:lnTo>
                </a:path>
                <a:path w="8486775" h="55245">
                  <a:moveTo>
                    <a:pt x="2737322" y="0"/>
                  </a:moveTo>
                  <a:lnTo>
                    <a:pt x="2737322" y="54725"/>
                  </a:lnTo>
                </a:path>
                <a:path w="8486775" h="55245">
                  <a:moveTo>
                    <a:pt x="2912305" y="0"/>
                  </a:moveTo>
                  <a:lnTo>
                    <a:pt x="2912305" y="54725"/>
                  </a:lnTo>
                </a:path>
                <a:path w="8486775" h="55245">
                  <a:moveTo>
                    <a:pt x="3087289" y="0"/>
                  </a:moveTo>
                  <a:lnTo>
                    <a:pt x="3087289" y="54725"/>
                  </a:lnTo>
                </a:path>
                <a:path w="8486775" h="55245">
                  <a:moveTo>
                    <a:pt x="3262272" y="0"/>
                  </a:moveTo>
                  <a:lnTo>
                    <a:pt x="3262272" y="54725"/>
                  </a:lnTo>
                </a:path>
                <a:path w="8486775" h="55245">
                  <a:moveTo>
                    <a:pt x="3424756" y="0"/>
                  </a:moveTo>
                  <a:lnTo>
                    <a:pt x="3424756" y="54725"/>
                  </a:lnTo>
                </a:path>
                <a:path w="8486775" h="55245">
                  <a:moveTo>
                    <a:pt x="3599740" y="0"/>
                  </a:moveTo>
                  <a:lnTo>
                    <a:pt x="3599740" y="54725"/>
                  </a:lnTo>
                </a:path>
                <a:path w="8486775" h="55245">
                  <a:moveTo>
                    <a:pt x="3774723" y="0"/>
                  </a:moveTo>
                  <a:lnTo>
                    <a:pt x="3774723" y="54725"/>
                  </a:lnTo>
                </a:path>
                <a:path w="8486775" h="55245">
                  <a:moveTo>
                    <a:pt x="3937208" y="0"/>
                  </a:moveTo>
                  <a:lnTo>
                    <a:pt x="3937208" y="54725"/>
                  </a:lnTo>
                </a:path>
                <a:path w="8486775" h="55245">
                  <a:moveTo>
                    <a:pt x="4112191" y="0"/>
                  </a:moveTo>
                  <a:lnTo>
                    <a:pt x="4112191" y="54725"/>
                  </a:lnTo>
                </a:path>
                <a:path w="8486775" h="55245">
                  <a:moveTo>
                    <a:pt x="4287174" y="0"/>
                  </a:moveTo>
                  <a:lnTo>
                    <a:pt x="4287174" y="54725"/>
                  </a:lnTo>
                </a:path>
                <a:path w="8486775" h="55245">
                  <a:moveTo>
                    <a:pt x="4462158" y="0"/>
                  </a:moveTo>
                  <a:lnTo>
                    <a:pt x="4462158" y="54725"/>
                  </a:lnTo>
                </a:path>
                <a:path w="8486775" h="55245">
                  <a:moveTo>
                    <a:pt x="4624642" y="0"/>
                  </a:moveTo>
                  <a:lnTo>
                    <a:pt x="4624642" y="54725"/>
                  </a:lnTo>
                </a:path>
                <a:path w="8486775" h="55245">
                  <a:moveTo>
                    <a:pt x="4799625" y="0"/>
                  </a:moveTo>
                  <a:lnTo>
                    <a:pt x="4799625" y="54725"/>
                  </a:lnTo>
                </a:path>
                <a:path w="8486775" h="55245">
                  <a:moveTo>
                    <a:pt x="4974609" y="0"/>
                  </a:moveTo>
                  <a:lnTo>
                    <a:pt x="4974609" y="54725"/>
                  </a:lnTo>
                </a:path>
                <a:path w="8486775" h="55245">
                  <a:moveTo>
                    <a:pt x="5149592" y="0"/>
                  </a:moveTo>
                  <a:lnTo>
                    <a:pt x="5149592" y="54725"/>
                  </a:lnTo>
                </a:path>
                <a:path w="8486775" h="55245">
                  <a:moveTo>
                    <a:pt x="5312077" y="0"/>
                  </a:moveTo>
                  <a:lnTo>
                    <a:pt x="5312077" y="54725"/>
                  </a:lnTo>
                </a:path>
                <a:path w="8486775" h="55245">
                  <a:moveTo>
                    <a:pt x="5487060" y="0"/>
                  </a:moveTo>
                  <a:lnTo>
                    <a:pt x="5487060" y="54725"/>
                  </a:lnTo>
                </a:path>
                <a:path w="8486775" h="55245">
                  <a:moveTo>
                    <a:pt x="5662043" y="0"/>
                  </a:moveTo>
                  <a:lnTo>
                    <a:pt x="5662043" y="54725"/>
                  </a:lnTo>
                </a:path>
                <a:path w="8486775" h="55245">
                  <a:moveTo>
                    <a:pt x="5824528" y="0"/>
                  </a:moveTo>
                  <a:lnTo>
                    <a:pt x="5824528" y="54725"/>
                  </a:lnTo>
                </a:path>
                <a:path w="8486775" h="55245">
                  <a:moveTo>
                    <a:pt x="5999511" y="0"/>
                  </a:moveTo>
                  <a:lnTo>
                    <a:pt x="5999511" y="54725"/>
                  </a:lnTo>
                </a:path>
                <a:path w="8486775" h="55245">
                  <a:moveTo>
                    <a:pt x="6174494" y="0"/>
                  </a:moveTo>
                  <a:lnTo>
                    <a:pt x="6174494" y="54725"/>
                  </a:lnTo>
                </a:path>
                <a:path w="8486775" h="55245">
                  <a:moveTo>
                    <a:pt x="6349478" y="0"/>
                  </a:moveTo>
                  <a:lnTo>
                    <a:pt x="6349478" y="54725"/>
                  </a:lnTo>
                </a:path>
                <a:path w="8486775" h="55245">
                  <a:moveTo>
                    <a:pt x="6511962" y="0"/>
                  </a:moveTo>
                  <a:lnTo>
                    <a:pt x="6511962" y="54725"/>
                  </a:lnTo>
                </a:path>
                <a:path w="8486775" h="55245">
                  <a:moveTo>
                    <a:pt x="6686946" y="0"/>
                  </a:moveTo>
                  <a:lnTo>
                    <a:pt x="6686946" y="54725"/>
                  </a:lnTo>
                </a:path>
                <a:path w="8486775" h="55245">
                  <a:moveTo>
                    <a:pt x="6861929" y="0"/>
                  </a:moveTo>
                  <a:lnTo>
                    <a:pt x="6861929" y="54725"/>
                  </a:lnTo>
                </a:path>
                <a:path w="8486775" h="55245">
                  <a:moveTo>
                    <a:pt x="7036912" y="0"/>
                  </a:moveTo>
                  <a:lnTo>
                    <a:pt x="7036912" y="54725"/>
                  </a:lnTo>
                </a:path>
                <a:path w="8486775" h="55245">
                  <a:moveTo>
                    <a:pt x="7199397" y="0"/>
                  </a:moveTo>
                  <a:lnTo>
                    <a:pt x="7199397" y="54725"/>
                  </a:lnTo>
                </a:path>
                <a:path w="8486775" h="55245">
                  <a:moveTo>
                    <a:pt x="7374380" y="0"/>
                  </a:moveTo>
                  <a:lnTo>
                    <a:pt x="7374380" y="54725"/>
                  </a:lnTo>
                </a:path>
                <a:path w="8486775" h="55245">
                  <a:moveTo>
                    <a:pt x="7549363" y="0"/>
                  </a:moveTo>
                  <a:lnTo>
                    <a:pt x="7549363" y="54725"/>
                  </a:lnTo>
                </a:path>
                <a:path w="8486775" h="55245">
                  <a:moveTo>
                    <a:pt x="7711848" y="0"/>
                  </a:moveTo>
                  <a:lnTo>
                    <a:pt x="7711848" y="54725"/>
                  </a:lnTo>
                </a:path>
                <a:path w="8486775" h="55245">
                  <a:moveTo>
                    <a:pt x="7886831" y="0"/>
                  </a:moveTo>
                  <a:lnTo>
                    <a:pt x="7886831" y="54725"/>
                  </a:lnTo>
                </a:path>
                <a:path w="8486775" h="55245">
                  <a:moveTo>
                    <a:pt x="8061815" y="0"/>
                  </a:moveTo>
                  <a:lnTo>
                    <a:pt x="8061815" y="54725"/>
                  </a:lnTo>
                </a:path>
                <a:path w="8486775" h="55245">
                  <a:moveTo>
                    <a:pt x="8236798" y="0"/>
                  </a:moveTo>
                  <a:lnTo>
                    <a:pt x="8236798" y="54725"/>
                  </a:lnTo>
                </a:path>
                <a:path w="8486775" h="55245">
                  <a:moveTo>
                    <a:pt x="8399282" y="0"/>
                  </a:moveTo>
                  <a:lnTo>
                    <a:pt x="8399282" y="54725"/>
                  </a:lnTo>
                </a:path>
              </a:pathLst>
            </a:custGeom>
            <a:ln w="1310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bject 22"/>
            <p:cNvSpPr/>
            <p:nvPr/>
          </p:nvSpPr>
          <p:spPr>
            <a:xfrm>
              <a:off x="1000621" y="2591363"/>
              <a:ext cx="8411845" cy="2791460"/>
            </a:xfrm>
            <a:custGeom>
              <a:avLst/>
              <a:gdLst/>
              <a:ahLst/>
              <a:cxnLst/>
              <a:rect l="l" t="t" r="r" b="b"/>
              <a:pathLst>
                <a:path w="8411845" h="2791460">
                  <a:moveTo>
                    <a:pt x="0" y="2791070"/>
                  </a:moveTo>
                  <a:lnTo>
                    <a:pt x="0" y="2791070"/>
                  </a:lnTo>
                  <a:lnTo>
                    <a:pt x="687434" y="2791070"/>
                  </a:lnTo>
                  <a:lnTo>
                    <a:pt x="774926" y="2777389"/>
                  </a:lnTo>
                  <a:lnTo>
                    <a:pt x="862417" y="2777389"/>
                  </a:lnTo>
                  <a:lnTo>
                    <a:pt x="949992" y="2763708"/>
                  </a:lnTo>
                  <a:lnTo>
                    <a:pt x="1037484" y="2763708"/>
                  </a:lnTo>
                  <a:lnTo>
                    <a:pt x="1112477" y="2763708"/>
                  </a:lnTo>
                  <a:lnTo>
                    <a:pt x="1199968" y="2750026"/>
                  </a:lnTo>
                  <a:lnTo>
                    <a:pt x="1287460" y="2750026"/>
                  </a:lnTo>
                  <a:lnTo>
                    <a:pt x="1374952" y="2736345"/>
                  </a:lnTo>
                  <a:lnTo>
                    <a:pt x="1462443" y="2722663"/>
                  </a:lnTo>
                  <a:lnTo>
                    <a:pt x="1549935" y="2695301"/>
                  </a:lnTo>
                  <a:lnTo>
                    <a:pt x="1637427" y="2681619"/>
                  </a:lnTo>
                  <a:lnTo>
                    <a:pt x="1712420" y="2667938"/>
                  </a:lnTo>
                  <a:lnTo>
                    <a:pt x="1799911" y="2640575"/>
                  </a:lnTo>
                  <a:lnTo>
                    <a:pt x="1887403" y="2640575"/>
                  </a:lnTo>
                  <a:lnTo>
                    <a:pt x="1974895" y="2626894"/>
                  </a:lnTo>
                  <a:lnTo>
                    <a:pt x="2062386" y="2613213"/>
                  </a:lnTo>
                  <a:lnTo>
                    <a:pt x="2149878" y="2599531"/>
                  </a:lnTo>
                  <a:lnTo>
                    <a:pt x="2237370" y="2585850"/>
                  </a:lnTo>
                  <a:lnTo>
                    <a:pt x="2312362" y="2585850"/>
                  </a:lnTo>
                  <a:lnTo>
                    <a:pt x="2399854" y="2558487"/>
                  </a:lnTo>
                  <a:lnTo>
                    <a:pt x="2487346" y="2544806"/>
                  </a:lnTo>
                  <a:lnTo>
                    <a:pt x="2574837" y="2531124"/>
                  </a:lnTo>
                  <a:lnTo>
                    <a:pt x="2662329" y="2517443"/>
                  </a:lnTo>
                  <a:lnTo>
                    <a:pt x="2749821" y="2503762"/>
                  </a:lnTo>
                  <a:lnTo>
                    <a:pt x="2837312" y="2476399"/>
                  </a:lnTo>
                  <a:lnTo>
                    <a:pt x="2924804" y="2449036"/>
                  </a:lnTo>
                  <a:lnTo>
                    <a:pt x="2999797" y="2421674"/>
                  </a:lnTo>
                  <a:lnTo>
                    <a:pt x="3087289" y="2407992"/>
                  </a:lnTo>
                  <a:lnTo>
                    <a:pt x="3174780" y="2380629"/>
                  </a:lnTo>
                  <a:lnTo>
                    <a:pt x="3262272" y="2366948"/>
                  </a:lnTo>
                  <a:lnTo>
                    <a:pt x="3349764" y="2325904"/>
                  </a:lnTo>
                  <a:lnTo>
                    <a:pt x="3437255" y="2312223"/>
                  </a:lnTo>
                  <a:lnTo>
                    <a:pt x="3524747" y="2298541"/>
                  </a:lnTo>
                  <a:lnTo>
                    <a:pt x="3599740" y="2271179"/>
                  </a:lnTo>
                  <a:lnTo>
                    <a:pt x="3687231" y="2216380"/>
                  </a:lnTo>
                  <a:lnTo>
                    <a:pt x="3774723" y="2202699"/>
                  </a:lnTo>
                  <a:lnTo>
                    <a:pt x="3862215" y="2175336"/>
                  </a:lnTo>
                  <a:lnTo>
                    <a:pt x="3949706" y="2147973"/>
                  </a:lnTo>
                  <a:lnTo>
                    <a:pt x="4037198" y="2147973"/>
                  </a:lnTo>
                  <a:lnTo>
                    <a:pt x="4124690" y="2134292"/>
                  </a:lnTo>
                  <a:lnTo>
                    <a:pt x="4199683" y="2093248"/>
                  </a:lnTo>
                  <a:lnTo>
                    <a:pt x="4287174" y="2065885"/>
                  </a:lnTo>
                  <a:lnTo>
                    <a:pt x="4374666" y="2052204"/>
                  </a:lnTo>
                  <a:lnTo>
                    <a:pt x="4462158" y="2024841"/>
                  </a:lnTo>
                  <a:lnTo>
                    <a:pt x="4549649" y="1983797"/>
                  </a:lnTo>
                  <a:lnTo>
                    <a:pt x="4637141" y="1956434"/>
                  </a:lnTo>
                  <a:lnTo>
                    <a:pt x="4724633" y="1915390"/>
                  </a:lnTo>
                  <a:lnTo>
                    <a:pt x="4812124" y="1874346"/>
                  </a:lnTo>
                  <a:lnTo>
                    <a:pt x="4887117" y="1846983"/>
                  </a:lnTo>
                  <a:lnTo>
                    <a:pt x="4974609" y="1819621"/>
                  </a:lnTo>
                  <a:lnTo>
                    <a:pt x="5062100" y="1751214"/>
                  </a:lnTo>
                  <a:lnTo>
                    <a:pt x="5149592" y="1723851"/>
                  </a:lnTo>
                  <a:lnTo>
                    <a:pt x="5237084" y="1682807"/>
                  </a:lnTo>
                  <a:lnTo>
                    <a:pt x="5324575" y="1655444"/>
                  </a:lnTo>
                  <a:lnTo>
                    <a:pt x="5412067" y="1614400"/>
                  </a:lnTo>
                  <a:lnTo>
                    <a:pt x="5487060" y="1573356"/>
                  </a:lnTo>
                  <a:lnTo>
                    <a:pt x="5574552" y="1518631"/>
                  </a:lnTo>
                  <a:lnTo>
                    <a:pt x="5662043" y="1463905"/>
                  </a:lnTo>
                  <a:lnTo>
                    <a:pt x="5749535" y="1422861"/>
                  </a:lnTo>
                  <a:lnTo>
                    <a:pt x="5837027" y="1368136"/>
                  </a:lnTo>
                  <a:lnTo>
                    <a:pt x="5924518" y="1313410"/>
                  </a:lnTo>
                  <a:lnTo>
                    <a:pt x="6012010" y="1258685"/>
                  </a:lnTo>
                  <a:lnTo>
                    <a:pt x="6087003" y="1203959"/>
                  </a:lnTo>
                  <a:lnTo>
                    <a:pt x="6174494" y="1108190"/>
                  </a:lnTo>
                  <a:lnTo>
                    <a:pt x="6261986" y="1067146"/>
                  </a:lnTo>
                  <a:lnTo>
                    <a:pt x="6349478" y="985058"/>
                  </a:lnTo>
                  <a:lnTo>
                    <a:pt x="6436969" y="930332"/>
                  </a:lnTo>
                  <a:lnTo>
                    <a:pt x="6524461" y="875607"/>
                  </a:lnTo>
                  <a:lnTo>
                    <a:pt x="6611953" y="807200"/>
                  </a:lnTo>
                  <a:lnTo>
                    <a:pt x="6699444" y="766156"/>
                  </a:lnTo>
                  <a:lnTo>
                    <a:pt x="6774437" y="725112"/>
                  </a:lnTo>
                  <a:lnTo>
                    <a:pt x="6861929" y="684068"/>
                  </a:lnTo>
                  <a:lnTo>
                    <a:pt x="6949421" y="601979"/>
                  </a:lnTo>
                  <a:lnTo>
                    <a:pt x="7036912" y="560935"/>
                  </a:lnTo>
                  <a:lnTo>
                    <a:pt x="7124404" y="506210"/>
                  </a:lnTo>
                  <a:lnTo>
                    <a:pt x="7211896" y="451484"/>
                  </a:lnTo>
                  <a:lnTo>
                    <a:pt x="7299387" y="396759"/>
                  </a:lnTo>
                  <a:lnTo>
                    <a:pt x="7374380" y="342034"/>
                  </a:lnTo>
                  <a:lnTo>
                    <a:pt x="7461872" y="300989"/>
                  </a:lnTo>
                  <a:lnTo>
                    <a:pt x="7549363" y="259945"/>
                  </a:lnTo>
                  <a:lnTo>
                    <a:pt x="7636855" y="232583"/>
                  </a:lnTo>
                  <a:lnTo>
                    <a:pt x="7724347" y="164176"/>
                  </a:lnTo>
                  <a:lnTo>
                    <a:pt x="7811838" y="109450"/>
                  </a:lnTo>
                  <a:lnTo>
                    <a:pt x="7899330" y="68406"/>
                  </a:lnTo>
                  <a:lnTo>
                    <a:pt x="7986822" y="54725"/>
                  </a:lnTo>
                  <a:lnTo>
                    <a:pt x="8061815" y="27362"/>
                  </a:lnTo>
                  <a:lnTo>
                    <a:pt x="8149306" y="13681"/>
                  </a:lnTo>
                  <a:lnTo>
                    <a:pt x="8236798" y="0"/>
                  </a:lnTo>
                  <a:lnTo>
                    <a:pt x="8324290" y="0"/>
                  </a:lnTo>
                  <a:lnTo>
                    <a:pt x="8411781" y="0"/>
                  </a:lnTo>
                </a:path>
              </a:pathLst>
            </a:custGeom>
            <a:ln w="406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bject 23"/>
            <p:cNvSpPr/>
            <p:nvPr/>
          </p:nvSpPr>
          <p:spPr>
            <a:xfrm>
              <a:off x="963125" y="2235648"/>
              <a:ext cx="8486775" cy="0"/>
            </a:xfrm>
            <a:custGeom>
              <a:avLst/>
              <a:gdLst/>
              <a:ahLst/>
              <a:cxnLst/>
              <a:rect l="l" t="t" r="r" b="b"/>
              <a:pathLst>
                <a:path w="8486775">
                  <a:moveTo>
                    <a:pt x="0" y="0"/>
                  </a:moveTo>
                  <a:lnTo>
                    <a:pt x="8486774" y="0"/>
                  </a:lnTo>
                </a:path>
              </a:pathLst>
            </a:custGeom>
            <a:ln w="1369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object 24"/>
          <p:cNvSpPr txBox="1"/>
          <p:nvPr/>
        </p:nvSpPr>
        <p:spPr>
          <a:xfrm>
            <a:off x="1700367" y="4968414"/>
            <a:ext cx="3181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spcBef>
                <a:spcPts val="135"/>
              </a:spcBef>
            </a:pPr>
            <a:r>
              <a:rPr sz="1150" b="1" spc="50" dirty="0">
                <a:solidFill>
                  <a:srgbClr val="FF0000"/>
                </a:solidFill>
                <a:cs typeface="Calibri"/>
              </a:rPr>
              <a:t>2</a:t>
            </a:r>
            <a:r>
              <a:rPr sz="1725" b="1" spc="75" baseline="26570" dirty="0">
                <a:solidFill>
                  <a:srgbClr val="FF0000"/>
                </a:solidFill>
                <a:cs typeface="Calibri"/>
              </a:rPr>
              <a:t>3</a:t>
            </a:r>
            <a:r>
              <a:rPr sz="1150" b="1" spc="50" dirty="0">
                <a:solidFill>
                  <a:srgbClr val="FF0000"/>
                </a:solidFill>
                <a:cs typeface="Calibri"/>
              </a:rPr>
              <a:t>2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22" name="object 25"/>
          <p:cNvSpPr txBox="1"/>
          <p:nvPr/>
        </p:nvSpPr>
        <p:spPr>
          <a:xfrm>
            <a:off x="1983243" y="4757721"/>
            <a:ext cx="9588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150" b="1" spc="-35" dirty="0">
                <a:solidFill>
                  <a:srgbClr val="FF0000"/>
                </a:solidFill>
                <a:cs typeface="Calibri"/>
              </a:rPr>
              <a:t>5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23" name="object 26"/>
          <p:cNvSpPr txBox="1"/>
          <p:nvPr/>
        </p:nvSpPr>
        <p:spPr>
          <a:xfrm>
            <a:off x="2241218" y="4898183"/>
            <a:ext cx="9588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150" b="1" spc="-35" dirty="0">
                <a:solidFill>
                  <a:srgbClr val="FF0000"/>
                </a:solidFill>
                <a:cs typeface="Calibri"/>
              </a:rPr>
              <a:t>3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24" name="object 27"/>
          <p:cNvSpPr txBox="1"/>
          <p:nvPr/>
        </p:nvSpPr>
        <p:spPr>
          <a:xfrm>
            <a:off x="2326877" y="4688402"/>
            <a:ext cx="9525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150" b="1" spc="-35" dirty="0">
                <a:solidFill>
                  <a:srgbClr val="FF0000"/>
                </a:solidFill>
                <a:cs typeface="Calibri"/>
              </a:rPr>
              <a:t>6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25" name="object 28"/>
          <p:cNvSpPr txBox="1"/>
          <p:nvPr/>
        </p:nvSpPr>
        <p:spPr>
          <a:xfrm>
            <a:off x="2461030" y="4407953"/>
            <a:ext cx="17653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150" b="1" spc="10" dirty="0">
                <a:solidFill>
                  <a:srgbClr val="FF0000"/>
                </a:solidFill>
                <a:cs typeface="Calibri"/>
              </a:rPr>
              <a:t>10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26" name="object 29"/>
          <p:cNvSpPr txBox="1"/>
          <p:nvPr/>
        </p:nvSpPr>
        <p:spPr>
          <a:xfrm>
            <a:off x="2412869" y="4617642"/>
            <a:ext cx="35369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  <a:tabLst>
                <a:tab pos="269875" algn="l"/>
              </a:tabLst>
            </a:pPr>
            <a:r>
              <a:rPr sz="1150" b="1" spc="-35" dirty="0">
                <a:solidFill>
                  <a:srgbClr val="FF0000"/>
                </a:solidFill>
                <a:cs typeface="Calibri"/>
              </a:rPr>
              <a:t>7	7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27" name="object 30"/>
          <p:cNvSpPr txBox="1"/>
          <p:nvPr/>
        </p:nvSpPr>
        <p:spPr>
          <a:xfrm>
            <a:off x="2584852" y="4547411"/>
            <a:ext cx="26733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150" b="1" spc="-35" dirty="0">
                <a:solidFill>
                  <a:srgbClr val="FF0000"/>
                </a:solidFill>
                <a:cs typeface="Calibri"/>
              </a:rPr>
              <a:t>8</a:t>
            </a:r>
            <a:r>
              <a:rPr sz="1150" b="1" spc="5" dirty="0">
                <a:solidFill>
                  <a:srgbClr val="FF0000"/>
                </a:solidFill>
                <a:cs typeface="Calibri"/>
              </a:rPr>
              <a:t> </a:t>
            </a:r>
            <a:r>
              <a:rPr sz="1150" b="1" spc="-35" dirty="0">
                <a:solidFill>
                  <a:srgbClr val="FF0000"/>
                </a:solidFill>
                <a:cs typeface="Calibri"/>
              </a:rPr>
              <a:t>8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28" name="object 31"/>
          <p:cNvSpPr txBox="1"/>
          <p:nvPr/>
        </p:nvSpPr>
        <p:spPr>
          <a:xfrm>
            <a:off x="3320282" y="4337266"/>
            <a:ext cx="17589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150" b="1" spc="5" dirty="0">
                <a:solidFill>
                  <a:srgbClr val="FF0000"/>
                </a:solidFill>
                <a:cs typeface="Calibri"/>
              </a:rPr>
              <a:t>11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29" name="object 32"/>
          <p:cNvSpPr txBox="1"/>
          <p:nvPr/>
        </p:nvSpPr>
        <p:spPr>
          <a:xfrm>
            <a:off x="3529762" y="4547411"/>
            <a:ext cx="9588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150" b="1" spc="-35" dirty="0">
                <a:solidFill>
                  <a:srgbClr val="FF0000"/>
                </a:solidFill>
                <a:cs typeface="Calibri"/>
              </a:rPr>
              <a:t>8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30" name="object 33"/>
          <p:cNvSpPr txBox="1"/>
          <p:nvPr/>
        </p:nvSpPr>
        <p:spPr>
          <a:xfrm>
            <a:off x="3615587" y="4617642"/>
            <a:ext cx="9588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150" b="1" spc="-35" dirty="0">
                <a:solidFill>
                  <a:srgbClr val="FF0000"/>
                </a:solidFill>
                <a:cs typeface="Calibri"/>
              </a:rPr>
              <a:t>7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31" name="object 34"/>
          <p:cNvSpPr txBox="1"/>
          <p:nvPr/>
        </p:nvSpPr>
        <p:spPr>
          <a:xfrm>
            <a:off x="3749741" y="4267035"/>
            <a:ext cx="261620" cy="3473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245"/>
              </a:lnSpc>
              <a:spcBef>
                <a:spcPts val="135"/>
              </a:spcBef>
            </a:pPr>
            <a:r>
              <a:rPr sz="1150" b="1" spc="5" dirty="0">
                <a:solidFill>
                  <a:srgbClr val="FF0000"/>
                </a:solidFill>
                <a:cs typeface="Calibri"/>
              </a:rPr>
              <a:t>12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98425">
              <a:lnSpc>
                <a:spcPts val="1245"/>
              </a:lnSpc>
            </a:pPr>
            <a:r>
              <a:rPr sz="1150" b="1" spc="5" dirty="0">
                <a:solidFill>
                  <a:srgbClr val="FF0000"/>
                </a:solidFill>
                <a:cs typeface="Calibri"/>
              </a:rPr>
              <a:t>10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32" name="object 35"/>
          <p:cNvSpPr txBox="1"/>
          <p:nvPr/>
        </p:nvSpPr>
        <p:spPr>
          <a:xfrm>
            <a:off x="4093541" y="4337266"/>
            <a:ext cx="17589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150" b="1" spc="5" dirty="0">
                <a:solidFill>
                  <a:srgbClr val="FF0000"/>
                </a:solidFill>
                <a:cs typeface="Calibri"/>
              </a:rPr>
              <a:t>11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33" name="object 36"/>
          <p:cNvSpPr txBox="1"/>
          <p:nvPr/>
        </p:nvSpPr>
        <p:spPr>
          <a:xfrm>
            <a:off x="3933988" y="4477180"/>
            <a:ext cx="40386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spcBef>
                <a:spcPts val="135"/>
              </a:spcBef>
            </a:pPr>
            <a:r>
              <a:rPr sz="1150" b="1" spc="30" dirty="0">
                <a:solidFill>
                  <a:srgbClr val="FF0000"/>
                </a:solidFill>
                <a:cs typeface="Calibri"/>
              </a:rPr>
              <a:t>9</a:t>
            </a:r>
            <a:r>
              <a:rPr sz="1725" b="1" spc="44" baseline="-26570" dirty="0">
                <a:solidFill>
                  <a:srgbClr val="FF0000"/>
                </a:solidFill>
                <a:cs typeface="Calibri"/>
              </a:rPr>
              <a:t>8</a:t>
            </a:r>
            <a:r>
              <a:rPr sz="1725" b="1" spc="262" baseline="-26570" dirty="0">
                <a:solidFill>
                  <a:srgbClr val="FF0000"/>
                </a:solidFill>
                <a:cs typeface="Calibri"/>
              </a:rPr>
              <a:t> </a:t>
            </a:r>
            <a:r>
              <a:rPr sz="1150" b="1" spc="-35" dirty="0">
                <a:solidFill>
                  <a:srgbClr val="FF0000"/>
                </a:solidFill>
                <a:cs typeface="Calibri"/>
              </a:rPr>
              <a:t>9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34" name="object 37"/>
          <p:cNvSpPr txBox="1"/>
          <p:nvPr/>
        </p:nvSpPr>
        <p:spPr>
          <a:xfrm>
            <a:off x="4265025" y="3986476"/>
            <a:ext cx="17589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150" b="1" spc="5" dirty="0">
                <a:solidFill>
                  <a:srgbClr val="FF0000"/>
                </a:solidFill>
                <a:cs typeface="Calibri"/>
              </a:rPr>
              <a:t>16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35" name="object 38"/>
          <p:cNvSpPr txBox="1"/>
          <p:nvPr/>
        </p:nvSpPr>
        <p:spPr>
          <a:xfrm>
            <a:off x="4523001" y="4196804"/>
            <a:ext cx="17589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150" b="1" spc="5" dirty="0">
                <a:solidFill>
                  <a:srgbClr val="FF0000"/>
                </a:solidFill>
                <a:cs typeface="Calibri"/>
              </a:rPr>
              <a:t>13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36" name="object 39"/>
          <p:cNvSpPr txBox="1"/>
          <p:nvPr/>
        </p:nvSpPr>
        <p:spPr>
          <a:xfrm>
            <a:off x="4608826" y="3706555"/>
            <a:ext cx="17589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150" b="1" spc="5" dirty="0">
                <a:solidFill>
                  <a:srgbClr val="FF0000"/>
                </a:solidFill>
                <a:cs typeface="Calibri"/>
              </a:rPr>
              <a:t>20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37" name="object 40"/>
          <p:cNvSpPr txBox="1"/>
          <p:nvPr/>
        </p:nvSpPr>
        <p:spPr>
          <a:xfrm>
            <a:off x="4780476" y="4126573"/>
            <a:ext cx="17589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150" b="1" spc="5" dirty="0">
                <a:solidFill>
                  <a:srgbClr val="FF0000"/>
                </a:solidFill>
                <a:cs typeface="Calibri"/>
              </a:rPr>
              <a:t>14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38" name="object 41"/>
          <p:cNvSpPr txBox="1"/>
          <p:nvPr/>
        </p:nvSpPr>
        <p:spPr>
          <a:xfrm>
            <a:off x="4866301" y="4337266"/>
            <a:ext cx="17653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150" b="1" spc="5" dirty="0">
                <a:solidFill>
                  <a:srgbClr val="FF0000"/>
                </a:solidFill>
                <a:cs typeface="Calibri"/>
              </a:rPr>
              <a:t>11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39" name="object 42"/>
          <p:cNvSpPr txBox="1"/>
          <p:nvPr/>
        </p:nvSpPr>
        <p:spPr>
          <a:xfrm>
            <a:off x="4989956" y="4827952"/>
            <a:ext cx="9588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150" b="1" spc="-35" dirty="0">
                <a:solidFill>
                  <a:srgbClr val="FF0000"/>
                </a:solidFill>
                <a:cs typeface="Calibri"/>
              </a:rPr>
              <a:t>4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40" name="object 43"/>
          <p:cNvSpPr txBox="1"/>
          <p:nvPr/>
        </p:nvSpPr>
        <p:spPr>
          <a:xfrm>
            <a:off x="5333757" y="4827952"/>
            <a:ext cx="9588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150" b="1" spc="-35" dirty="0">
                <a:solidFill>
                  <a:srgbClr val="FF0000"/>
                </a:solidFill>
                <a:cs typeface="Calibri"/>
              </a:rPr>
              <a:t>4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41" name="object 44"/>
          <p:cNvSpPr txBox="1"/>
          <p:nvPr/>
        </p:nvSpPr>
        <p:spPr>
          <a:xfrm>
            <a:off x="5381752" y="3986476"/>
            <a:ext cx="43370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150" b="1" spc="-130" dirty="0">
                <a:solidFill>
                  <a:srgbClr val="FF0000"/>
                </a:solidFill>
                <a:cs typeface="Calibri"/>
              </a:rPr>
              <a:t>1616</a:t>
            </a:r>
            <a:r>
              <a:rPr sz="1150" b="1" spc="-114" dirty="0">
                <a:solidFill>
                  <a:srgbClr val="FF0000"/>
                </a:solidFill>
                <a:cs typeface="Calibri"/>
              </a:rPr>
              <a:t> </a:t>
            </a:r>
            <a:r>
              <a:rPr sz="1150" b="1" spc="5" dirty="0">
                <a:solidFill>
                  <a:srgbClr val="FF0000"/>
                </a:solidFill>
                <a:cs typeface="Calibri"/>
              </a:rPr>
              <a:t>16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42" name="object 45"/>
          <p:cNvSpPr txBox="1"/>
          <p:nvPr/>
        </p:nvSpPr>
        <p:spPr>
          <a:xfrm>
            <a:off x="5725386" y="3775783"/>
            <a:ext cx="17589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150" b="1" spc="5" dirty="0">
                <a:solidFill>
                  <a:srgbClr val="FF0000"/>
                </a:solidFill>
                <a:cs typeface="Calibri"/>
              </a:rPr>
              <a:t>19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43" name="object 46"/>
          <p:cNvSpPr txBox="1"/>
          <p:nvPr/>
        </p:nvSpPr>
        <p:spPr>
          <a:xfrm>
            <a:off x="5897536" y="4267035"/>
            <a:ext cx="17589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150" b="1" spc="5" dirty="0">
                <a:solidFill>
                  <a:srgbClr val="FF0000"/>
                </a:solidFill>
                <a:cs typeface="Calibri"/>
              </a:rPr>
              <a:t>12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44" name="object 47"/>
          <p:cNvSpPr txBox="1"/>
          <p:nvPr/>
        </p:nvSpPr>
        <p:spPr>
          <a:xfrm>
            <a:off x="5983361" y="3355309"/>
            <a:ext cx="17589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150" b="1" spc="5" dirty="0">
                <a:solidFill>
                  <a:srgbClr val="FF0000"/>
                </a:solidFill>
                <a:cs typeface="Calibri"/>
              </a:rPr>
              <a:t>25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45" name="object 48"/>
          <p:cNvSpPr txBox="1"/>
          <p:nvPr/>
        </p:nvSpPr>
        <p:spPr>
          <a:xfrm>
            <a:off x="6154845" y="3775783"/>
            <a:ext cx="17589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150" b="1" spc="5" dirty="0">
                <a:solidFill>
                  <a:srgbClr val="FF0000"/>
                </a:solidFill>
                <a:cs typeface="Calibri"/>
              </a:rPr>
              <a:t>19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46" name="object 49"/>
          <p:cNvSpPr txBox="1"/>
          <p:nvPr/>
        </p:nvSpPr>
        <p:spPr>
          <a:xfrm>
            <a:off x="6412820" y="3986476"/>
            <a:ext cx="17589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150" b="1" spc="5" dirty="0">
                <a:solidFill>
                  <a:srgbClr val="FF0000"/>
                </a:solidFill>
                <a:cs typeface="Calibri"/>
              </a:rPr>
              <a:t>16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47" name="object 50"/>
          <p:cNvSpPr txBox="1"/>
          <p:nvPr/>
        </p:nvSpPr>
        <p:spPr>
          <a:xfrm>
            <a:off x="6498645" y="3144616"/>
            <a:ext cx="17589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150" b="1" spc="5" dirty="0">
                <a:solidFill>
                  <a:srgbClr val="FF0000"/>
                </a:solidFill>
                <a:cs typeface="Calibri"/>
              </a:rPr>
              <a:t>28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48" name="object 51"/>
          <p:cNvSpPr txBox="1"/>
          <p:nvPr/>
        </p:nvSpPr>
        <p:spPr>
          <a:xfrm>
            <a:off x="7099922" y="2444221"/>
            <a:ext cx="17589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150" b="1" spc="5" dirty="0">
                <a:solidFill>
                  <a:srgbClr val="FF0000"/>
                </a:solidFill>
                <a:cs typeface="Calibri"/>
              </a:rPr>
              <a:t>38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49" name="object 52"/>
          <p:cNvSpPr txBox="1"/>
          <p:nvPr/>
        </p:nvSpPr>
        <p:spPr>
          <a:xfrm>
            <a:off x="7271405" y="2794008"/>
            <a:ext cx="17653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150" b="1" spc="5" dirty="0">
                <a:solidFill>
                  <a:srgbClr val="FF0000"/>
                </a:solidFill>
                <a:cs typeface="Calibri"/>
              </a:rPr>
              <a:t>33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50" name="object 53"/>
          <p:cNvSpPr txBox="1"/>
          <p:nvPr/>
        </p:nvSpPr>
        <p:spPr>
          <a:xfrm>
            <a:off x="7357730" y="3495406"/>
            <a:ext cx="17589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150" b="1" spc="5" dirty="0">
                <a:solidFill>
                  <a:srgbClr val="FF0000"/>
                </a:solidFill>
                <a:cs typeface="Calibri"/>
              </a:rPr>
              <a:t>23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51" name="object 54"/>
          <p:cNvSpPr txBox="1"/>
          <p:nvPr/>
        </p:nvSpPr>
        <p:spPr>
          <a:xfrm>
            <a:off x="7701031" y="3706555"/>
            <a:ext cx="17653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150" b="1" spc="10" dirty="0">
                <a:solidFill>
                  <a:srgbClr val="FF0000"/>
                </a:solidFill>
                <a:cs typeface="Calibri"/>
              </a:rPr>
              <a:t>20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52" name="object 55"/>
          <p:cNvSpPr txBox="1"/>
          <p:nvPr/>
        </p:nvSpPr>
        <p:spPr>
          <a:xfrm>
            <a:off x="7615206" y="3846014"/>
            <a:ext cx="34798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150" b="1" spc="-15" dirty="0">
                <a:solidFill>
                  <a:srgbClr val="FF0000"/>
                </a:solidFill>
                <a:cs typeface="Calibri"/>
              </a:rPr>
              <a:t>18</a:t>
            </a:r>
            <a:r>
              <a:rPr sz="1150" b="1" spc="-110" dirty="0">
                <a:solidFill>
                  <a:srgbClr val="FF0000"/>
                </a:solidFill>
                <a:cs typeface="Calibri"/>
              </a:rPr>
              <a:t> </a:t>
            </a:r>
            <a:r>
              <a:rPr sz="1150" b="1" spc="5" dirty="0">
                <a:solidFill>
                  <a:srgbClr val="FF0000"/>
                </a:solidFill>
                <a:cs typeface="Calibri"/>
              </a:rPr>
              <a:t>18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53" name="object 56"/>
          <p:cNvSpPr txBox="1"/>
          <p:nvPr/>
        </p:nvSpPr>
        <p:spPr>
          <a:xfrm>
            <a:off x="7873181" y="2303303"/>
            <a:ext cx="17589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150" b="1" spc="5" dirty="0">
                <a:solidFill>
                  <a:srgbClr val="FF0000"/>
                </a:solidFill>
                <a:cs typeface="Calibri"/>
              </a:rPr>
              <a:t>40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54" name="object 57"/>
          <p:cNvSpPr txBox="1"/>
          <p:nvPr/>
        </p:nvSpPr>
        <p:spPr>
          <a:xfrm>
            <a:off x="7958840" y="3916245"/>
            <a:ext cx="17589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150" b="1" spc="5" dirty="0">
                <a:solidFill>
                  <a:srgbClr val="FF0000"/>
                </a:solidFill>
                <a:cs typeface="Calibri"/>
              </a:rPr>
              <a:t>17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55" name="object 58"/>
          <p:cNvSpPr txBox="1"/>
          <p:nvPr/>
        </p:nvSpPr>
        <p:spPr>
          <a:xfrm>
            <a:off x="8130490" y="3495406"/>
            <a:ext cx="17653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150" b="1" spc="5" dirty="0">
                <a:solidFill>
                  <a:srgbClr val="FF0000"/>
                </a:solidFill>
                <a:cs typeface="Calibri"/>
              </a:rPr>
              <a:t>23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56" name="object 59"/>
          <p:cNvSpPr txBox="1"/>
          <p:nvPr/>
        </p:nvSpPr>
        <p:spPr>
          <a:xfrm>
            <a:off x="8216482" y="3355309"/>
            <a:ext cx="26162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150" b="1" spc="5" dirty="0">
                <a:solidFill>
                  <a:srgbClr val="FF0000"/>
                </a:solidFill>
                <a:cs typeface="Calibri"/>
              </a:rPr>
              <a:t>2</a:t>
            </a:r>
            <a:r>
              <a:rPr sz="1150" b="1" spc="-505" dirty="0">
                <a:solidFill>
                  <a:srgbClr val="FF0000"/>
                </a:solidFill>
                <a:cs typeface="Calibri"/>
              </a:rPr>
              <a:t>5</a:t>
            </a:r>
            <a:r>
              <a:rPr sz="1150" b="1" spc="5" dirty="0">
                <a:solidFill>
                  <a:srgbClr val="FF0000"/>
                </a:solidFill>
                <a:cs typeface="Calibri"/>
              </a:rPr>
              <a:t>25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57" name="object 60"/>
          <p:cNvSpPr txBox="1"/>
          <p:nvPr/>
        </p:nvSpPr>
        <p:spPr>
          <a:xfrm>
            <a:off x="8044832" y="3565637"/>
            <a:ext cx="51943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  <a:tabLst>
                <a:tab pos="356235" algn="l"/>
              </a:tabLst>
            </a:pPr>
            <a:r>
              <a:rPr sz="1150" b="1" spc="5" dirty="0">
                <a:solidFill>
                  <a:srgbClr val="FF0000"/>
                </a:solidFill>
                <a:cs typeface="Calibri"/>
              </a:rPr>
              <a:t>2</a:t>
            </a:r>
            <a:r>
              <a:rPr sz="1150" b="1" spc="-35" dirty="0">
                <a:solidFill>
                  <a:srgbClr val="FF0000"/>
                </a:solidFill>
                <a:cs typeface="Calibri"/>
              </a:rPr>
              <a:t>2</a:t>
            </a:r>
            <a:r>
              <a:rPr sz="1150" b="1" dirty="0">
                <a:solidFill>
                  <a:srgbClr val="FF0000"/>
                </a:solidFill>
                <a:cs typeface="Calibri"/>
              </a:rPr>
              <a:t>	</a:t>
            </a:r>
            <a:r>
              <a:rPr sz="1150" b="1" spc="5" dirty="0">
                <a:solidFill>
                  <a:srgbClr val="FF0000"/>
                </a:solidFill>
                <a:cs typeface="Calibri"/>
              </a:rPr>
              <a:t>22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58" name="object 61"/>
          <p:cNvSpPr txBox="1"/>
          <p:nvPr/>
        </p:nvSpPr>
        <p:spPr>
          <a:xfrm>
            <a:off x="8474291" y="4126573"/>
            <a:ext cx="17589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150" b="1" spc="5" dirty="0">
                <a:solidFill>
                  <a:srgbClr val="FF0000"/>
                </a:solidFill>
                <a:cs typeface="Calibri"/>
              </a:rPr>
              <a:t>14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59" name="object 62"/>
          <p:cNvSpPr txBox="1"/>
          <p:nvPr/>
        </p:nvSpPr>
        <p:spPr>
          <a:xfrm>
            <a:off x="8560116" y="3916245"/>
            <a:ext cx="17589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150" b="1" spc="5" dirty="0">
                <a:solidFill>
                  <a:srgbClr val="FF0000"/>
                </a:solidFill>
                <a:cs typeface="Calibri"/>
              </a:rPr>
              <a:t>17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60" name="object 63"/>
          <p:cNvSpPr txBox="1"/>
          <p:nvPr/>
        </p:nvSpPr>
        <p:spPr>
          <a:xfrm>
            <a:off x="8645941" y="3075388"/>
            <a:ext cx="17653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150" b="1" spc="10" dirty="0">
                <a:solidFill>
                  <a:srgbClr val="FF0000"/>
                </a:solidFill>
                <a:cs typeface="Calibri"/>
              </a:rPr>
              <a:t>29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61" name="object 64"/>
          <p:cNvSpPr txBox="1"/>
          <p:nvPr/>
        </p:nvSpPr>
        <p:spPr>
          <a:xfrm>
            <a:off x="8706699" y="3706099"/>
            <a:ext cx="31242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spcBef>
                <a:spcPts val="135"/>
              </a:spcBef>
            </a:pPr>
            <a:r>
              <a:rPr sz="1150" b="1" spc="-120" dirty="0">
                <a:solidFill>
                  <a:srgbClr val="FF0000"/>
                </a:solidFill>
                <a:cs typeface="Calibri"/>
              </a:rPr>
              <a:t>20</a:t>
            </a:r>
            <a:r>
              <a:rPr sz="1725" b="1" spc="-179" baseline="-26570" dirty="0">
                <a:solidFill>
                  <a:srgbClr val="FF0000"/>
                </a:solidFill>
                <a:cs typeface="Calibri"/>
              </a:rPr>
              <a:t>19</a:t>
            </a:r>
            <a:endParaRPr sz="1725" baseline="-26570">
              <a:solidFill>
                <a:prstClr val="black"/>
              </a:solidFill>
              <a:cs typeface="Calibri"/>
            </a:endParaRPr>
          </a:p>
        </p:txBody>
      </p:sp>
      <p:sp>
        <p:nvSpPr>
          <p:cNvPr id="62" name="object 65"/>
          <p:cNvSpPr txBox="1"/>
          <p:nvPr/>
        </p:nvSpPr>
        <p:spPr>
          <a:xfrm>
            <a:off x="8941413" y="4477180"/>
            <a:ext cx="9588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150" b="1" spc="-35" dirty="0">
                <a:solidFill>
                  <a:srgbClr val="FF0000"/>
                </a:solidFill>
                <a:cs typeface="Calibri"/>
              </a:rPr>
              <a:t>9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63" name="object 66"/>
          <p:cNvSpPr txBox="1"/>
          <p:nvPr/>
        </p:nvSpPr>
        <p:spPr>
          <a:xfrm>
            <a:off x="8989741" y="4337266"/>
            <a:ext cx="17589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150" b="1" spc="5" dirty="0">
                <a:solidFill>
                  <a:srgbClr val="FF0000"/>
                </a:solidFill>
                <a:cs typeface="Calibri"/>
              </a:rPr>
              <a:t>11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64" name="object 67"/>
          <p:cNvSpPr txBox="1"/>
          <p:nvPr/>
        </p:nvSpPr>
        <p:spPr>
          <a:xfrm>
            <a:off x="9112897" y="4688402"/>
            <a:ext cx="9525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150" b="1" spc="-35" dirty="0">
                <a:solidFill>
                  <a:srgbClr val="FF0000"/>
                </a:solidFill>
                <a:cs typeface="Calibri"/>
              </a:rPr>
              <a:t>6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65" name="object 68"/>
          <p:cNvSpPr txBox="1"/>
          <p:nvPr/>
        </p:nvSpPr>
        <p:spPr>
          <a:xfrm>
            <a:off x="9199222" y="4827952"/>
            <a:ext cx="9588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150" b="1" spc="-35" dirty="0">
                <a:solidFill>
                  <a:srgbClr val="FF0000"/>
                </a:solidFill>
                <a:cs typeface="Calibri"/>
              </a:rPr>
              <a:t>4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66" name="object 69"/>
          <p:cNvSpPr txBox="1"/>
          <p:nvPr/>
        </p:nvSpPr>
        <p:spPr>
          <a:xfrm>
            <a:off x="9285047" y="5108420"/>
            <a:ext cx="18161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150" b="1" spc="90" dirty="0">
                <a:solidFill>
                  <a:srgbClr val="FF0000"/>
                </a:solidFill>
                <a:cs typeface="Calibri"/>
              </a:rPr>
              <a:t>0</a:t>
            </a:r>
            <a:r>
              <a:rPr sz="1150" b="1" spc="-35" dirty="0">
                <a:solidFill>
                  <a:srgbClr val="FF0000"/>
                </a:solidFill>
                <a:cs typeface="Calibri"/>
              </a:rPr>
              <a:t>0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67" name="object 70"/>
          <p:cNvSpPr txBox="1"/>
          <p:nvPr/>
        </p:nvSpPr>
        <p:spPr>
          <a:xfrm>
            <a:off x="927108" y="5044118"/>
            <a:ext cx="1710689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spcBef>
                <a:spcPts val="135"/>
              </a:spcBef>
            </a:pPr>
            <a:r>
              <a:rPr sz="1725" b="1" spc="-390" baseline="-24154" dirty="0">
                <a:solidFill>
                  <a:srgbClr val="FF0000"/>
                </a:solidFill>
                <a:cs typeface="Calibri"/>
              </a:rPr>
              <a:t>0</a:t>
            </a:r>
            <a:r>
              <a:rPr sz="1275" b="1" spc="-390" baseline="-19607" dirty="0">
                <a:solidFill>
                  <a:srgbClr val="404040"/>
                </a:solidFill>
                <a:cs typeface="Calibri"/>
              </a:rPr>
              <a:t>0</a:t>
            </a:r>
            <a:r>
              <a:rPr sz="1275" b="1" spc="-30" baseline="-19607" dirty="0">
                <a:solidFill>
                  <a:srgbClr val="404040"/>
                </a:solidFill>
                <a:cs typeface="Calibri"/>
              </a:rPr>
              <a:t> </a:t>
            </a:r>
            <a:r>
              <a:rPr sz="1725" b="1" spc="-390" baseline="-24154" dirty="0">
                <a:solidFill>
                  <a:srgbClr val="FF0000"/>
                </a:solidFill>
                <a:cs typeface="Calibri"/>
              </a:rPr>
              <a:t>0</a:t>
            </a:r>
            <a:r>
              <a:rPr sz="1275" b="1" spc="-390" baseline="-19607" dirty="0">
                <a:solidFill>
                  <a:srgbClr val="404040"/>
                </a:solidFill>
                <a:cs typeface="Calibri"/>
              </a:rPr>
              <a:t>0</a:t>
            </a:r>
            <a:r>
              <a:rPr sz="1275" b="1" spc="-30" baseline="-19607" dirty="0">
                <a:solidFill>
                  <a:srgbClr val="404040"/>
                </a:solidFill>
                <a:cs typeface="Calibri"/>
              </a:rPr>
              <a:t> </a:t>
            </a:r>
            <a:r>
              <a:rPr sz="1725" b="1" spc="-390" baseline="-24154" dirty="0">
                <a:solidFill>
                  <a:srgbClr val="FF0000"/>
                </a:solidFill>
                <a:cs typeface="Calibri"/>
              </a:rPr>
              <a:t>0</a:t>
            </a:r>
            <a:r>
              <a:rPr sz="1275" b="1" spc="-390" baseline="-19607" dirty="0">
                <a:solidFill>
                  <a:srgbClr val="404040"/>
                </a:solidFill>
                <a:cs typeface="Calibri"/>
              </a:rPr>
              <a:t>0</a:t>
            </a:r>
            <a:r>
              <a:rPr sz="1275" b="1" spc="-22" baseline="-19607" dirty="0">
                <a:solidFill>
                  <a:srgbClr val="404040"/>
                </a:solidFill>
                <a:cs typeface="Calibri"/>
              </a:rPr>
              <a:t> </a:t>
            </a:r>
            <a:r>
              <a:rPr sz="1725" b="1" spc="-397" baseline="2415" dirty="0">
                <a:solidFill>
                  <a:srgbClr val="FF0000"/>
                </a:solidFill>
                <a:cs typeface="Calibri"/>
              </a:rPr>
              <a:t>1</a:t>
            </a:r>
            <a:r>
              <a:rPr sz="1275" b="1" spc="-397" baseline="-16339" dirty="0">
                <a:solidFill>
                  <a:srgbClr val="404040"/>
                </a:solidFill>
                <a:cs typeface="Calibri"/>
              </a:rPr>
              <a:t>1</a:t>
            </a:r>
            <a:r>
              <a:rPr sz="1275" b="1" spc="-30" baseline="-16339" dirty="0">
                <a:solidFill>
                  <a:srgbClr val="404040"/>
                </a:solidFill>
                <a:cs typeface="Calibri"/>
              </a:rPr>
              <a:t> </a:t>
            </a:r>
            <a:r>
              <a:rPr sz="1725" b="1" spc="-390" baseline="-24154" dirty="0">
                <a:solidFill>
                  <a:srgbClr val="FF0000"/>
                </a:solidFill>
                <a:cs typeface="Calibri"/>
              </a:rPr>
              <a:t>0</a:t>
            </a:r>
            <a:r>
              <a:rPr sz="1275" b="1" spc="-390" baseline="-16339" dirty="0">
                <a:solidFill>
                  <a:srgbClr val="404040"/>
                </a:solidFill>
                <a:cs typeface="Calibri"/>
              </a:rPr>
              <a:t>1</a:t>
            </a:r>
            <a:r>
              <a:rPr sz="1275" b="1" spc="-30" baseline="-16339" dirty="0">
                <a:solidFill>
                  <a:srgbClr val="404040"/>
                </a:solidFill>
                <a:cs typeface="Calibri"/>
              </a:rPr>
              <a:t> </a:t>
            </a:r>
            <a:r>
              <a:rPr sz="1725" b="1" spc="-390" baseline="2415" dirty="0">
                <a:solidFill>
                  <a:srgbClr val="FF0000"/>
                </a:solidFill>
                <a:cs typeface="Calibri"/>
              </a:rPr>
              <a:t>1</a:t>
            </a:r>
            <a:r>
              <a:rPr sz="1275" b="1" spc="-390" baseline="-16339" dirty="0">
                <a:solidFill>
                  <a:srgbClr val="404040"/>
                </a:solidFill>
                <a:cs typeface="Calibri"/>
              </a:rPr>
              <a:t>2</a:t>
            </a:r>
            <a:r>
              <a:rPr sz="1275" b="1" spc="-30" baseline="-16339" dirty="0">
                <a:solidFill>
                  <a:srgbClr val="404040"/>
                </a:solidFill>
                <a:cs typeface="Calibri"/>
              </a:rPr>
              <a:t> </a:t>
            </a:r>
            <a:r>
              <a:rPr sz="1725" b="1" spc="-390" baseline="2415" dirty="0">
                <a:solidFill>
                  <a:srgbClr val="FF0000"/>
                </a:solidFill>
                <a:cs typeface="Calibri"/>
              </a:rPr>
              <a:t>1</a:t>
            </a:r>
            <a:r>
              <a:rPr sz="1275" b="1" spc="-390" baseline="-16339" dirty="0">
                <a:solidFill>
                  <a:srgbClr val="404040"/>
                </a:solidFill>
                <a:cs typeface="Calibri"/>
              </a:rPr>
              <a:t>3</a:t>
            </a:r>
            <a:r>
              <a:rPr sz="1275" b="1" spc="-30" baseline="-16339" dirty="0">
                <a:solidFill>
                  <a:srgbClr val="404040"/>
                </a:solidFill>
                <a:cs typeface="Calibri"/>
              </a:rPr>
              <a:t> </a:t>
            </a:r>
            <a:r>
              <a:rPr sz="1725" b="1" spc="-390" baseline="-24154" dirty="0">
                <a:solidFill>
                  <a:srgbClr val="FF0000"/>
                </a:solidFill>
                <a:cs typeface="Calibri"/>
              </a:rPr>
              <a:t>0</a:t>
            </a:r>
            <a:r>
              <a:rPr sz="1275" b="1" spc="-390" baseline="-16339" dirty="0">
                <a:solidFill>
                  <a:srgbClr val="404040"/>
                </a:solidFill>
                <a:cs typeface="Calibri"/>
              </a:rPr>
              <a:t>3</a:t>
            </a:r>
            <a:r>
              <a:rPr sz="1275" b="1" spc="-37" baseline="-16339" dirty="0">
                <a:solidFill>
                  <a:srgbClr val="404040"/>
                </a:solidFill>
                <a:cs typeface="Calibri"/>
              </a:rPr>
              <a:t> </a:t>
            </a:r>
            <a:r>
              <a:rPr sz="1725" b="1" spc="-390" baseline="2415" dirty="0">
                <a:solidFill>
                  <a:srgbClr val="FF0000"/>
                </a:solidFill>
                <a:cs typeface="Calibri"/>
              </a:rPr>
              <a:t>1</a:t>
            </a:r>
            <a:r>
              <a:rPr sz="1275" b="1" spc="-390" baseline="-13071" dirty="0">
                <a:solidFill>
                  <a:srgbClr val="404040"/>
                </a:solidFill>
                <a:cs typeface="Calibri"/>
              </a:rPr>
              <a:t>4</a:t>
            </a:r>
            <a:r>
              <a:rPr sz="1275" b="1" spc="112" baseline="-13071" dirty="0">
                <a:solidFill>
                  <a:srgbClr val="404040"/>
                </a:solidFill>
                <a:cs typeface="Calibri"/>
              </a:rPr>
              <a:t> </a:t>
            </a:r>
            <a:r>
              <a:rPr sz="1275" b="1" spc="-52" baseline="-13071" dirty="0">
                <a:solidFill>
                  <a:srgbClr val="404040"/>
                </a:solidFill>
                <a:cs typeface="Calibri"/>
              </a:rPr>
              <a:t>6 </a:t>
            </a:r>
            <a:r>
              <a:rPr sz="1275" b="1" spc="-52" baseline="-6535" dirty="0">
                <a:solidFill>
                  <a:srgbClr val="404040"/>
                </a:solidFill>
                <a:cs typeface="Calibri"/>
              </a:rPr>
              <a:t>9</a:t>
            </a:r>
            <a:r>
              <a:rPr sz="1275" b="1" spc="-240" baseline="-6535" dirty="0">
                <a:solidFill>
                  <a:srgbClr val="404040"/>
                </a:solidFill>
                <a:cs typeface="Calibri"/>
              </a:rPr>
              <a:t> </a:t>
            </a:r>
            <a:r>
              <a:rPr sz="1275" b="1" spc="-217" baseline="-6535" dirty="0">
                <a:solidFill>
                  <a:srgbClr val="404040"/>
                </a:solidFill>
                <a:cs typeface="Calibri"/>
              </a:rPr>
              <a:t>11</a:t>
            </a:r>
            <a:r>
              <a:rPr sz="850" b="1" spc="-145" dirty="0">
                <a:solidFill>
                  <a:srgbClr val="404040"/>
                </a:solidFill>
                <a:cs typeface="Calibri"/>
              </a:rPr>
              <a:t>161</a:t>
            </a:r>
            <a:r>
              <a:rPr sz="1725" b="1" spc="-217" baseline="-24154" dirty="0">
                <a:solidFill>
                  <a:srgbClr val="FF0000"/>
                </a:solidFill>
                <a:cs typeface="Calibri"/>
              </a:rPr>
              <a:t>0</a:t>
            </a:r>
            <a:r>
              <a:rPr sz="850" b="1" spc="-145" dirty="0">
                <a:solidFill>
                  <a:srgbClr val="404040"/>
                </a:solidFill>
                <a:cs typeface="Calibri"/>
              </a:rPr>
              <a:t>61</a:t>
            </a:r>
            <a:r>
              <a:rPr sz="1725" b="1" spc="-217" baseline="2415" dirty="0">
                <a:solidFill>
                  <a:srgbClr val="FF0000"/>
                </a:solidFill>
                <a:cs typeface="Calibri"/>
              </a:rPr>
              <a:t>1</a:t>
            </a:r>
            <a:r>
              <a:rPr sz="850" b="1" spc="-145" dirty="0">
                <a:solidFill>
                  <a:srgbClr val="404040"/>
                </a:solidFill>
                <a:cs typeface="Calibri"/>
              </a:rPr>
              <a:t>7</a:t>
            </a:r>
            <a:r>
              <a:rPr sz="1275" b="1" spc="-217" baseline="3267" dirty="0">
                <a:solidFill>
                  <a:srgbClr val="404040"/>
                </a:solidFill>
                <a:cs typeface="Calibri"/>
              </a:rPr>
              <a:t>20</a:t>
            </a:r>
            <a:r>
              <a:rPr sz="1275" b="1" spc="-217" baseline="13071" dirty="0">
                <a:solidFill>
                  <a:srgbClr val="404040"/>
                </a:solidFill>
                <a:cs typeface="Calibri"/>
              </a:rPr>
              <a:t>26</a:t>
            </a:r>
            <a:r>
              <a:rPr sz="1275" b="1" spc="-217" baseline="19607" dirty="0">
                <a:solidFill>
                  <a:srgbClr val="404040"/>
                </a:solidFill>
                <a:cs typeface="Calibri"/>
              </a:rPr>
              <a:t>33</a:t>
            </a:r>
            <a:r>
              <a:rPr sz="1275" b="1" spc="-217" baseline="32679" dirty="0">
                <a:solidFill>
                  <a:srgbClr val="404040"/>
                </a:solidFill>
                <a:cs typeface="Calibri"/>
              </a:rPr>
              <a:t>43</a:t>
            </a:r>
            <a:endParaRPr sz="1275" baseline="32679">
              <a:solidFill>
                <a:prstClr val="black"/>
              </a:solidFill>
              <a:cs typeface="Calibri"/>
            </a:endParaRPr>
          </a:p>
        </p:txBody>
      </p:sp>
      <p:sp>
        <p:nvSpPr>
          <p:cNvPr id="68" name="object 71"/>
          <p:cNvSpPr txBox="1"/>
          <p:nvPr/>
        </p:nvSpPr>
        <p:spPr>
          <a:xfrm>
            <a:off x="2546953" y="4906392"/>
            <a:ext cx="86360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spcBef>
                <a:spcPts val="135"/>
              </a:spcBef>
            </a:pPr>
            <a:r>
              <a:rPr sz="1275" b="1" spc="-179" baseline="-29411" dirty="0">
                <a:solidFill>
                  <a:srgbClr val="404040"/>
                </a:solidFill>
                <a:cs typeface="Calibri"/>
              </a:rPr>
              <a:t>51</a:t>
            </a:r>
            <a:r>
              <a:rPr sz="1275" b="1" spc="-179" baseline="-22875" dirty="0">
                <a:solidFill>
                  <a:srgbClr val="404040"/>
                </a:solidFill>
                <a:cs typeface="Calibri"/>
              </a:rPr>
              <a:t>58</a:t>
            </a:r>
            <a:r>
              <a:rPr sz="1275" b="1" spc="-179" baseline="-13071" dirty="0">
                <a:solidFill>
                  <a:srgbClr val="404040"/>
                </a:solidFill>
                <a:cs typeface="Calibri"/>
              </a:rPr>
              <a:t>66</a:t>
            </a:r>
            <a:r>
              <a:rPr sz="1275" b="1" spc="-179" baseline="-6535" dirty="0">
                <a:solidFill>
                  <a:srgbClr val="404040"/>
                </a:solidFill>
                <a:cs typeface="Calibri"/>
              </a:rPr>
              <a:t>71</a:t>
            </a:r>
            <a:r>
              <a:rPr sz="850" b="1" spc="-120" dirty="0">
                <a:solidFill>
                  <a:srgbClr val="404040"/>
                </a:solidFill>
                <a:cs typeface="Calibri"/>
              </a:rPr>
              <a:t>77</a:t>
            </a:r>
            <a:r>
              <a:rPr sz="1275" b="1" spc="-179" baseline="3267" dirty="0">
                <a:solidFill>
                  <a:srgbClr val="404040"/>
                </a:solidFill>
                <a:cs typeface="Calibri"/>
              </a:rPr>
              <a:t>8</a:t>
            </a:r>
            <a:r>
              <a:rPr sz="1725" b="1" spc="-179" baseline="2415" dirty="0">
                <a:solidFill>
                  <a:srgbClr val="FF0000"/>
                </a:solidFill>
                <a:cs typeface="Calibri"/>
              </a:rPr>
              <a:t>3</a:t>
            </a:r>
            <a:r>
              <a:rPr sz="1275" b="1" spc="-179" baseline="3267" dirty="0">
                <a:solidFill>
                  <a:srgbClr val="404040"/>
                </a:solidFill>
                <a:cs typeface="Calibri"/>
              </a:rPr>
              <a:t>0</a:t>
            </a:r>
            <a:r>
              <a:rPr sz="1275" b="1" spc="-179" baseline="9803" dirty="0">
                <a:solidFill>
                  <a:srgbClr val="404040"/>
                </a:solidFill>
                <a:cs typeface="Calibri"/>
              </a:rPr>
              <a:t>85</a:t>
            </a:r>
            <a:r>
              <a:rPr sz="1275" b="1" spc="-179" baseline="16339" dirty="0">
                <a:solidFill>
                  <a:srgbClr val="404040"/>
                </a:solidFill>
                <a:cs typeface="Calibri"/>
              </a:rPr>
              <a:t>90</a:t>
            </a:r>
            <a:r>
              <a:rPr sz="1275" b="1" spc="-179" baseline="19607" dirty="0">
                <a:solidFill>
                  <a:srgbClr val="404040"/>
                </a:solidFill>
                <a:cs typeface="Calibri"/>
              </a:rPr>
              <a:t>94</a:t>
            </a:r>
            <a:endParaRPr sz="1275" baseline="19607">
              <a:solidFill>
                <a:prstClr val="black"/>
              </a:solidFill>
              <a:cs typeface="Calibri"/>
            </a:endParaRPr>
          </a:p>
        </p:txBody>
      </p:sp>
      <p:sp>
        <p:nvSpPr>
          <p:cNvPr id="69" name="object 72"/>
          <p:cNvSpPr txBox="1"/>
          <p:nvPr/>
        </p:nvSpPr>
        <p:spPr>
          <a:xfrm>
            <a:off x="2816928" y="4757721"/>
            <a:ext cx="113411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spcBef>
                <a:spcPts val="135"/>
              </a:spcBef>
              <a:tabLst>
                <a:tab pos="295910" algn="l"/>
              </a:tabLst>
            </a:pPr>
            <a:r>
              <a:rPr sz="1150" b="1" spc="-35" dirty="0">
                <a:solidFill>
                  <a:srgbClr val="FF0000"/>
                </a:solidFill>
                <a:cs typeface="Calibri"/>
              </a:rPr>
              <a:t>5	</a:t>
            </a:r>
            <a:r>
              <a:rPr sz="1150" b="1" spc="25" dirty="0">
                <a:solidFill>
                  <a:srgbClr val="FF0000"/>
                </a:solidFill>
                <a:cs typeface="Calibri"/>
              </a:rPr>
              <a:t>55</a:t>
            </a:r>
            <a:r>
              <a:rPr sz="1150" b="1" spc="-140" dirty="0">
                <a:solidFill>
                  <a:srgbClr val="FF0000"/>
                </a:solidFill>
                <a:cs typeface="Calibri"/>
              </a:rPr>
              <a:t> </a:t>
            </a:r>
            <a:r>
              <a:rPr sz="1725" b="1" spc="-277" baseline="-26570" dirty="0">
                <a:solidFill>
                  <a:srgbClr val="FF0000"/>
                </a:solidFill>
                <a:cs typeface="Calibri"/>
              </a:rPr>
              <a:t>4</a:t>
            </a:r>
            <a:r>
              <a:rPr sz="1275" b="1" spc="-277" baseline="-45751" dirty="0">
                <a:solidFill>
                  <a:srgbClr val="404040"/>
                </a:solidFill>
                <a:cs typeface="Calibri"/>
              </a:rPr>
              <a:t>10</a:t>
            </a:r>
            <a:r>
              <a:rPr sz="1275" b="1" spc="-277" baseline="-35947" dirty="0">
                <a:solidFill>
                  <a:srgbClr val="404040"/>
                </a:solidFill>
                <a:cs typeface="Calibri"/>
              </a:rPr>
              <a:t>1</a:t>
            </a:r>
            <a:r>
              <a:rPr sz="1275" b="1" spc="-277" baseline="-45751" dirty="0">
                <a:solidFill>
                  <a:srgbClr val="404040"/>
                </a:solidFill>
                <a:cs typeface="Calibri"/>
              </a:rPr>
              <a:t>5</a:t>
            </a:r>
            <a:r>
              <a:rPr sz="1275" b="1" spc="-277" baseline="-35947" dirty="0">
                <a:solidFill>
                  <a:srgbClr val="404040"/>
                </a:solidFill>
                <a:cs typeface="Calibri"/>
              </a:rPr>
              <a:t>1</a:t>
            </a:r>
            <a:r>
              <a:rPr sz="1275" b="1" spc="-277" baseline="-29411" dirty="0">
                <a:solidFill>
                  <a:srgbClr val="404040"/>
                </a:solidFill>
                <a:cs typeface="Calibri"/>
              </a:rPr>
              <a:t>1</a:t>
            </a:r>
            <a:r>
              <a:rPr sz="1275" b="1" spc="-277" baseline="-35947" dirty="0">
                <a:solidFill>
                  <a:srgbClr val="404040"/>
                </a:solidFill>
                <a:cs typeface="Calibri"/>
              </a:rPr>
              <a:t>1</a:t>
            </a:r>
            <a:r>
              <a:rPr sz="1275" b="1" spc="-277" baseline="-29411" dirty="0">
                <a:solidFill>
                  <a:srgbClr val="404040"/>
                </a:solidFill>
                <a:cs typeface="Calibri"/>
              </a:rPr>
              <a:t>1</a:t>
            </a:r>
            <a:r>
              <a:rPr sz="1275" b="1" spc="-277" baseline="-19607" dirty="0">
                <a:solidFill>
                  <a:srgbClr val="404040"/>
                </a:solidFill>
                <a:cs typeface="Calibri"/>
              </a:rPr>
              <a:t>1</a:t>
            </a:r>
            <a:r>
              <a:rPr sz="1275" b="1" spc="-277" baseline="-29411" dirty="0">
                <a:solidFill>
                  <a:srgbClr val="404040"/>
                </a:solidFill>
                <a:cs typeface="Calibri"/>
              </a:rPr>
              <a:t>9</a:t>
            </a:r>
            <a:r>
              <a:rPr sz="1275" b="1" spc="-277" baseline="-19607" dirty="0">
                <a:solidFill>
                  <a:srgbClr val="404040"/>
                </a:solidFill>
                <a:cs typeface="Calibri"/>
              </a:rPr>
              <a:t>2</a:t>
            </a:r>
            <a:r>
              <a:rPr sz="1275" b="1" spc="-277" baseline="-13071" dirty="0">
                <a:solidFill>
                  <a:srgbClr val="404040"/>
                </a:solidFill>
                <a:cs typeface="Calibri"/>
              </a:rPr>
              <a:t>1</a:t>
            </a:r>
            <a:r>
              <a:rPr sz="1275" b="1" spc="-277" baseline="-19607" dirty="0">
                <a:solidFill>
                  <a:srgbClr val="404040"/>
                </a:solidFill>
                <a:cs typeface="Calibri"/>
              </a:rPr>
              <a:t>6</a:t>
            </a:r>
            <a:r>
              <a:rPr sz="1275" b="1" spc="-277" baseline="-13071" dirty="0">
                <a:solidFill>
                  <a:srgbClr val="404040"/>
                </a:solidFill>
                <a:cs typeface="Calibri"/>
              </a:rPr>
              <a:t>3</a:t>
            </a:r>
            <a:r>
              <a:rPr sz="850" b="1" spc="-185" dirty="0">
                <a:solidFill>
                  <a:srgbClr val="404040"/>
                </a:solidFill>
                <a:cs typeface="Calibri"/>
              </a:rPr>
              <a:t>1</a:t>
            </a:r>
            <a:r>
              <a:rPr sz="1275" b="1" spc="-277" baseline="-13071" dirty="0">
                <a:solidFill>
                  <a:srgbClr val="404040"/>
                </a:solidFill>
                <a:cs typeface="Calibri"/>
              </a:rPr>
              <a:t>2</a:t>
            </a:r>
            <a:r>
              <a:rPr sz="850" b="1" spc="-185" dirty="0">
                <a:solidFill>
                  <a:srgbClr val="404040"/>
                </a:solidFill>
                <a:cs typeface="Calibri"/>
              </a:rPr>
              <a:t>44</a:t>
            </a:r>
            <a:endParaRPr sz="850">
              <a:solidFill>
                <a:prstClr val="black"/>
              </a:solidFill>
              <a:cs typeface="Calibri"/>
            </a:endParaRPr>
          </a:p>
        </p:txBody>
      </p:sp>
      <p:sp>
        <p:nvSpPr>
          <p:cNvPr id="70" name="object 73"/>
          <p:cNvSpPr txBox="1"/>
          <p:nvPr/>
        </p:nvSpPr>
        <p:spPr>
          <a:xfrm>
            <a:off x="2877353" y="4695243"/>
            <a:ext cx="231902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3500">
              <a:spcBef>
                <a:spcPts val="135"/>
              </a:spcBef>
              <a:tabLst>
                <a:tab pos="579120" algn="l"/>
                <a:tab pos="836294" algn="l"/>
                <a:tab pos="1524000" algn="l"/>
                <a:tab pos="1866900" algn="l"/>
                <a:tab pos="2211070" algn="l"/>
              </a:tabLst>
            </a:pPr>
            <a:r>
              <a:rPr sz="1725" b="1" spc="-52" baseline="2415" dirty="0">
                <a:solidFill>
                  <a:srgbClr val="FF0000"/>
                </a:solidFill>
                <a:cs typeface="Calibri"/>
              </a:rPr>
              <a:t>6	6	6 </a:t>
            </a:r>
            <a:r>
              <a:rPr sz="1725" b="1" spc="30" baseline="2415" dirty="0">
                <a:solidFill>
                  <a:srgbClr val="FF0000"/>
                </a:solidFill>
                <a:cs typeface="Calibri"/>
              </a:rPr>
              <a:t> </a:t>
            </a:r>
            <a:r>
              <a:rPr sz="1275" b="1" spc="-247" baseline="-19607" dirty="0">
                <a:solidFill>
                  <a:srgbClr val="404040"/>
                </a:solidFill>
                <a:cs typeface="Calibri"/>
              </a:rPr>
              <a:t>15</a:t>
            </a:r>
            <a:r>
              <a:rPr sz="1275" b="1" spc="-247" baseline="-9803" dirty="0">
                <a:solidFill>
                  <a:srgbClr val="404040"/>
                </a:solidFill>
                <a:cs typeface="Calibri"/>
              </a:rPr>
              <a:t>1</a:t>
            </a:r>
            <a:r>
              <a:rPr sz="1275" b="1" spc="-247" baseline="-19607" dirty="0">
                <a:solidFill>
                  <a:srgbClr val="404040"/>
                </a:solidFill>
                <a:cs typeface="Calibri"/>
              </a:rPr>
              <a:t>4</a:t>
            </a:r>
            <a:r>
              <a:rPr sz="1275" b="1" spc="-247" baseline="-9803" dirty="0">
                <a:solidFill>
                  <a:srgbClr val="404040"/>
                </a:solidFill>
                <a:cs typeface="Calibri"/>
              </a:rPr>
              <a:t>6</a:t>
            </a:r>
            <a:r>
              <a:rPr sz="850" b="1" spc="-165" dirty="0">
                <a:solidFill>
                  <a:srgbClr val="404040"/>
                </a:solidFill>
                <a:cs typeface="Calibri"/>
              </a:rPr>
              <a:t>1</a:t>
            </a:r>
            <a:r>
              <a:rPr sz="1275" b="1" spc="-247" baseline="-9803" dirty="0">
                <a:solidFill>
                  <a:srgbClr val="404040"/>
                </a:solidFill>
                <a:cs typeface="Calibri"/>
              </a:rPr>
              <a:t>3</a:t>
            </a:r>
            <a:r>
              <a:rPr sz="850" b="1" spc="-165" dirty="0">
                <a:solidFill>
                  <a:srgbClr val="404040"/>
                </a:solidFill>
                <a:cs typeface="Calibri"/>
              </a:rPr>
              <a:t>7</a:t>
            </a:r>
            <a:r>
              <a:rPr sz="1275" b="1" spc="-247" baseline="13071" dirty="0">
                <a:solidFill>
                  <a:srgbClr val="404040"/>
                </a:solidFill>
                <a:cs typeface="Calibri"/>
              </a:rPr>
              <a:t>1</a:t>
            </a:r>
            <a:r>
              <a:rPr sz="850" b="1" spc="-165" dirty="0">
                <a:solidFill>
                  <a:srgbClr val="404040"/>
                </a:solidFill>
                <a:cs typeface="Calibri"/>
              </a:rPr>
              <a:t>1</a:t>
            </a:r>
            <a:r>
              <a:rPr sz="1275" b="1" spc="-247" baseline="13071" dirty="0">
                <a:solidFill>
                  <a:srgbClr val="404040"/>
                </a:solidFill>
                <a:cs typeface="Calibri"/>
              </a:rPr>
              <a:t>82	</a:t>
            </a:r>
            <a:r>
              <a:rPr sz="1725" b="1" spc="-52" baseline="2415" dirty="0">
                <a:solidFill>
                  <a:srgbClr val="FF0000"/>
                </a:solidFill>
                <a:cs typeface="Calibri"/>
              </a:rPr>
              <a:t>6	6	6</a:t>
            </a:r>
            <a:endParaRPr sz="1725" baseline="2415">
              <a:solidFill>
                <a:prstClr val="black"/>
              </a:solidFill>
              <a:cs typeface="Calibri"/>
            </a:endParaRPr>
          </a:p>
        </p:txBody>
      </p:sp>
      <p:sp>
        <p:nvSpPr>
          <p:cNvPr id="71" name="object 74"/>
          <p:cNvSpPr txBox="1"/>
          <p:nvPr/>
        </p:nvSpPr>
        <p:spPr>
          <a:xfrm>
            <a:off x="4153967" y="4591192"/>
            <a:ext cx="570230" cy="1574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spcBef>
                <a:spcPts val="114"/>
              </a:spcBef>
            </a:pPr>
            <a:r>
              <a:rPr sz="1275" b="1" spc="-262" baseline="-52287" dirty="0">
                <a:solidFill>
                  <a:srgbClr val="404040"/>
                </a:solidFill>
                <a:cs typeface="Calibri"/>
              </a:rPr>
              <a:t>19</a:t>
            </a:r>
            <a:r>
              <a:rPr sz="1275" b="1" spc="-262" baseline="-32679" dirty="0">
                <a:solidFill>
                  <a:srgbClr val="404040"/>
                </a:solidFill>
                <a:cs typeface="Calibri"/>
              </a:rPr>
              <a:t>2</a:t>
            </a:r>
            <a:r>
              <a:rPr sz="1275" b="1" spc="-262" baseline="-52287" dirty="0">
                <a:solidFill>
                  <a:srgbClr val="404040"/>
                </a:solidFill>
                <a:cs typeface="Calibri"/>
              </a:rPr>
              <a:t>1</a:t>
            </a:r>
            <a:r>
              <a:rPr sz="1275" b="1" spc="-262" baseline="-32679" dirty="0">
                <a:solidFill>
                  <a:srgbClr val="404040"/>
                </a:solidFill>
                <a:cs typeface="Calibri"/>
              </a:rPr>
              <a:t>0</a:t>
            </a:r>
            <a:r>
              <a:rPr sz="1275" b="1" spc="-262" baseline="-26143" dirty="0">
                <a:solidFill>
                  <a:srgbClr val="404040"/>
                </a:solidFill>
                <a:cs typeface="Calibri"/>
              </a:rPr>
              <a:t>2</a:t>
            </a:r>
            <a:r>
              <a:rPr sz="1275" b="1" spc="-262" baseline="-32679" dirty="0">
                <a:solidFill>
                  <a:srgbClr val="404040"/>
                </a:solidFill>
                <a:cs typeface="Calibri"/>
              </a:rPr>
              <a:t>7</a:t>
            </a:r>
            <a:r>
              <a:rPr sz="1275" b="1" spc="-262" baseline="-26143" dirty="0">
                <a:solidFill>
                  <a:srgbClr val="404040"/>
                </a:solidFill>
                <a:cs typeface="Calibri"/>
              </a:rPr>
              <a:t>1</a:t>
            </a:r>
            <a:r>
              <a:rPr sz="1275" b="1" spc="-262" baseline="-16339" dirty="0">
                <a:solidFill>
                  <a:srgbClr val="404040"/>
                </a:solidFill>
                <a:cs typeface="Calibri"/>
              </a:rPr>
              <a:t>2</a:t>
            </a:r>
            <a:r>
              <a:rPr sz="1275" b="1" spc="-262" baseline="-26143" dirty="0">
                <a:solidFill>
                  <a:srgbClr val="404040"/>
                </a:solidFill>
                <a:cs typeface="Calibri"/>
              </a:rPr>
              <a:t>3</a:t>
            </a:r>
            <a:r>
              <a:rPr sz="1275" b="1" spc="-262" baseline="-16339" dirty="0">
                <a:solidFill>
                  <a:srgbClr val="404040"/>
                </a:solidFill>
                <a:cs typeface="Calibri"/>
              </a:rPr>
              <a:t>2</a:t>
            </a:r>
            <a:r>
              <a:rPr sz="850" b="1" spc="-175" dirty="0">
                <a:solidFill>
                  <a:srgbClr val="404040"/>
                </a:solidFill>
                <a:cs typeface="Calibri"/>
              </a:rPr>
              <a:t>2</a:t>
            </a:r>
            <a:r>
              <a:rPr sz="1275" b="1" spc="-262" baseline="-16339" dirty="0">
                <a:solidFill>
                  <a:srgbClr val="404040"/>
                </a:solidFill>
                <a:cs typeface="Calibri"/>
              </a:rPr>
              <a:t>2</a:t>
            </a:r>
            <a:r>
              <a:rPr sz="850" b="1" spc="-175" dirty="0">
                <a:solidFill>
                  <a:srgbClr val="404040"/>
                </a:solidFill>
                <a:cs typeface="Calibri"/>
              </a:rPr>
              <a:t>35</a:t>
            </a:r>
            <a:endParaRPr sz="850">
              <a:solidFill>
                <a:prstClr val="black"/>
              </a:solidFill>
              <a:cs typeface="Calibri"/>
            </a:endParaRPr>
          </a:p>
        </p:txBody>
      </p:sp>
      <p:sp>
        <p:nvSpPr>
          <p:cNvPr id="72" name="object 75"/>
          <p:cNvSpPr txBox="1"/>
          <p:nvPr/>
        </p:nvSpPr>
        <p:spPr>
          <a:xfrm>
            <a:off x="4449272" y="4459851"/>
            <a:ext cx="53213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spcBef>
                <a:spcPts val="135"/>
              </a:spcBef>
            </a:pPr>
            <a:r>
              <a:rPr sz="1725" b="1" spc="-52" baseline="-7246" dirty="0">
                <a:solidFill>
                  <a:srgbClr val="FF0000"/>
                </a:solidFill>
                <a:cs typeface="Calibri"/>
              </a:rPr>
              <a:t>9</a:t>
            </a:r>
            <a:r>
              <a:rPr sz="1725" b="1" spc="-37" baseline="-7246" dirty="0">
                <a:solidFill>
                  <a:srgbClr val="FF0000"/>
                </a:solidFill>
                <a:cs typeface="Calibri"/>
              </a:rPr>
              <a:t> </a:t>
            </a:r>
            <a:r>
              <a:rPr sz="1275" b="1" spc="-232" baseline="-22875" dirty="0">
                <a:solidFill>
                  <a:srgbClr val="404040"/>
                </a:solidFill>
                <a:cs typeface="Calibri"/>
              </a:rPr>
              <a:t>25</a:t>
            </a:r>
            <a:r>
              <a:rPr sz="1275" b="1" spc="-232" baseline="-16339" dirty="0">
                <a:solidFill>
                  <a:srgbClr val="404040"/>
                </a:solidFill>
                <a:cs typeface="Calibri"/>
              </a:rPr>
              <a:t>2</a:t>
            </a:r>
            <a:r>
              <a:rPr sz="1275" b="1" spc="-232" baseline="-22875" dirty="0">
                <a:solidFill>
                  <a:srgbClr val="404040"/>
                </a:solidFill>
                <a:cs typeface="Calibri"/>
              </a:rPr>
              <a:t>5</a:t>
            </a:r>
            <a:r>
              <a:rPr sz="1275" b="1" spc="-232" baseline="-16339" dirty="0">
                <a:solidFill>
                  <a:srgbClr val="404040"/>
                </a:solidFill>
                <a:cs typeface="Calibri"/>
              </a:rPr>
              <a:t>6</a:t>
            </a:r>
            <a:r>
              <a:rPr sz="850" b="1" spc="-155" dirty="0">
                <a:solidFill>
                  <a:srgbClr val="404040"/>
                </a:solidFill>
                <a:cs typeface="Calibri"/>
              </a:rPr>
              <a:t>2</a:t>
            </a:r>
            <a:r>
              <a:rPr sz="1275" b="1" spc="-232" baseline="-16339" dirty="0">
                <a:solidFill>
                  <a:srgbClr val="404040"/>
                </a:solidFill>
                <a:cs typeface="Calibri"/>
              </a:rPr>
              <a:t>1</a:t>
            </a:r>
            <a:r>
              <a:rPr sz="850" b="1" spc="-155" dirty="0">
                <a:solidFill>
                  <a:srgbClr val="404040"/>
                </a:solidFill>
                <a:cs typeface="Calibri"/>
              </a:rPr>
              <a:t>75</a:t>
            </a:r>
            <a:endParaRPr sz="850">
              <a:solidFill>
                <a:prstClr val="black"/>
              </a:solidFill>
              <a:cs typeface="Calibri"/>
            </a:endParaRPr>
          </a:p>
        </p:txBody>
      </p:sp>
      <p:sp>
        <p:nvSpPr>
          <p:cNvPr id="73" name="object 76"/>
          <p:cNvSpPr txBox="1"/>
          <p:nvPr/>
        </p:nvSpPr>
        <p:spPr>
          <a:xfrm>
            <a:off x="4840901" y="4390532"/>
            <a:ext cx="655955" cy="1574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spcBef>
                <a:spcPts val="114"/>
              </a:spcBef>
            </a:pPr>
            <a:r>
              <a:rPr sz="1275" b="1" spc="-270" baseline="-45751" dirty="0">
                <a:solidFill>
                  <a:srgbClr val="404040"/>
                </a:solidFill>
                <a:cs typeface="Calibri"/>
              </a:rPr>
              <a:t>28</a:t>
            </a:r>
            <a:r>
              <a:rPr sz="1275" b="1" spc="-270" baseline="-39215" dirty="0">
                <a:solidFill>
                  <a:srgbClr val="404040"/>
                </a:solidFill>
                <a:cs typeface="Calibri"/>
              </a:rPr>
              <a:t>2</a:t>
            </a:r>
            <a:r>
              <a:rPr sz="1275" b="1" spc="-270" baseline="-45751" dirty="0">
                <a:solidFill>
                  <a:srgbClr val="404040"/>
                </a:solidFill>
                <a:cs typeface="Calibri"/>
              </a:rPr>
              <a:t>6</a:t>
            </a:r>
            <a:r>
              <a:rPr sz="1275" b="1" spc="-270" baseline="-39215" dirty="0">
                <a:solidFill>
                  <a:srgbClr val="404040"/>
                </a:solidFill>
                <a:cs typeface="Calibri"/>
              </a:rPr>
              <a:t>9</a:t>
            </a:r>
            <a:r>
              <a:rPr sz="1275" b="1" spc="-270" baseline="-32679" dirty="0">
                <a:solidFill>
                  <a:srgbClr val="404040"/>
                </a:solidFill>
                <a:cs typeface="Calibri"/>
              </a:rPr>
              <a:t>2</a:t>
            </a:r>
            <a:r>
              <a:rPr sz="1275" b="1" spc="-270" baseline="-39215" dirty="0">
                <a:solidFill>
                  <a:srgbClr val="404040"/>
                </a:solidFill>
                <a:cs typeface="Calibri"/>
              </a:rPr>
              <a:t>0</a:t>
            </a:r>
            <a:r>
              <a:rPr sz="1275" b="1" spc="-270" baseline="-32679" dirty="0">
                <a:solidFill>
                  <a:srgbClr val="404040"/>
                </a:solidFill>
                <a:cs typeface="Calibri"/>
              </a:rPr>
              <a:t>9</a:t>
            </a:r>
            <a:r>
              <a:rPr sz="1275" b="1" spc="-270" baseline="-16339" dirty="0">
                <a:solidFill>
                  <a:srgbClr val="404040"/>
                </a:solidFill>
                <a:cs typeface="Calibri"/>
              </a:rPr>
              <a:t>3</a:t>
            </a:r>
            <a:r>
              <a:rPr sz="1275" b="1" spc="-270" baseline="-32679" dirty="0">
                <a:solidFill>
                  <a:srgbClr val="404040"/>
                </a:solidFill>
                <a:cs typeface="Calibri"/>
              </a:rPr>
              <a:t>6</a:t>
            </a:r>
            <a:r>
              <a:rPr sz="1275" b="1" spc="-270" baseline="-16339" dirty="0">
                <a:solidFill>
                  <a:srgbClr val="404040"/>
                </a:solidFill>
                <a:cs typeface="Calibri"/>
              </a:rPr>
              <a:t>0</a:t>
            </a:r>
            <a:r>
              <a:rPr sz="850" b="1" spc="-180" dirty="0">
                <a:solidFill>
                  <a:srgbClr val="404040"/>
                </a:solidFill>
                <a:cs typeface="Calibri"/>
              </a:rPr>
              <a:t>3</a:t>
            </a:r>
            <a:r>
              <a:rPr sz="1275" b="1" spc="-270" baseline="-16339" dirty="0">
                <a:solidFill>
                  <a:srgbClr val="404040"/>
                </a:solidFill>
                <a:cs typeface="Calibri"/>
              </a:rPr>
              <a:t>9</a:t>
            </a:r>
            <a:r>
              <a:rPr sz="850" b="1" spc="-180" dirty="0">
                <a:solidFill>
                  <a:srgbClr val="404040"/>
                </a:solidFill>
                <a:cs typeface="Calibri"/>
              </a:rPr>
              <a:t>2</a:t>
            </a:r>
            <a:r>
              <a:rPr sz="1275" b="1" spc="-270" baseline="3267" dirty="0">
                <a:solidFill>
                  <a:srgbClr val="404040"/>
                </a:solidFill>
                <a:cs typeface="Calibri"/>
              </a:rPr>
              <a:t>3</a:t>
            </a:r>
            <a:r>
              <a:rPr sz="850" b="1" spc="-180" dirty="0">
                <a:solidFill>
                  <a:srgbClr val="404040"/>
                </a:solidFill>
                <a:cs typeface="Calibri"/>
              </a:rPr>
              <a:t>4</a:t>
            </a:r>
            <a:r>
              <a:rPr sz="1275" b="1" spc="-270" baseline="3267" dirty="0">
                <a:solidFill>
                  <a:srgbClr val="404040"/>
                </a:solidFill>
                <a:cs typeface="Calibri"/>
              </a:rPr>
              <a:t>28</a:t>
            </a:r>
            <a:endParaRPr sz="1275" baseline="3267">
              <a:solidFill>
                <a:prstClr val="black"/>
              </a:solidFill>
              <a:cs typeface="Calibri"/>
            </a:endParaRPr>
          </a:p>
        </p:txBody>
      </p:sp>
      <p:sp>
        <p:nvSpPr>
          <p:cNvPr id="74" name="object 77"/>
          <p:cNvSpPr txBox="1"/>
          <p:nvPr/>
        </p:nvSpPr>
        <p:spPr>
          <a:xfrm>
            <a:off x="5098877" y="4057163"/>
            <a:ext cx="754380" cy="409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3189">
              <a:lnSpc>
                <a:spcPts val="1255"/>
              </a:lnSpc>
              <a:spcBef>
                <a:spcPts val="135"/>
              </a:spcBef>
            </a:pPr>
            <a:r>
              <a:rPr sz="1150" b="1" spc="5" dirty="0">
                <a:solidFill>
                  <a:srgbClr val="FF0000"/>
                </a:solidFill>
                <a:cs typeface="Calibri"/>
              </a:rPr>
              <a:t>15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38100">
              <a:lnSpc>
                <a:spcPts val="985"/>
              </a:lnSpc>
              <a:tabLst>
                <a:tab pos="467359" algn="l"/>
              </a:tabLst>
            </a:pPr>
            <a:r>
              <a:rPr sz="1725" b="1" spc="-22" baseline="2415" dirty="0">
                <a:solidFill>
                  <a:srgbClr val="FF0000"/>
                </a:solidFill>
                <a:cs typeface="Calibri"/>
              </a:rPr>
              <a:t>13	</a:t>
            </a:r>
            <a:r>
              <a:rPr sz="1275" b="1" spc="-187" baseline="-19607" dirty="0">
                <a:solidFill>
                  <a:srgbClr val="404040"/>
                </a:solidFill>
                <a:cs typeface="Calibri"/>
              </a:rPr>
              <a:t>37</a:t>
            </a:r>
            <a:r>
              <a:rPr sz="850" b="1" spc="-125" dirty="0">
                <a:solidFill>
                  <a:srgbClr val="404040"/>
                </a:solidFill>
                <a:cs typeface="Calibri"/>
              </a:rPr>
              <a:t>3</a:t>
            </a:r>
            <a:r>
              <a:rPr sz="1275" b="1" spc="-187" baseline="-19607" dirty="0">
                <a:solidFill>
                  <a:srgbClr val="404040"/>
                </a:solidFill>
                <a:cs typeface="Calibri"/>
              </a:rPr>
              <a:t>4</a:t>
            </a:r>
            <a:r>
              <a:rPr sz="850" b="1" spc="-125" dirty="0">
                <a:solidFill>
                  <a:srgbClr val="404040"/>
                </a:solidFill>
                <a:cs typeface="Calibri"/>
              </a:rPr>
              <a:t>90</a:t>
            </a:r>
            <a:endParaRPr sz="850">
              <a:solidFill>
                <a:prstClr val="black"/>
              </a:solidFill>
              <a:cs typeface="Calibri"/>
            </a:endParaRPr>
          </a:p>
          <a:p>
            <a:pPr marL="295275">
              <a:lnSpc>
                <a:spcPts val="745"/>
              </a:lnSpc>
            </a:pPr>
            <a:r>
              <a:rPr sz="1275" b="1" spc="-217" baseline="-19607" dirty="0">
                <a:solidFill>
                  <a:srgbClr val="404040"/>
                </a:solidFill>
                <a:cs typeface="Calibri"/>
              </a:rPr>
              <a:t>34</a:t>
            </a:r>
            <a:r>
              <a:rPr sz="850" b="1" spc="-145" dirty="0">
                <a:solidFill>
                  <a:srgbClr val="404040"/>
                </a:solidFill>
                <a:cs typeface="Calibri"/>
              </a:rPr>
              <a:t>3</a:t>
            </a:r>
            <a:r>
              <a:rPr sz="1275" b="1" spc="-217" baseline="-19607" dirty="0">
                <a:solidFill>
                  <a:srgbClr val="404040"/>
                </a:solidFill>
                <a:cs typeface="Calibri"/>
              </a:rPr>
              <a:t>4</a:t>
            </a:r>
            <a:r>
              <a:rPr sz="850" b="1" spc="-145" dirty="0">
                <a:solidFill>
                  <a:srgbClr val="404040"/>
                </a:solidFill>
                <a:cs typeface="Calibri"/>
              </a:rPr>
              <a:t>60</a:t>
            </a:r>
            <a:endParaRPr sz="850">
              <a:solidFill>
                <a:prstClr val="black"/>
              </a:solidFill>
              <a:cs typeface="Calibri"/>
            </a:endParaRPr>
          </a:p>
        </p:txBody>
      </p:sp>
      <p:sp>
        <p:nvSpPr>
          <p:cNvPr id="75" name="object 78"/>
          <p:cNvSpPr txBox="1"/>
          <p:nvPr/>
        </p:nvSpPr>
        <p:spPr>
          <a:xfrm>
            <a:off x="5528336" y="4126573"/>
            <a:ext cx="91440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spcBef>
                <a:spcPts val="135"/>
              </a:spcBef>
            </a:pPr>
            <a:r>
              <a:rPr sz="1150" b="1" spc="-15" dirty="0">
                <a:solidFill>
                  <a:srgbClr val="FF0000"/>
                </a:solidFill>
                <a:cs typeface="Calibri"/>
              </a:rPr>
              <a:t>14 </a:t>
            </a:r>
            <a:r>
              <a:rPr sz="1275" b="1" spc="-232" baseline="-16339" dirty="0">
                <a:solidFill>
                  <a:srgbClr val="404040"/>
                </a:solidFill>
                <a:cs typeface="Calibri"/>
              </a:rPr>
              <a:t>40</a:t>
            </a:r>
            <a:r>
              <a:rPr sz="850" b="1" spc="-155" dirty="0">
                <a:solidFill>
                  <a:srgbClr val="404040"/>
                </a:solidFill>
                <a:cs typeface="Calibri"/>
              </a:rPr>
              <a:t>4</a:t>
            </a:r>
            <a:r>
              <a:rPr sz="1275" b="1" spc="-232" baseline="-16339" dirty="0">
                <a:solidFill>
                  <a:srgbClr val="404040"/>
                </a:solidFill>
                <a:cs typeface="Calibri"/>
              </a:rPr>
              <a:t>9</a:t>
            </a:r>
            <a:r>
              <a:rPr sz="850" b="1" spc="-155" dirty="0">
                <a:solidFill>
                  <a:srgbClr val="404040"/>
                </a:solidFill>
                <a:cs typeface="Calibri"/>
              </a:rPr>
              <a:t>2</a:t>
            </a:r>
            <a:r>
              <a:rPr sz="1275" b="1" spc="-232" baseline="16339" dirty="0">
                <a:solidFill>
                  <a:srgbClr val="404040"/>
                </a:solidFill>
                <a:cs typeface="Calibri"/>
              </a:rPr>
              <a:t>4</a:t>
            </a:r>
            <a:r>
              <a:rPr sz="850" b="1" spc="-155" dirty="0">
                <a:solidFill>
                  <a:srgbClr val="404040"/>
                </a:solidFill>
                <a:cs typeface="Calibri"/>
              </a:rPr>
              <a:t>4</a:t>
            </a:r>
            <a:r>
              <a:rPr sz="1275" b="1" spc="-232" baseline="16339" dirty="0">
                <a:solidFill>
                  <a:srgbClr val="404040"/>
                </a:solidFill>
                <a:cs typeface="Calibri"/>
              </a:rPr>
              <a:t>36 </a:t>
            </a:r>
            <a:r>
              <a:rPr sz="1150" b="1" spc="-15" dirty="0">
                <a:solidFill>
                  <a:srgbClr val="FF0000"/>
                </a:solidFill>
                <a:cs typeface="Calibri"/>
              </a:rPr>
              <a:t>14</a:t>
            </a:r>
            <a:r>
              <a:rPr sz="1150" b="1" spc="-105" dirty="0">
                <a:solidFill>
                  <a:srgbClr val="FF0000"/>
                </a:solidFill>
                <a:cs typeface="Calibri"/>
              </a:rPr>
              <a:t> </a:t>
            </a:r>
            <a:r>
              <a:rPr sz="1150" b="1" spc="5" dirty="0">
                <a:solidFill>
                  <a:srgbClr val="FF0000"/>
                </a:solidFill>
                <a:cs typeface="Calibri"/>
              </a:rPr>
              <a:t>14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76" name="object 79"/>
          <p:cNvSpPr txBox="1"/>
          <p:nvPr/>
        </p:nvSpPr>
        <p:spPr>
          <a:xfrm>
            <a:off x="5785811" y="4009734"/>
            <a:ext cx="48450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spcBef>
                <a:spcPts val="135"/>
              </a:spcBef>
            </a:pPr>
            <a:r>
              <a:rPr sz="1725" b="1" spc="-22" baseline="-16908" dirty="0">
                <a:solidFill>
                  <a:srgbClr val="FF0000"/>
                </a:solidFill>
                <a:cs typeface="Calibri"/>
              </a:rPr>
              <a:t>15</a:t>
            </a:r>
            <a:r>
              <a:rPr sz="1725" b="1" spc="-127" baseline="-16908" dirty="0">
                <a:solidFill>
                  <a:srgbClr val="FF0000"/>
                </a:solidFill>
                <a:cs typeface="Calibri"/>
              </a:rPr>
              <a:t> </a:t>
            </a:r>
            <a:r>
              <a:rPr sz="1275" b="1" spc="-187" baseline="-16339" dirty="0">
                <a:solidFill>
                  <a:srgbClr val="404040"/>
                </a:solidFill>
                <a:cs typeface="Calibri"/>
              </a:rPr>
              <a:t>46</a:t>
            </a:r>
            <a:r>
              <a:rPr sz="850" b="1" spc="-125" dirty="0">
                <a:solidFill>
                  <a:srgbClr val="404040"/>
                </a:solidFill>
                <a:cs typeface="Calibri"/>
              </a:rPr>
              <a:t>4</a:t>
            </a:r>
            <a:r>
              <a:rPr sz="1275" b="1" spc="-187" baseline="-16339" dirty="0">
                <a:solidFill>
                  <a:srgbClr val="404040"/>
                </a:solidFill>
                <a:cs typeface="Calibri"/>
              </a:rPr>
              <a:t>1</a:t>
            </a:r>
            <a:r>
              <a:rPr sz="850" b="1" spc="-125" dirty="0">
                <a:solidFill>
                  <a:srgbClr val="404040"/>
                </a:solidFill>
                <a:cs typeface="Calibri"/>
              </a:rPr>
              <a:t>75</a:t>
            </a:r>
            <a:endParaRPr sz="850">
              <a:solidFill>
                <a:prstClr val="black"/>
              </a:solidFill>
              <a:cs typeface="Calibri"/>
            </a:endParaRPr>
          </a:p>
        </p:txBody>
      </p:sp>
      <p:sp>
        <p:nvSpPr>
          <p:cNvPr id="77" name="object 80"/>
          <p:cNvSpPr txBox="1"/>
          <p:nvPr/>
        </p:nvSpPr>
        <p:spPr>
          <a:xfrm>
            <a:off x="6129445" y="3860607"/>
            <a:ext cx="48450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spcBef>
                <a:spcPts val="135"/>
              </a:spcBef>
            </a:pPr>
            <a:r>
              <a:rPr sz="1275" b="1" spc="-345" baseline="-55555" dirty="0">
                <a:solidFill>
                  <a:srgbClr val="404040"/>
                </a:solidFill>
                <a:cs typeface="Calibri"/>
              </a:rPr>
              <a:t>49</a:t>
            </a:r>
            <a:r>
              <a:rPr sz="1275" b="1" spc="-345" baseline="-39215" dirty="0">
                <a:solidFill>
                  <a:srgbClr val="404040"/>
                </a:solidFill>
                <a:cs typeface="Calibri"/>
              </a:rPr>
              <a:t>5</a:t>
            </a:r>
            <a:r>
              <a:rPr sz="1275" b="1" spc="-345" baseline="-55555" dirty="0">
                <a:solidFill>
                  <a:srgbClr val="404040"/>
                </a:solidFill>
                <a:cs typeface="Calibri"/>
              </a:rPr>
              <a:t>4</a:t>
            </a:r>
            <a:r>
              <a:rPr sz="1275" b="1" spc="-345" baseline="-39215" dirty="0">
                <a:solidFill>
                  <a:srgbClr val="404040"/>
                </a:solidFill>
                <a:cs typeface="Calibri"/>
              </a:rPr>
              <a:t>0</a:t>
            </a:r>
            <a:r>
              <a:rPr sz="1725" b="1" spc="-345" baseline="-21739" dirty="0">
                <a:solidFill>
                  <a:srgbClr val="FF0000"/>
                </a:solidFill>
                <a:cs typeface="Calibri"/>
              </a:rPr>
              <a:t>1</a:t>
            </a:r>
            <a:r>
              <a:rPr sz="1275" b="1" spc="-345" baseline="-19607" dirty="0">
                <a:solidFill>
                  <a:srgbClr val="404040"/>
                </a:solidFill>
                <a:cs typeface="Calibri"/>
              </a:rPr>
              <a:t>5</a:t>
            </a:r>
            <a:r>
              <a:rPr sz="1275" b="1" spc="-345" baseline="-39215" dirty="0">
                <a:solidFill>
                  <a:srgbClr val="404040"/>
                </a:solidFill>
                <a:cs typeface="Calibri"/>
              </a:rPr>
              <a:t>8</a:t>
            </a:r>
            <a:r>
              <a:rPr sz="1275" b="1" spc="-345" baseline="-19607" dirty="0">
                <a:solidFill>
                  <a:srgbClr val="404040"/>
                </a:solidFill>
                <a:cs typeface="Calibri"/>
              </a:rPr>
              <a:t>2</a:t>
            </a:r>
            <a:r>
              <a:rPr sz="1725" b="1" spc="-345" baseline="-21739" dirty="0">
                <a:solidFill>
                  <a:srgbClr val="FF0000"/>
                </a:solidFill>
                <a:cs typeface="Calibri"/>
              </a:rPr>
              <a:t>7</a:t>
            </a:r>
            <a:r>
              <a:rPr sz="850" b="1" spc="-229" dirty="0">
                <a:solidFill>
                  <a:srgbClr val="404040"/>
                </a:solidFill>
                <a:cs typeface="Calibri"/>
              </a:rPr>
              <a:t>5</a:t>
            </a:r>
            <a:r>
              <a:rPr sz="1275" b="1" spc="-345" baseline="-19607" dirty="0">
                <a:solidFill>
                  <a:srgbClr val="404040"/>
                </a:solidFill>
                <a:cs typeface="Calibri"/>
              </a:rPr>
              <a:t>5</a:t>
            </a:r>
            <a:r>
              <a:rPr sz="850" b="1" spc="-229" dirty="0">
                <a:solidFill>
                  <a:srgbClr val="404040"/>
                </a:solidFill>
                <a:cs typeface="Calibri"/>
              </a:rPr>
              <a:t>41</a:t>
            </a:r>
            <a:endParaRPr sz="850">
              <a:solidFill>
                <a:prstClr val="black"/>
              </a:solidFill>
              <a:cs typeface="Calibri"/>
            </a:endParaRPr>
          </a:p>
        </p:txBody>
      </p:sp>
      <p:sp>
        <p:nvSpPr>
          <p:cNvPr id="78" name="object 81"/>
          <p:cNvSpPr txBox="1"/>
          <p:nvPr/>
        </p:nvSpPr>
        <p:spPr>
          <a:xfrm>
            <a:off x="6498645" y="3838352"/>
            <a:ext cx="175895" cy="1574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850" b="1" spc="-45" dirty="0">
                <a:solidFill>
                  <a:srgbClr val="404040"/>
                </a:solidFill>
                <a:cs typeface="Calibri"/>
              </a:rPr>
              <a:t>569</a:t>
            </a:r>
            <a:endParaRPr sz="850">
              <a:solidFill>
                <a:prstClr val="black"/>
              </a:solidFill>
              <a:cs typeface="Calibri"/>
            </a:endParaRPr>
          </a:p>
        </p:txBody>
      </p:sp>
      <p:sp>
        <p:nvSpPr>
          <p:cNvPr id="79" name="object 82"/>
          <p:cNvSpPr txBox="1"/>
          <p:nvPr/>
        </p:nvSpPr>
        <p:spPr>
          <a:xfrm>
            <a:off x="6559070" y="3694241"/>
            <a:ext cx="398145" cy="1574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spcBef>
                <a:spcPts val="114"/>
              </a:spcBef>
            </a:pPr>
            <a:r>
              <a:rPr sz="1275" b="1" spc="-232" baseline="-49019" dirty="0">
                <a:solidFill>
                  <a:srgbClr val="404040"/>
                </a:solidFill>
                <a:cs typeface="Calibri"/>
              </a:rPr>
              <a:t>59</a:t>
            </a:r>
            <a:r>
              <a:rPr sz="1275" b="1" spc="-232" baseline="-26143" dirty="0">
                <a:solidFill>
                  <a:srgbClr val="404040"/>
                </a:solidFill>
                <a:cs typeface="Calibri"/>
              </a:rPr>
              <a:t>6</a:t>
            </a:r>
            <a:r>
              <a:rPr sz="1275" b="1" spc="-232" baseline="-49019" dirty="0">
                <a:solidFill>
                  <a:srgbClr val="404040"/>
                </a:solidFill>
                <a:cs typeface="Calibri"/>
              </a:rPr>
              <a:t>0</a:t>
            </a:r>
            <a:r>
              <a:rPr sz="1275" b="1" spc="-232" baseline="-26143" dirty="0">
                <a:solidFill>
                  <a:srgbClr val="404040"/>
                </a:solidFill>
                <a:cs typeface="Calibri"/>
              </a:rPr>
              <a:t>1</a:t>
            </a:r>
            <a:r>
              <a:rPr sz="850" b="1" spc="-155" dirty="0">
                <a:solidFill>
                  <a:srgbClr val="404040"/>
                </a:solidFill>
                <a:cs typeface="Calibri"/>
              </a:rPr>
              <a:t>6</a:t>
            </a:r>
            <a:r>
              <a:rPr sz="1275" b="1" spc="-232" baseline="-26143" dirty="0">
                <a:solidFill>
                  <a:srgbClr val="404040"/>
                </a:solidFill>
                <a:cs typeface="Calibri"/>
              </a:rPr>
              <a:t>1</a:t>
            </a:r>
            <a:r>
              <a:rPr sz="850" b="1" spc="-155" dirty="0">
                <a:solidFill>
                  <a:srgbClr val="404040"/>
                </a:solidFill>
                <a:cs typeface="Calibri"/>
              </a:rPr>
              <a:t>33</a:t>
            </a:r>
            <a:endParaRPr sz="850">
              <a:solidFill>
                <a:prstClr val="black"/>
              </a:solidFill>
              <a:cs typeface="Calibri"/>
            </a:endParaRPr>
          </a:p>
        </p:txBody>
      </p:sp>
      <p:sp>
        <p:nvSpPr>
          <p:cNvPr id="80" name="object 83"/>
          <p:cNvSpPr txBox="1"/>
          <p:nvPr/>
        </p:nvSpPr>
        <p:spPr>
          <a:xfrm>
            <a:off x="6559070" y="3635868"/>
            <a:ext cx="57023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spcBef>
                <a:spcPts val="135"/>
              </a:spcBef>
            </a:pPr>
            <a:r>
              <a:rPr sz="1150" b="1" spc="-190" dirty="0">
                <a:solidFill>
                  <a:srgbClr val="FF0000"/>
                </a:solidFill>
                <a:cs typeface="Calibri"/>
              </a:rPr>
              <a:t>2121</a:t>
            </a:r>
            <a:r>
              <a:rPr sz="1725" b="1" spc="-284" baseline="26570" dirty="0">
                <a:solidFill>
                  <a:srgbClr val="FF0000"/>
                </a:solidFill>
                <a:cs typeface="Calibri"/>
              </a:rPr>
              <a:t>22</a:t>
            </a:r>
            <a:r>
              <a:rPr sz="1275" b="1" spc="-284" baseline="22875" dirty="0">
                <a:solidFill>
                  <a:srgbClr val="404040"/>
                </a:solidFill>
                <a:cs typeface="Calibri"/>
              </a:rPr>
              <a:t>66</a:t>
            </a:r>
            <a:r>
              <a:rPr sz="1275" b="1" spc="-284" baseline="49019" dirty="0">
                <a:solidFill>
                  <a:srgbClr val="404040"/>
                </a:solidFill>
                <a:cs typeface="Calibri"/>
              </a:rPr>
              <a:t>6</a:t>
            </a:r>
            <a:r>
              <a:rPr sz="1275" b="1" spc="-284" baseline="22875" dirty="0">
                <a:solidFill>
                  <a:srgbClr val="404040"/>
                </a:solidFill>
                <a:cs typeface="Calibri"/>
              </a:rPr>
              <a:t>0</a:t>
            </a:r>
            <a:r>
              <a:rPr sz="1275" b="1" spc="-284" baseline="49019" dirty="0">
                <a:solidFill>
                  <a:srgbClr val="404040"/>
                </a:solidFill>
                <a:cs typeface="Calibri"/>
              </a:rPr>
              <a:t>84</a:t>
            </a:r>
            <a:endParaRPr sz="1275" baseline="49019">
              <a:solidFill>
                <a:prstClr val="black"/>
              </a:solidFill>
              <a:cs typeface="Calibri"/>
            </a:endParaRPr>
          </a:p>
        </p:txBody>
      </p:sp>
      <p:sp>
        <p:nvSpPr>
          <p:cNvPr id="81" name="object 84"/>
          <p:cNvSpPr txBox="1"/>
          <p:nvPr/>
        </p:nvSpPr>
        <p:spPr>
          <a:xfrm>
            <a:off x="7014096" y="3522769"/>
            <a:ext cx="175895" cy="1574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850" b="1" spc="-45" dirty="0">
                <a:solidFill>
                  <a:srgbClr val="404040"/>
                </a:solidFill>
                <a:cs typeface="Calibri"/>
              </a:rPr>
              <a:t>709</a:t>
            </a:r>
            <a:endParaRPr sz="850">
              <a:solidFill>
                <a:prstClr val="black"/>
              </a:solidFill>
              <a:cs typeface="Calibri"/>
            </a:endParaRPr>
          </a:p>
        </p:txBody>
      </p:sp>
      <p:sp>
        <p:nvSpPr>
          <p:cNvPr id="82" name="object 85"/>
          <p:cNvSpPr txBox="1"/>
          <p:nvPr/>
        </p:nvSpPr>
        <p:spPr>
          <a:xfrm>
            <a:off x="6902705" y="3425540"/>
            <a:ext cx="48387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spcBef>
                <a:spcPts val="135"/>
              </a:spcBef>
            </a:pPr>
            <a:r>
              <a:rPr sz="1150" b="1" spc="-245" dirty="0">
                <a:solidFill>
                  <a:srgbClr val="FF0000"/>
                </a:solidFill>
                <a:cs typeface="Calibri"/>
              </a:rPr>
              <a:t>24</a:t>
            </a:r>
            <a:r>
              <a:rPr sz="1725" b="1" spc="-367" baseline="26570" dirty="0">
                <a:solidFill>
                  <a:srgbClr val="FF0000"/>
                </a:solidFill>
                <a:cs typeface="Calibri"/>
              </a:rPr>
              <a:t>25</a:t>
            </a:r>
            <a:r>
              <a:rPr sz="1275" b="1" spc="-367" baseline="16339" dirty="0">
                <a:solidFill>
                  <a:srgbClr val="404040"/>
                </a:solidFill>
                <a:cs typeface="Calibri"/>
              </a:rPr>
              <a:t>74</a:t>
            </a:r>
            <a:r>
              <a:rPr sz="1275" b="1" spc="-367" baseline="42483" dirty="0">
                <a:solidFill>
                  <a:srgbClr val="404040"/>
                </a:solidFill>
                <a:cs typeface="Calibri"/>
              </a:rPr>
              <a:t>7</a:t>
            </a:r>
            <a:r>
              <a:rPr sz="1150" b="1" spc="-245" dirty="0">
                <a:solidFill>
                  <a:srgbClr val="FF0000"/>
                </a:solidFill>
                <a:cs typeface="Calibri"/>
              </a:rPr>
              <a:t>2</a:t>
            </a:r>
            <a:r>
              <a:rPr sz="1275" b="1" spc="-367" baseline="16339" dirty="0">
                <a:solidFill>
                  <a:srgbClr val="404040"/>
                </a:solidFill>
                <a:cs typeface="Calibri"/>
              </a:rPr>
              <a:t>7</a:t>
            </a:r>
            <a:r>
              <a:rPr sz="1275" b="1" spc="-367" baseline="42483" dirty="0">
                <a:solidFill>
                  <a:srgbClr val="404040"/>
                </a:solidFill>
                <a:cs typeface="Calibri"/>
              </a:rPr>
              <a:t>7</a:t>
            </a:r>
            <a:r>
              <a:rPr sz="1150" b="1" spc="-245" dirty="0">
                <a:solidFill>
                  <a:srgbClr val="FF0000"/>
                </a:solidFill>
                <a:cs typeface="Calibri"/>
              </a:rPr>
              <a:t>4</a:t>
            </a:r>
            <a:r>
              <a:rPr sz="1275" b="1" spc="-367" baseline="42483" dirty="0">
                <a:solidFill>
                  <a:srgbClr val="404040"/>
                </a:solidFill>
                <a:cs typeface="Calibri"/>
              </a:rPr>
              <a:t>1</a:t>
            </a:r>
            <a:endParaRPr sz="1275" baseline="42483">
              <a:solidFill>
                <a:prstClr val="black"/>
              </a:solidFill>
              <a:cs typeface="Calibri"/>
            </a:endParaRPr>
          </a:p>
        </p:txBody>
      </p:sp>
      <p:sp>
        <p:nvSpPr>
          <p:cNvPr id="83" name="object 86"/>
          <p:cNvSpPr txBox="1"/>
          <p:nvPr/>
        </p:nvSpPr>
        <p:spPr>
          <a:xfrm>
            <a:off x="6817046" y="3215759"/>
            <a:ext cx="84010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spcBef>
                <a:spcPts val="135"/>
              </a:spcBef>
              <a:tabLst>
                <a:tab pos="466725" algn="l"/>
              </a:tabLst>
            </a:pPr>
            <a:r>
              <a:rPr sz="1150" b="1" spc="-15" dirty="0">
                <a:solidFill>
                  <a:srgbClr val="FF0000"/>
                </a:solidFill>
                <a:cs typeface="Calibri"/>
              </a:rPr>
              <a:t>27	</a:t>
            </a:r>
            <a:r>
              <a:rPr sz="1275" b="1" spc="-284" baseline="-26143" dirty="0">
                <a:solidFill>
                  <a:srgbClr val="404040"/>
                </a:solidFill>
                <a:cs typeface="Calibri"/>
              </a:rPr>
              <a:t>80</a:t>
            </a:r>
            <a:r>
              <a:rPr sz="850" b="1" spc="-190" dirty="0">
                <a:solidFill>
                  <a:srgbClr val="404040"/>
                </a:solidFill>
                <a:cs typeface="Calibri"/>
              </a:rPr>
              <a:t>8</a:t>
            </a:r>
            <a:r>
              <a:rPr sz="1275" b="1" spc="-284" baseline="-26143" dirty="0">
                <a:solidFill>
                  <a:srgbClr val="404040"/>
                </a:solidFill>
                <a:cs typeface="Calibri"/>
              </a:rPr>
              <a:t>4</a:t>
            </a:r>
            <a:r>
              <a:rPr sz="850" b="1" spc="-190" dirty="0">
                <a:solidFill>
                  <a:srgbClr val="404040"/>
                </a:solidFill>
                <a:cs typeface="Calibri"/>
              </a:rPr>
              <a:t>2</a:t>
            </a:r>
            <a:r>
              <a:rPr sz="1725" b="1" spc="-284" baseline="-26570" dirty="0">
                <a:solidFill>
                  <a:srgbClr val="FF0000"/>
                </a:solidFill>
                <a:cs typeface="Calibri"/>
              </a:rPr>
              <a:t>2</a:t>
            </a:r>
            <a:r>
              <a:rPr sz="850" b="1" spc="-190" dirty="0">
                <a:solidFill>
                  <a:srgbClr val="404040"/>
                </a:solidFill>
                <a:cs typeface="Calibri"/>
              </a:rPr>
              <a:t>7 </a:t>
            </a:r>
            <a:r>
              <a:rPr sz="1725" b="1" spc="7" baseline="-26570" dirty="0">
                <a:solidFill>
                  <a:srgbClr val="FF0000"/>
                </a:solidFill>
                <a:cs typeface="Calibri"/>
              </a:rPr>
              <a:t>6</a:t>
            </a:r>
            <a:endParaRPr sz="1725" baseline="-26570">
              <a:solidFill>
                <a:prstClr val="black"/>
              </a:solidFill>
              <a:cs typeface="Calibri"/>
            </a:endParaRPr>
          </a:p>
        </p:txBody>
      </p:sp>
      <p:sp>
        <p:nvSpPr>
          <p:cNvPr id="84" name="object 87"/>
          <p:cNvSpPr txBox="1"/>
          <p:nvPr/>
        </p:nvSpPr>
        <p:spPr>
          <a:xfrm>
            <a:off x="7443555" y="3198064"/>
            <a:ext cx="175895" cy="1574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850" b="1" spc="-45" dirty="0">
                <a:solidFill>
                  <a:srgbClr val="404040"/>
                </a:solidFill>
                <a:cs typeface="Calibri"/>
              </a:rPr>
              <a:t>853</a:t>
            </a:r>
            <a:endParaRPr sz="850">
              <a:solidFill>
                <a:prstClr val="black"/>
              </a:solidFill>
              <a:cs typeface="Calibri"/>
            </a:endParaRPr>
          </a:p>
        </p:txBody>
      </p:sp>
      <p:sp>
        <p:nvSpPr>
          <p:cNvPr id="85" name="object 88"/>
          <p:cNvSpPr txBox="1"/>
          <p:nvPr/>
        </p:nvSpPr>
        <p:spPr>
          <a:xfrm>
            <a:off x="7503981" y="3094086"/>
            <a:ext cx="22669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spcBef>
                <a:spcPts val="135"/>
              </a:spcBef>
            </a:pPr>
            <a:r>
              <a:rPr sz="1725" b="1" spc="-390" baseline="-19323" dirty="0">
                <a:solidFill>
                  <a:srgbClr val="FF0000"/>
                </a:solidFill>
                <a:cs typeface="Calibri"/>
              </a:rPr>
              <a:t>2</a:t>
            </a:r>
            <a:r>
              <a:rPr sz="850" b="1" spc="-260" dirty="0">
                <a:solidFill>
                  <a:srgbClr val="404040"/>
                </a:solidFill>
                <a:cs typeface="Calibri"/>
              </a:rPr>
              <a:t>88</a:t>
            </a:r>
            <a:r>
              <a:rPr sz="1725" b="1" spc="-390" baseline="-19323" dirty="0">
                <a:solidFill>
                  <a:srgbClr val="FF0000"/>
                </a:solidFill>
                <a:cs typeface="Calibri"/>
              </a:rPr>
              <a:t>8</a:t>
            </a:r>
            <a:r>
              <a:rPr sz="850" b="1" spc="-260" dirty="0">
                <a:solidFill>
                  <a:srgbClr val="404040"/>
                </a:solidFill>
                <a:cs typeface="Calibri"/>
              </a:rPr>
              <a:t>1</a:t>
            </a:r>
            <a:endParaRPr sz="850">
              <a:solidFill>
                <a:prstClr val="black"/>
              </a:solidFill>
              <a:cs typeface="Calibri"/>
            </a:endParaRPr>
          </a:p>
        </p:txBody>
      </p:sp>
      <p:sp>
        <p:nvSpPr>
          <p:cNvPr id="86" name="object 89"/>
          <p:cNvSpPr txBox="1"/>
          <p:nvPr/>
        </p:nvSpPr>
        <p:spPr>
          <a:xfrm>
            <a:off x="7589806" y="3008714"/>
            <a:ext cx="398780" cy="1574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spcBef>
                <a:spcPts val="114"/>
              </a:spcBef>
            </a:pPr>
            <a:r>
              <a:rPr sz="1275" b="1" spc="-232" baseline="-45751" dirty="0">
                <a:solidFill>
                  <a:srgbClr val="404040"/>
                </a:solidFill>
                <a:cs typeface="Calibri"/>
              </a:rPr>
              <a:t>89</a:t>
            </a:r>
            <a:r>
              <a:rPr sz="1275" b="1" spc="-232" baseline="-19607" dirty="0">
                <a:solidFill>
                  <a:srgbClr val="404040"/>
                </a:solidFill>
                <a:cs typeface="Calibri"/>
              </a:rPr>
              <a:t>9</a:t>
            </a:r>
            <a:r>
              <a:rPr sz="1275" b="1" spc="-232" baseline="-45751" dirty="0">
                <a:solidFill>
                  <a:srgbClr val="404040"/>
                </a:solidFill>
                <a:cs typeface="Calibri"/>
              </a:rPr>
              <a:t>9</a:t>
            </a:r>
            <a:r>
              <a:rPr sz="1275" b="1" spc="-232" baseline="-19607" dirty="0">
                <a:solidFill>
                  <a:srgbClr val="404040"/>
                </a:solidFill>
                <a:cs typeface="Calibri"/>
              </a:rPr>
              <a:t>1</a:t>
            </a:r>
            <a:r>
              <a:rPr sz="850" b="1" spc="-155" dirty="0">
                <a:solidFill>
                  <a:srgbClr val="404040"/>
                </a:solidFill>
                <a:cs typeface="Calibri"/>
              </a:rPr>
              <a:t>9</a:t>
            </a:r>
            <a:r>
              <a:rPr sz="1275" b="1" spc="-232" baseline="-19607" dirty="0">
                <a:solidFill>
                  <a:srgbClr val="404040"/>
                </a:solidFill>
                <a:cs typeface="Calibri"/>
              </a:rPr>
              <a:t>9</a:t>
            </a:r>
            <a:r>
              <a:rPr sz="850" b="1" spc="-155" dirty="0">
                <a:solidFill>
                  <a:srgbClr val="404040"/>
                </a:solidFill>
                <a:cs typeface="Calibri"/>
              </a:rPr>
              <a:t>37</a:t>
            </a:r>
            <a:endParaRPr sz="850">
              <a:solidFill>
                <a:prstClr val="black"/>
              </a:solidFill>
              <a:cs typeface="Calibri"/>
            </a:endParaRPr>
          </a:p>
        </p:txBody>
      </p:sp>
      <p:sp>
        <p:nvSpPr>
          <p:cNvPr id="87" name="object 90"/>
          <p:cNvSpPr txBox="1"/>
          <p:nvPr/>
        </p:nvSpPr>
        <p:spPr>
          <a:xfrm>
            <a:off x="7847781" y="2880109"/>
            <a:ext cx="312420" cy="1574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spcBef>
                <a:spcPts val="114"/>
              </a:spcBef>
            </a:pPr>
            <a:r>
              <a:rPr sz="1275" b="1" spc="-187" baseline="-19607" dirty="0">
                <a:solidFill>
                  <a:srgbClr val="404040"/>
                </a:solidFill>
                <a:cs typeface="Calibri"/>
              </a:rPr>
              <a:t>97</a:t>
            </a:r>
            <a:r>
              <a:rPr sz="850" b="1" spc="-125" dirty="0">
                <a:solidFill>
                  <a:srgbClr val="404040"/>
                </a:solidFill>
                <a:cs typeface="Calibri"/>
              </a:rPr>
              <a:t>9</a:t>
            </a:r>
            <a:r>
              <a:rPr sz="1275" b="1" spc="-187" baseline="-19607" dirty="0">
                <a:solidFill>
                  <a:srgbClr val="404040"/>
                </a:solidFill>
                <a:cs typeface="Calibri"/>
              </a:rPr>
              <a:t>7</a:t>
            </a:r>
            <a:r>
              <a:rPr sz="850" b="1" spc="-125" dirty="0">
                <a:solidFill>
                  <a:srgbClr val="404040"/>
                </a:solidFill>
                <a:cs typeface="Calibri"/>
              </a:rPr>
              <a:t>94</a:t>
            </a:r>
            <a:endParaRPr sz="850">
              <a:solidFill>
                <a:prstClr val="black"/>
              </a:solidFill>
              <a:cs typeface="Calibri"/>
            </a:endParaRPr>
          </a:p>
        </p:txBody>
      </p:sp>
      <p:sp>
        <p:nvSpPr>
          <p:cNvPr id="88" name="object 91"/>
          <p:cNvSpPr txBox="1"/>
          <p:nvPr/>
        </p:nvSpPr>
        <p:spPr>
          <a:xfrm>
            <a:off x="7994267" y="2778867"/>
            <a:ext cx="362585" cy="1574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spcBef>
                <a:spcPts val="114"/>
              </a:spcBef>
            </a:pPr>
            <a:r>
              <a:rPr sz="1275" b="1" spc="-232" baseline="-26143" dirty="0">
                <a:solidFill>
                  <a:srgbClr val="404040"/>
                </a:solidFill>
                <a:cs typeface="Calibri"/>
              </a:rPr>
              <a:t>10</a:t>
            </a:r>
            <a:r>
              <a:rPr sz="850" b="1" spc="-155" dirty="0">
                <a:solidFill>
                  <a:srgbClr val="404040"/>
                </a:solidFill>
                <a:cs typeface="Calibri"/>
              </a:rPr>
              <a:t>1</a:t>
            </a:r>
            <a:r>
              <a:rPr sz="1275" b="1" spc="-232" baseline="-26143" dirty="0">
                <a:solidFill>
                  <a:srgbClr val="404040"/>
                </a:solidFill>
                <a:cs typeface="Calibri"/>
              </a:rPr>
              <a:t>1</a:t>
            </a:r>
            <a:r>
              <a:rPr sz="850" b="1" spc="-155" dirty="0">
                <a:solidFill>
                  <a:srgbClr val="404040"/>
                </a:solidFill>
                <a:cs typeface="Calibri"/>
              </a:rPr>
              <a:t>0</a:t>
            </a:r>
            <a:r>
              <a:rPr sz="1275" b="1" spc="-232" baseline="-26143" dirty="0">
                <a:solidFill>
                  <a:srgbClr val="404040"/>
                </a:solidFill>
                <a:cs typeface="Calibri"/>
              </a:rPr>
              <a:t>6</a:t>
            </a:r>
            <a:r>
              <a:rPr sz="850" b="1" spc="-155" dirty="0">
                <a:solidFill>
                  <a:srgbClr val="404040"/>
                </a:solidFill>
                <a:cs typeface="Calibri"/>
              </a:rPr>
              <a:t>39</a:t>
            </a:r>
            <a:endParaRPr sz="850">
              <a:solidFill>
                <a:prstClr val="black"/>
              </a:solidFill>
              <a:cs typeface="Calibri"/>
            </a:endParaRPr>
          </a:p>
        </p:txBody>
      </p:sp>
      <p:sp>
        <p:nvSpPr>
          <p:cNvPr id="89" name="object 92"/>
          <p:cNvSpPr txBox="1"/>
          <p:nvPr/>
        </p:nvSpPr>
        <p:spPr>
          <a:xfrm>
            <a:off x="8191484" y="2722318"/>
            <a:ext cx="225425" cy="1574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850" b="1" spc="-45" dirty="0">
                <a:solidFill>
                  <a:srgbClr val="404040"/>
                </a:solidFill>
                <a:cs typeface="Calibri"/>
              </a:rPr>
              <a:t>1064</a:t>
            </a:r>
            <a:endParaRPr sz="850">
              <a:solidFill>
                <a:prstClr val="black"/>
              </a:solidFill>
              <a:cs typeface="Calibri"/>
            </a:endParaRPr>
          </a:p>
        </p:txBody>
      </p:sp>
      <p:sp>
        <p:nvSpPr>
          <p:cNvPr id="90" name="object 93"/>
          <p:cNvSpPr txBox="1"/>
          <p:nvPr/>
        </p:nvSpPr>
        <p:spPr>
          <a:xfrm>
            <a:off x="8252243" y="2616515"/>
            <a:ext cx="362585" cy="1574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spcBef>
                <a:spcPts val="114"/>
              </a:spcBef>
            </a:pPr>
            <a:r>
              <a:rPr sz="1275" b="1" spc="-232" baseline="-26143" dirty="0">
                <a:solidFill>
                  <a:srgbClr val="404040"/>
                </a:solidFill>
                <a:cs typeface="Calibri"/>
              </a:rPr>
              <a:t>10</a:t>
            </a:r>
            <a:r>
              <a:rPr sz="850" b="1" spc="-155" dirty="0">
                <a:solidFill>
                  <a:srgbClr val="404040"/>
                </a:solidFill>
                <a:cs typeface="Calibri"/>
              </a:rPr>
              <a:t>1</a:t>
            </a:r>
            <a:r>
              <a:rPr sz="1275" b="1" spc="-232" baseline="-26143" dirty="0">
                <a:solidFill>
                  <a:srgbClr val="404040"/>
                </a:solidFill>
                <a:cs typeface="Calibri"/>
              </a:rPr>
              <a:t>8</a:t>
            </a:r>
            <a:r>
              <a:rPr sz="850" b="1" spc="-155" dirty="0">
                <a:solidFill>
                  <a:srgbClr val="404040"/>
                </a:solidFill>
                <a:cs typeface="Calibri"/>
              </a:rPr>
              <a:t>1</a:t>
            </a:r>
            <a:r>
              <a:rPr sz="1275" b="1" spc="-232" baseline="-26143" dirty="0">
                <a:solidFill>
                  <a:srgbClr val="404040"/>
                </a:solidFill>
                <a:cs typeface="Calibri"/>
              </a:rPr>
              <a:t>9</a:t>
            </a:r>
            <a:r>
              <a:rPr sz="850" b="1" spc="-155" dirty="0">
                <a:solidFill>
                  <a:srgbClr val="404040"/>
                </a:solidFill>
                <a:cs typeface="Calibri"/>
              </a:rPr>
              <a:t>11</a:t>
            </a:r>
            <a:endParaRPr sz="850">
              <a:solidFill>
                <a:prstClr val="black"/>
              </a:solidFill>
              <a:cs typeface="Calibri"/>
            </a:endParaRPr>
          </a:p>
        </p:txBody>
      </p:sp>
      <p:sp>
        <p:nvSpPr>
          <p:cNvPr id="91" name="object 94"/>
          <p:cNvSpPr txBox="1"/>
          <p:nvPr/>
        </p:nvSpPr>
        <p:spPr>
          <a:xfrm>
            <a:off x="8423893" y="2547287"/>
            <a:ext cx="362585" cy="156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1275" b="1" spc="-232" baseline="-19607" dirty="0">
                <a:solidFill>
                  <a:srgbClr val="404040"/>
                </a:solidFill>
                <a:cs typeface="Calibri"/>
              </a:rPr>
              <a:t>11</a:t>
            </a:r>
            <a:r>
              <a:rPr sz="850" b="1" spc="-155" dirty="0">
                <a:solidFill>
                  <a:srgbClr val="404040"/>
                </a:solidFill>
                <a:cs typeface="Calibri"/>
              </a:rPr>
              <a:t>1</a:t>
            </a:r>
            <a:r>
              <a:rPr sz="1275" b="1" spc="-232" baseline="-19607" dirty="0">
                <a:solidFill>
                  <a:srgbClr val="404040"/>
                </a:solidFill>
                <a:cs typeface="Calibri"/>
              </a:rPr>
              <a:t>2</a:t>
            </a:r>
            <a:r>
              <a:rPr sz="850" b="1" spc="-155" dirty="0">
                <a:solidFill>
                  <a:srgbClr val="404040"/>
                </a:solidFill>
                <a:cs typeface="Calibri"/>
              </a:rPr>
              <a:t>1</a:t>
            </a:r>
            <a:r>
              <a:rPr sz="1275" b="1" spc="-232" baseline="-19607" dirty="0">
                <a:solidFill>
                  <a:srgbClr val="404040"/>
                </a:solidFill>
                <a:cs typeface="Calibri"/>
              </a:rPr>
              <a:t>5</a:t>
            </a:r>
            <a:r>
              <a:rPr sz="850" b="1" spc="-155" dirty="0">
                <a:solidFill>
                  <a:srgbClr val="404040"/>
                </a:solidFill>
                <a:cs typeface="Calibri"/>
              </a:rPr>
              <a:t>42</a:t>
            </a:r>
            <a:endParaRPr sz="850">
              <a:solidFill>
                <a:prstClr val="black"/>
              </a:solidFill>
              <a:cs typeface="Calibri"/>
            </a:endParaRPr>
          </a:p>
        </p:txBody>
      </p:sp>
      <p:sp>
        <p:nvSpPr>
          <p:cNvPr id="92" name="object 95"/>
          <p:cNvSpPr txBox="1"/>
          <p:nvPr/>
        </p:nvSpPr>
        <p:spPr>
          <a:xfrm>
            <a:off x="8595543" y="2436469"/>
            <a:ext cx="363855" cy="1574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spcBef>
                <a:spcPts val="114"/>
              </a:spcBef>
            </a:pPr>
            <a:r>
              <a:rPr sz="1275" b="1" spc="-232" baseline="-22875" dirty="0">
                <a:solidFill>
                  <a:srgbClr val="404040"/>
                </a:solidFill>
                <a:cs typeface="Calibri"/>
              </a:rPr>
              <a:t>11</a:t>
            </a:r>
            <a:r>
              <a:rPr sz="850" b="1" spc="-155" dirty="0">
                <a:solidFill>
                  <a:srgbClr val="404040"/>
                </a:solidFill>
                <a:cs typeface="Calibri"/>
              </a:rPr>
              <a:t>1</a:t>
            </a:r>
            <a:r>
              <a:rPr sz="1275" b="1" spc="-232" baseline="-22875" dirty="0">
                <a:solidFill>
                  <a:srgbClr val="404040"/>
                </a:solidFill>
                <a:cs typeface="Calibri"/>
              </a:rPr>
              <a:t>7</a:t>
            </a:r>
            <a:r>
              <a:rPr sz="850" b="1" spc="-155" dirty="0">
                <a:solidFill>
                  <a:srgbClr val="404040"/>
                </a:solidFill>
                <a:cs typeface="Calibri"/>
              </a:rPr>
              <a:t>1</a:t>
            </a:r>
            <a:r>
              <a:rPr sz="1275" b="1" spc="-232" baseline="-22875" dirty="0">
                <a:solidFill>
                  <a:srgbClr val="404040"/>
                </a:solidFill>
                <a:cs typeface="Calibri"/>
              </a:rPr>
              <a:t>1</a:t>
            </a:r>
            <a:r>
              <a:rPr sz="850" b="1" spc="-155" dirty="0">
                <a:solidFill>
                  <a:srgbClr val="404040"/>
                </a:solidFill>
                <a:cs typeface="Calibri"/>
              </a:rPr>
              <a:t>91</a:t>
            </a:r>
            <a:endParaRPr sz="850">
              <a:solidFill>
                <a:prstClr val="black"/>
              </a:solidFill>
              <a:cs typeface="Calibri"/>
            </a:endParaRPr>
          </a:p>
        </p:txBody>
      </p:sp>
      <p:sp>
        <p:nvSpPr>
          <p:cNvPr id="93" name="object 96"/>
          <p:cNvSpPr txBox="1"/>
          <p:nvPr/>
        </p:nvSpPr>
        <p:spPr>
          <a:xfrm>
            <a:off x="8767694" y="2334679"/>
            <a:ext cx="791845" cy="1574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spcBef>
                <a:spcPts val="114"/>
              </a:spcBef>
            </a:pPr>
            <a:r>
              <a:rPr sz="1275" b="1" spc="-352" baseline="-29411" dirty="0">
                <a:solidFill>
                  <a:srgbClr val="404040"/>
                </a:solidFill>
                <a:cs typeface="Calibri"/>
              </a:rPr>
              <a:t>12</a:t>
            </a:r>
            <a:r>
              <a:rPr sz="1275" b="1" spc="-352" baseline="-19607" dirty="0">
                <a:solidFill>
                  <a:srgbClr val="404040"/>
                </a:solidFill>
                <a:cs typeface="Calibri"/>
              </a:rPr>
              <a:t>1</a:t>
            </a:r>
            <a:r>
              <a:rPr sz="1275" b="1" spc="-352" baseline="-29411" dirty="0">
                <a:solidFill>
                  <a:srgbClr val="404040"/>
                </a:solidFill>
                <a:cs typeface="Calibri"/>
              </a:rPr>
              <a:t>1</a:t>
            </a:r>
            <a:r>
              <a:rPr sz="1275" b="1" spc="-352" baseline="-19607" dirty="0">
                <a:solidFill>
                  <a:srgbClr val="404040"/>
                </a:solidFill>
                <a:cs typeface="Calibri"/>
              </a:rPr>
              <a:t>2</a:t>
            </a:r>
            <a:r>
              <a:rPr sz="1275" b="1" spc="-352" baseline="-29411" dirty="0">
                <a:solidFill>
                  <a:srgbClr val="404040"/>
                </a:solidFill>
                <a:cs typeface="Calibri"/>
              </a:rPr>
              <a:t>0</a:t>
            </a:r>
            <a:r>
              <a:rPr sz="1275" b="1" spc="-352" baseline="-6535" dirty="0">
                <a:solidFill>
                  <a:srgbClr val="404040"/>
                </a:solidFill>
                <a:cs typeface="Calibri"/>
              </a:rPr>
              <a:t>1</a:t>
            </a:r>
            <a:r>
              <a:rPr sz="1275" b="1" spc="-352" baseline="-19607" dirty="0">
                <a:solidFill>
                  <a:srgbClr val="404040"/>
                </a:solidFill>
                <a:cs typeface="Calibri"/>
              </a:rPr>
              <a:t>1</a:t>
            </a:r>
            <a:r>
              <a:rPr sz="1275" b="1" spc="-352" baseline="-6535" dirty="0">
                <a:solidFill>
                  <a:srgbClr val="404040"/>
                </a:solidFill>
                <a:cs typeface="Calibri"/>
              </a:rPr>
              <a:t>2</a:t>
            </a:r>
            <a:r>
              <a:rPr sz="1275" b="1" spc="-352" baseline="-19607" dirty="0">
                <a:solidFill>
                  <a:srgbClr val="404040"/>
                </a:solidFill>
                <a:cs typeface="Calibri"/>
              </a:rPr>
              <a:t>9</a:t>
            </a:r>
            <a:r>
              <a:rPr sz="850" b="1" spc="-235" dirty="0">
                <a:solidFill>
                  <a:srgbClr val="404040"/>
                </a:solidFill>
                <a:cs typeface="Calibri"/>
              </a:rPr>
              <a:t>1</a:t>
            </a:r>
            <a:r>
              <a:rPr sz="1275" b="1" spc="-352" baseline="-6535" dirty="0">
                <a:solidFill>
                  <a:srgbClr val="404040"/>
                </a:solidFill>
                <a:cs typeface="Calibri"/>
              </a:rPr>
              <a:t>3</a:t>
            </a:r>
            <a:r>
              <a:rPr sz="850" b="1" spc="-235" dirty="0">
                <a:solidFill>
                  <a:srgbClr val="404040"/>
                </a:solidFill>
                <a:cs typeface="Calibri"/>
              </a:rPr>
              <a:t>2</a:t>
            </a:r>
            <a:r>
              <a:rPr sz="1275" b="1" spc="-352" baseline="-6535" dirty="0">
                <a:solidFill>
                  <a:srgbClr val="404040"/>
                </a:solidFill>
                <a:cs typeface="Calibri"/>
              </a:rPr>
              <a:t>0</a:t>
            </a:r>
            <a:r>
              <a:rPr sz="1275" b="1" spc="-352" baseline="3267" dirty="0">
                <a:solidFill>
                  <a:srgbClr val="404040"/>
                </a:solidFill>
                <a:cs typeface="Calibri"/>
              </a:rPr>
              <a:t>1</a:t>
            </a:r>
            <a:r>
              <a:rPr sz="850" b="1" spc="-235" dirty="0">
                <a:solidFill>
                  <a:srgbClr val="404040"/>
                </a:solidFill>
                <a:cs typeface="Calibri"/>
              </a:rPr>
              <a:t>3</a:t>
            </a:r>
            <a:r>
              <a:rPr sz="1275" b="1" spc="-352" baseline="3267" dirty="0">
                <a:solidFill>
                  <a:srgbClr val="404040"/>
                </a:solidFill>
                <a:cs typeface="Calibri"/>
              </a:rPr>
              <a:t>2</a:t>
            </a:r>
            <a:r>
              <a:rPr sz="850" b="1" spc="-235" dirty="0">
                <a:solidFill>
                  <a:srgbClr val="404040"/>
                </a:solidFill>
                <a:cs typeface="Calibri"/>
              </a:rPr>
              <a:t>6</a:t>
            </a:r>
            <a:r>
              <a:rPr sz="1275" b="1" spc="-352" baseline="3267" dirty="0">
                <a:solidFill>
                  <a:srgbClr val="404040"/>
                </a:solidFill>
                <a:cs typeface="Calibri"/>
              </a:rPr>
              <a:t>1420142040</a:t>
            </a:r>
            <a:endParaRPr sz="1275" baseline="3267">
              <a:solidFill>
                <a:prstClr val="black"/>
              </a:solidFill>
              <a:cs typeface="Calibri"/>
            </a:endParaRPr>
          </a:p>
        </p:txBody>
      </p:sp>
      <p:sp>
        <p:nvSpPr>
          <p:cNvPr id="94" name="object 97"/>
          <p:cNvSpPr txBox="1"/>
          <p:nvPr/>
        </p:nvSpPr>
        <p:spPr>
          <a:xfrm>
            <a:off x="9591350" y="5259827"/>
            <a:ext cx="10223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300" spc="-60" dirty="0">
                <a:solidFill>
                  <a:srgbClr val="585858"/>
                </a:solidFill>
                <a:cs typeface="Calibri"/>
              </a:rPr>
              <a:t>0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95" name="object 98"/>
          <p:cNvSpPr txBox="1"/>
          <p:nvPr/>
        </p:nvSpPr>
        <p:spPr>
          <a:xfrm>
            <a:off x="9591350" y="4909129"/>
            <a:ext cx="10223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300" spc="-60" dirty="0">
                <a:solidFill>
                  <a:srgbClr val="585858"/>
                </a:solidFill>
                <a:cs typeface="Calibri"/>
              </a:rPr>
              <a:t>5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96" name="object 99"/>
          <p:cNvSpPr txBox="1"/>
          <p:nvPr/>
        </p:nvSpPr>
        <p:spPr>
          <a:xfrm>
            <a:off x="9591350" y="4558357"/>
            <a:ext cx="17653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300" spc="-70" dirty="0">
                <a:solidFill>
                  <a:srgbClr val="585858"/>
                </a:solidFill>
                <a:cs typeface="Calibri"/>
              </a:rPr>
              <a:t>10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97" name="object 100"/>
          <p:cNvSpPr txBox="1"/>
          <p:nvPr/>
        </p:nvSpPr>
        <p:spPr>
          <a:xfrm>
            <a:off x="9591350" y="4208570"/>
            <a:ext cx="176530" cy="222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300" spc="-70" dirty="0">
                <a:solidFill>
                  <a:srgbClr val="585858"/>
                </a:solidFill>
                <a:cs typeface="Calibri"/>
              </a:rPr>
              <a:t>15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98" name="object 101"/>
          <p:cNvSpPr txBox="1"/>
          <p:nvPr/>
        </p:nvSpPr>
        <p:spPr>
          <a:xfrm>
            <a:off x="9591350" y="3857506"/>
            <a:ext cx="17653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300" spc="-70" dirty="0">
                <a:solidFill>
                  <a:srgbClr val="585858"/>
                </a:solidFill>
                <a:cs typeface="Calibri"/>
              </a:rPr>
              <a:t>20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99" name="object 102"/>
          <p:cNvSpPr txBox="1"/>
          <p:nvPr/>
        </p:nvSpPr>
        <p:spPr>
          <a:xfrm>
            <a:off x="9591350" y="3506716"/>
            <a:ext cx="17653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300" spc="-70" dirty="0">
                <a:solidFill>
                  <a:srgbClr val="585858"/>
                </a:solidFill>
                <a:cs typeface="Calibri"/>
              </a:rPr>
              <a:t>25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0" name="object 103"/>
          <p:cNvSpPr txBox="1"/>
          <p:nvPr/>
        </p:nvSpPr>
        <p:spPr>
          <a:xfrm>
            <a:off x="9591350" y="3156108"/>
            <a:ext cx="17653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300" spc="-70" dirty="0">
                <a:solidFill>
                  <a:srgbClr val="585858"/>
                </a:solidFill>
                <a:cs typeface="Calibri"/>
              </a:rPr>
              <a:t>30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1" name="object 104"/>
          <p:cNvSpPr txBox="1"/>
          <p:nvPr/>
        </p:nvSpPr>
        <p:spPr>
          <a:xfrm>
            <a:off x="9591350" y="2805318"/>
            <a:ext cx="17653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300" spc="-70" dirty="0">
                <a:solidFill>
                  <a:srgbClr val="585858"/>
                </a:solidFill>
                <a:cs typeface="Calibri"/>
              </a:rPr>
              <a:t>35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2" name="object 105"/>
          <p:cNvSpPr txBox="1"/>
          <p:nvPr/>
        </p:nvSpPr>
        <p:spPr>
          <a:xfrm>
            <a:off x="9591350" y="2454710"/>
            <a:ext cx="17653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300" spc="-70" dirty="0">
                <a:solidFill>
                  <a:srgbClr val="585858"/>
                </a:solidFill>
                <a:cs typeface="Calibri"/>
              </a:rPr>
              <a:t>40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3" name="object 106"/>
          <p:cNvSpPr txBox="1"/>
          <p:nvPr/>
        </p:nvSpPr>
        <p:spPr>
          <a:xfrm>
            <a:off x="9591350" y="2103920"/>
            <a:ext cx="17653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300" spc="-70" dirty="0">
                <a:solidFill>
                  <a:srgbClr val="585858"/>
                </a:solidFill>
                <a:cs typeface="Calibri"/>
              </a:rPr>
              <a:t>45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4" name="object 107"/>
          <p:cNvSpPr txBox="1"/>
          <p:nvPr/>
        </p:nvSpPr>
        <p:spPr>
          <a:xfrm>
            <a:off x="732529" y="5259827"/>
            <a:ext cx="10223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300" spc="-60" dirty="0">
                <a:solidFill>
                  <a:srgbClr val="585858"/>
                </a:solidFill>
                <a:cs typeface="Calibri"/>
              </a:rPr>
              <a:t>0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5" name="object 108"/>
          <p:cNvSpPr txBox="1"/>
          <p:nvPr/>
        </p:nvSpPr>
        <p:spPr>
          <a:xfrm>
            <a:off x="580460" y="4809254"/>
            <a:ext cx="25082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300" spc="-70" dirty="0">
                <a:solidFill>
                  <a:srgbClr val="585858"/>
                </a:solidFill>
                <a:cs typeface="Calibri"/>
              </a:rPr>
              <a:t>200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6" name="object 109"/>
          <p:cNvSpPr txBox="1"/>
          <p:nvPr/>
        </p:nvSpPr>
        <p:spPr>
          <a:xfrm>
            <a:off x="580460" y="4358244"/>
            <a:ext cx="25082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300" spc="-70" dirty="0">
                <a:solidFill>
                  <a:srgbClr val="585858"/>
                </a:solidFill>
                <a:cs typeface="Calibri"/>
              </a:rPr>
              <a:t>400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7" name="object 110"/>
          <p:cNvSpPr txBox="1"/>
          <p:nvPr/>
        </p:nvSpPr>
        <p:spPr>
          <a:xfrm>
            <a:off x="580460" y="3907124"/>
            <a:ext cx="25082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300" spc="-70" dirty="0">
                <a:solidFill>
                  <a:srgbClr val="585858"/>
                </a:solidFill>
                <a:cs typeface="Calibri"/>
              </a:rPr>
              <a:t>600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8" name="object 111"/>
          <p:cNvSpPr txBox="1"/>
          <p:nvPr/>
        </p:nvSpPr>
        <p:spPr>
          <a:xfrm>
            <a:off x="580460" y="3456551"/>
            <a:ext cx="25082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300" spc="-70" dirty="0">
                <a:solidFill>
                  <a:srgbClr val="585858"/>
                </a:solidFill>
                <a:cs typeface="Calibri"/>
              </a:rPr>
              <a:t>800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9" name="object 112"/>
          <p:cNvSpPr txBox="1"/>
          <p:nvPr/>
        </p:nvSpPr>
        <p:spPr>
          <a:xfrm>
            <a:off x="504217" y="3005613"/>
            <a:ext cx="32575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300" spc="-70" dirty="0">
                <a:solidFill>
                  <a:srgbClr val="585858"/>
                </a:solidFill>
                <a:cs typeface="Calibri"/>
              </a:rPr>
              <a:t>1000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110" name="object 113"/>
          <p:cNvSpPr txBox="1"/>
          <p:nvPr/>
        </p:nvSpPr>
        <p:spPr>
          <a:xfrm>
            <a:off x="504217" y="2555040"/>
            <a:ext cx="32575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300" spc="-70" dirty="0">
                <a:solidFill>
                  <a:srgbClr val="585858"/>
                </a:solidFill>
                <a:cs typeface="Calibri"/>
              </a:rPr>
              <a:t>1200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111" name="object 114"/>
          <p:cNvSpPr txBox="1"/>
          <p:nvPr/>
        </p:nvSpPr>
        <p:spPr>
          <a:xfrm>
            <a:off x="504217" y="2103920"/>
            <a:ext cx="32575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300" spc="-70" dirty="0">
                <a:solidFill>
                  <a:srgbClr val="585858"/>
                </a:solidFill>
                <a:cs typeface="Calibri"/>
              </a:rPr>
              <a:t>1400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112" name="object 115"/>
          <p:cNvSpPr txBox="1"/>
          <p:nvPr/>
        </p:nvSpPr>
        <p:spPr>
          <a:xfrm>
            <a:off x="924594" y="5486677"/>
            <a:ext cx="8593455" cy="8210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00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23/03/2020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0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25/03/2020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5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27/03/2020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5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29/03/2020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0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31/03/2020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5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02/04/2020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5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04/04/2020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0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06/04/2020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5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08/04/2020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5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10/04/2020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5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12/04/2020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5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14/04/2020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0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16/04/2020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5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18/04/2020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5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20/04/2020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0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22/04/2020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5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24/04/2020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5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26/04/2020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0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28/04/2020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5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30/04/2020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5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02/05/2020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5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04/05/2020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5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06/05/2020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0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08/05/2020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5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10/05/2020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5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12/05/2020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0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14/05/2020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5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16/05/2020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5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18/05/2020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0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20/05/2020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5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22/05/2020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5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24/05/2020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0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26/05/2020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5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28/05/2020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5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30/05/2020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5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01/06/2020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5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03/06/2020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0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05/06/2020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5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07/06/2020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5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09/06/2020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0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11/06/2020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5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13/06/2020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5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15/06/2020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0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17/06/2020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5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19/06/2020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5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21/06/2020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5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23/06/2020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5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25/06/2020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50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27/06/2020</a:t>
            </a:r>
            <a:endParaRPr sz="11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65"/>
              </a:lnSpc>
            </a:pPr>
            <a:r>
              <a:rPr sz="1150" spc="65" dirty="0">
                <a:solidFill>
                  <a:srgbClr val="585858"/>
                </a:solidFill>
                <a:cs typeface="Calibri"/>
              </a:rPr>
              <a:t>29/06/2020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113" name="object 116"/>
          <p:cNvSpPr txBox="1"/>
          <p:nvPr/>
        </p:nvSpPr>
        <p:spPr>
          <a:xfrm>
            <a:off x="2272882" y="1441286"/>
            <a:ext cx="5634355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50" b="1" spc="-85" dirty="0">
                <a:solidFill>
                  <a:srgbClr val="585858"/>
                </a:solidFill>
                <a:cs typeface="Calibri"/>
              </a:rPr>
              <a:t>Defunciones </a:t>
            </a:r>
            <a:r>
              <a:rPr sz="2050" b="1" spc="-105" dirty="0">
                <a:solidFill>
                  <a:srgbClr val="585858"/>
                </a:solidFill>
                <a:cs typeface="Calibri"/>
              </a:rPr>
              <a:t>por </a:t>
            </a:r>
            <a:r>
              <a:rPr sz="2050" b="1" spc="-75" dirty="0">
                <a:solidFill>
                  <a:srgbClr val="585858"/>
                </a:solidFill>
                <a:cs typeface="Calibri"/>
              </a:rPr>
              <a:t>dia </a:t>
            </a:r>
            <a:r>
              <a:rPr sz="2050" b="1" spc="-85" dirty="0">
                <a:solidFill>
                  <a:srgbClr val="585858"/>
                </a:solidFill>
                <a:cs typeface="Calibri"/>
              </a:rPr>
              <a:t>y </a:t>
            </a:r>
            <a:r>
              <a:rPr sz="2050" b="1" spc="-114" dirty="0">
                <a:solidFill>
                  <a:srgbClr val="585858"/>
                </a:solidFill>
                <a:cs typeface="Calibri"/>
              </a:rPr>
              <a:t>acumuladas </a:t>
            </a:r>
            <a:r>
              <a:rPr sz="2050" b="1" spc="-105" dirty="0">
                <a:solidFill>
                  <a:srgbClr val="585858"/>
                </a:solidFill>
                <a:cs typeface="Calibri"/>
              </a:rPr>
              <a:t>por </a:t>
            </a:r>
            <a:r>
              <a:rPr sz="2050" b="1" spc="-80" dirty="0">
                <a:solidFill>
                  <a:srgbClr val="585858"/>
                </a:solidFill>
                <a:cs typeface="Calibri"/>
              </a:rPr>
              <a:t>fecha </a:t>
            </a:r>
            <a:r>
              <a:rPr sz="2050" b="1" spc="-105" dirty="0">
                <a:solidFill>
                  <a:srgbClr val="585858"/>
                </a:solidFill>
                <a:cs typeface="Calibri"/>
              </a:rPr>
              <a:t>de</a:t>
            </a:r>
            <a:r>
              <a:rPr sz="2050" b="1" spc="-225" dirty="0">
                <a:solidFill>
                  <a:srgbClr val="585858"/>
                </a:solidFill>
                <a:cs typeface="Calibri"/>
              </a:rPr>
              <a:t> </a:t>
            </a:r>
            <a:r>
              <a:rPr sz="2050" b="1" spc="-90" dirty="0">
                <a:solidFill>
                  <a:srgbClr val="585858"/>
                </a:solidFill>
                <a:cs typeface="Calibri"/>
              </a:rPr>
              <a:t>defunción</a:t>
            </a:r>
            <a:endParaRPr sz="2050">
              <a:solidFill>
                <a:prstClr val="black"/>
              </a:solidFill>
              <a:cs typeface="Calibri"/>
            </a:endParaRPr>
          </a:p>
        </p:txBody>
      </p:sp>
      <p:sp>
        <p:nvSpPr>
          <p:cNvPr id="114" name="object 117"/>
          <p:cNvSpPr/>
          <p:nvPr/>
        </p:nvSpPr>
        <p:spPr>
          <a:xfrm>
            <a:off x="1344338" y="2393075"/>
            <a:ext cx="313055" cy="95885"/>
          </a:xfrm>
          <a:custGeom>
            <a:avLst/>
            <a:gdLst/>
            <a:ahLst/>
            <a:cxnLst/>
            <a:rect l="l" t="t" r="r" b="b"/>
            <a:pathLst>
              <a:path w="313055" h="95885">
                <a:moveTo>
                  <a:pt x="312470" y="0"/>
                </a:moveTo>
                <a:lnTo>
                  <a:pt x="0" y="0"/>
                </a:lnTo>
                <a:lnTo>
                  <a:pt x="0" y="95769"/>
                </a:lnTo>
                <a:lnTo>
                  <a:pt x="312470" y="95769"/>
                </a:lnTo>
                <a:lnTo>
                  <a:pt x="31247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5" name="object 118"/>
          <p:cNvSpPr txBox="1"/>
          <p:nvPr/>
        </p:nvSpPr>
        <p:spPr>
          <a:xfrm>
            <a:off x="1684521" y="2309141"/>
            <a:ext cx="90678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300" spc="-70" dirty="0">
                <a:solidFill>
                  <a:srgbClr val="585858"/>
                </a:solidFill>
                <a:cs typeface="Calibri"/>
              </a:rPr>
              <a:t>DEFUNCIONES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116" name="object 119"/>
          <p:cNvSpPr/>
          <p:nvPr/>
        </p:nvSpPr>
        <p:spPr>
          <a:xfrm>
            <a:off x="1338089" y="2851309"/>
            <a:ext cx="325120" cy="0"/>
          </a:xfrm>
          <a:custGeom>
            <a:avLst/>
            <a:gdLst/>
            <a:ahLst/>
            <a:cxnLst/>
            <a:rect l="l" t="t" r="r" b="b"/>
            <a:pathLst>
              <a:path w="325119">
                <a:moveTo>
                  <a:pt x="0" y="0"/>
                </a:moveTo>
                <a:lnTo>
                  <a:pt x="324969" y="0"/>
                </a:lnTo>
              </a:path>
            </a:pathLst>
          </a:custGeom>
          <a:ln w="41044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7" name="object 120"/>
          <p:cNvSpPr txBox="1"/>
          <p:nvPr/>
        </p:nvSpPr>
        <p:spPr>
          <a:xfrm>
            <a:off x="1684521" y="2713197"/>
            <a:ext cx="1831339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300" spc="-70" dirty="0">
                <a:solidFill>
                  <a:srgbClr val="585858"/>
                </a:solidFill>
                <a:cs typeface="Calibri"/>
              </a:rPr>
              <a:t>DEFUNCIONES</a:t>
            </a:r>
            <a:r>
              <a:rPr sz="1300" spc="-75" dirty="0">
                <a:solidFill>
                  <a:srgbClr val="585858"/>
                </a:solidFill>
                <a:cs typeface="Calibri"/>
              </a:rPr>
              <a:t> </a:t>
            </a:r>
            <a:r>
              <a:rPr sz="1300" spc="-70" dirty="0">
                <a:solidFill>
                  <a:srgbClr val="585858"/>
                </a:solidFill>
                <a:cs typeface="Calibri"/>
              </a:rPr>
              <a:t>ACUMULADAS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118" name="object 121"/>
          <p:cNvSpPr/>
          <p:nvPr/>
        </p:nvSpPr>
        <p:spPr>
          <a:xfrm>
            <a:off x="288190" y="1332759"/>
            <a:ext cx="9624695" cy="5295265"/>
          </a:xfrm>
          <a:custGeom>
            <a:avLst/>
            <a:gdLst/>
            <a:ahLst/>
            <a:cxnLst/>
            <a:rect l="l" t="t" r="r" b="b"/>
            <a:pathLst>
              <a:path w="9624695" h="5295265">
                <a:moveTo>
                  <a:pt x="0" y="5294687"/>
                </a:moveTo>
                <a:lnTo>
                  <a:pt x="9624082" y="5294687"/>
                </a:lnTo>
                <a:lnTo>
                  <a:pt x="9624082" y="0"/>
                </a:lnTo>
                <a:lnTo>
                  <a:pt x="0" y="0"/>
                </a:lnTo>
                <a:lnTo>
                  <a:pt x="0" y="5294687"/>
                </a:lnTo>
                <a:close/>
              </a:path>
            </a:pathLst>
          </a:custGeom>
          <a:ln w="1342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19" name="object 122"/>
          <p:cNvGrpSpPr/>
          <p:nvPr/>
        </p:nvGrpSpPr>
        <p:grpSpPr>
          <a:xfrm>
            <a:off x="10164891" y="2346106"/>
            <a:ext cx="1466215" cy="572770"/>
            <a:chOff x="10164891" y="2346106"/>
            <a:chExt cx="1466215" cy="572770"/>
          </a:xfrm>
        </p:grpSpPr>
        <p:sp>
          <p:nvSpPr>
            <p:cNvPr id="120" name="object 123"/>
            <p:cNvSpPr/>
            <p:nvPr/>
          </p:nvSpPr>
          <p:spPr>
            <a:xfrm>
              <a:off x="10164891" y="2346106"/>
              <a:ext cx="1466215" cy="572770"/>
            </a:xfrm>
            <a:custGeom>
              <a:avLst/>
              <a:gdLst/>
              <a:ahLst/>
              <a:cxnLst/>
              <a:rect l="l" t="t" r="r" b="b"/>
              <a:pathLst>
                <a:path w="1466215" h="572769">
                  <a:moveTo>
                    <a:pt x="1465716" y="0"/>
                  </a:moveTo>
                  <a:lnTo>
                    <a:pt x="0" y="0"/>
                  </a:lnTo>
                  <a:lnTo>
                    <a:pt x="0" y="572317"/>
                  </a:lnTo>
                  <a:lnTo>
                    <a:pt x="1465717" y="572318"/>
                  </a:lnTo>
                  <a:lnTo>
                    <a:pt x="14657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object 124"/>
            <p:cNvSpPr/>
            <p:nvPr/>
          </p:nvSpPr>
          <p:spPr>
            <a:xfrm>
              <a:off x="10164890" y="2346108"/>
              <a:ext cx="1466215" cy="572770"/>
            </a:xfrm>
            <a:custGeom>
              <a:avLst/>
              <a:gdLst/>
              <a:ahLst/>
              <a:cxnLst/>
              <a:rect l="l" t="t" r="r" b="b"/>
              <a:pathLst>
                <a:path w="1466215" h="572769">
                  <a:moveTo>
                    <a:pt x="1465719" y="572325"/>
                  </a:moveTo>
                  <a:lnTo>
                    <a:pt x="1465707" y="560489"/>
                  </a:lnTo>
                  <a:lnTo>
                    <a:pt x="1465707" y="0"/>
                  </a:lnTo>
                  <a:lnTo>
                    <a:pt x="1455877" y="0"/>
                  </a:lnTo>
                  <a:lnTo>
                    <a:pt x="1455877" y="560489"/>
                  </a:lnTo>
                  <a:lnTo>
                    <a:pt x="0" y="560489"/>
                  </a:lnTo>
                  <a:lnTo>
                    <a:pt x="0" y="572325"/>
                  </a:lnTo>
                  <a:lnTo>
                    <a:pt x="1455877" y="572325"/>
                  </a:lnTo>
                  <a:lnTo>
                    <a:pt x="1465719" y="5723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object 125"/>
          <p:cNvSpPr txBox="1"/>
          <p:nvPr/>
        </p:nvSpPr>
        <p:spPr>
          <a:xfrm>
            <a:off x="10164891" y="2403281"/>
            <a:ext cx="1456055" cy="4038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11480">
              <a:spcBef>
                <a:spcPts val="130"/>
              </a:spcBef>
            </a:pPr>
            <a:r>
              <a:rPr sz="2450" b="1" spc="-130" dirty="0">
                <a:solidFill>
                  <a:srgbClr val="FFFFFF"/>
                </a:solidFill>
                <a:cs typeface="Calibri"/>
              </a:rPr>
              <a:t>1,240</a:t>
            </a:r>
            <a:endParaRPr sz="2450"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123" name="object 126"/>
          <p:cNvGrpSpPr/>
          <p:nvPr/>
        </p:nvGrpSpPr>
        <p:grpSpPr>
          <a:xfrm>
            <a:off x="10478285" y="3617958"/>
            <a:ext cx="951865" cy="421005"/>
            <a:chOff x="10478285" y="3617958"/>
            <a:chExt cx="951865" cy="421005"/>
          </a:xfrm>
        </p:grpSpPr>
        <p:sp>
          <p:nvSpPr>
            <p:cNvPr id="124" name="object 127"/>
            <p:cNvSpPr/>
            <p:nvPr/>
          </p:nvSpPr>
          <p:spPr>
            <a:xfrm>
              <a:off x="10478285" y="3617958"/>
              <a:ext cx="951865" cy="421005"/>
            </a:xfrm>
            <a:custGeom>
              <a:avLst/>
              <a:gdLst/>
              <a:ahLst/>
              <a:cxnLst/>
              <a:rect l="l" t="t" r="r" b="b"/>
              <a:pathLst>
                <a:path w="951865" h="421004">
                  <a:moveTo>
                    <a:pt x="0" y="420590"/>
                  </a:moveTo>
                  <a:lnTo>
                    <a:pt x="951607" y="420590"/>
                  </a:lnTo>
                  <a:lnTo>
                    <a:pt x="951607" y="0"/>
                  </a:lnTo>
                  <a:lnTo>
                    <a:pt x="0" y="0"/>
                  </a:lnTo>
                  <a:lnTo>
                    <a:pt x="0" y="42059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object 128"/>
            <p:cNvSpPr/>
            <p:nvPr/>
          </p:nvSpPr>
          <p:spPr>
            <a:xfrm>
              <a:off x="11411327" y="3617958"/>
              <a:ext cx="19050" cy="421005"/>
            </a:xfrm>
            <a:custGeom>
              <a:avLst/>
              <a:gdLst/>
              <a:ahLst/>
              <a:cxnLst/>
              <a:rect l="l" t="t" r="r" b="b"/>
              <a:pathLst>
                <a:path w="19050" h="421004">
                  <a:moveTo>
                    <a:pt x="0" y="420590"/>
                  </a:moveTo>
                  <a:lnTo>
                    <a:pt x="18567" y="420590"/>
                  </a:lnTo>
                  <a:lnTo>
                    <a:pt x="18566" y="0"/>
                  </a:lnTo>
                  <a:lnTo>
                    <a:pt x="0" y="0"/>
                  </a:lnTo>
                  <a:lnTo>
                    <a:pt x="0" y="42059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object 129"/>
            <p:cNvSpPr/>
            <p:nvPr/>
          </p:nvSpPr>
          <p:spPr>
            <a:xfrm>
              <a:off x="10478285" y="4027388"/>
              <a:ext cx="951865" cy="11430"/>
            </a:xfrm>
            <a:custGeom>
              <a:avLst/>
              <a:gdLst/>
              <a:ahLst/>
              <a:cxnLst/>
              <a:rect l="l" t="t" r="r" b="b"/>
              <a:pathLst>
                <a:path w="951865" h="11429">
                  <a:moveTo>
                    <a:pt x="0" y="11159"/>
                  </a:moveTo>
                  <a:lnTo>
                    <a:pt x="951607" y="11160"/>
                  </a:lnTo>
                  <a:lnTo>
                    <a:pt x="951607" y="0"/>
                  </a:lnTo>
                  <a:lnTo>
                    <a:pt x="0" y="0"/>
                  </a:lnTo>
                  <a:lnTo>
                    <a:pt x="0" y="11159"/>
                  </a:lnTo>
                  <a:close/>
                </a:path>
              </a:pathLst>
            </a:custGeom>
            <a:solidFill>
              <a:srgbClr val="DEC8A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7" name="object 130"/>
          <p:cNvSpPr txBox="1"/>
          <p:nvPr/>
        </p:nvSpPr>
        <p:spPr>
          <a:xfrm>
            <a:off x="10478285" y="3649505"/>
            <a:ext cx="915669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90805">
              <a:spcBef>
                <a:spcPts val="130"/>
              </a:spcBef>
            </a:pPr>
            <a:r>
              <a:rPr spc="815" dirty="0">
                <a:solidFill>
                  <a:prstClr val="black"/>
                </a:solidFill>
                <a:latin typeface="Arial Black"/>
                <a:cs typeface="Arial Black"/>
              </a:rPr>
              <a:t>246</a:t>
            </a:r>
            <a:endParaRPr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grpSp>
        <p:nvGrpSpPr>
          <p:cNvPr id="128" name="object 131"/>
          <p:cNvGrpSpPr/>
          <p:nvPr/>
        </p:nvGrpSpPr>
        <p:grpSpPr>
          <a:xfrm>
            <a:off x="10459719" y="3606618"/>
            <a:ext cx="970280" cy="432434"/>
            <a:chOff x="10459719" y="3606618"/>
            <a:chExt cx="970280" cy="432434"/>
          </a:xfrm>
        </p:grpSpPr>
        <p:sp>
          <p:nvSpPr>
            <p:cNvPr id="129" name="object 132"/>
            <p:cNvSpPr/>
            <p:nvPr/>
          </p:nvSpPr>
          <p:spPr>
            <a:xfrm>
              <a:off x="10468702" y="361219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1153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object 133"/>
            <p:cNvSpPr/>
            <p:nvPr/>
          </p:nvSpPr>
          <p:spPr>
            <a:xfrm>
              <a:off x="10459707" y="3606812"/>
              <a:ext cx="970280" cy="431800"/>
            </a:xfrm>
            <a:custGeom>
              <a:avLst/>
              <a:gdLst/>
              <a:ahLst/>
              <a:cxnLst/>
              <a:rect l="l" t="t" r="r" b="b"/>
              <a:pathLst>
                <a:path w="970279" h="431800">
                  <a:moveTo>
                    <a:pt x="970178" y="0"/>
                  </a:moveTo>
                  <a:lnTo>
                    <a:pt x="933653" y="0"/>
                  </a:lnTo>
                  <a:lnTo>
                    <a:pt x="933653" y="11150"/>
                  </a:lnTo>
                  <a:lnTo>
                    <a:pt x="933653" y="409435"/>
                  </a:lnTo>
                  <a:lnTo>
                    <a:pt x="18567" y="409435"/>
                  </a:lnTo>
                  <a:lnTo>
                    <a:pt x="18567" y="11150"/>
                  </a:lnTo>
                  <a:lnTo>
                    <a:pt x="933653" y="11150"/>
                  </a:lnTo>
                  <a:lnTo>
                    <a:pt x="933653" y="0"/>
                  </a:lnTo>
                  <a:lnTo>
                    <a:pt x="18567" y="0"/>
                  </a:lnTo>
                  <a:lnTo>
                    <a:pt x="0" y="0"/>
                  </a:lnTo>
                  <a:lnTo>
                    <a:pt x="12" y="431736"/>
                  </a:lnTo>
                  <a:lnTo>
                    <a:pt x="18567" y="431736"/>
                  </a:lnTo>
                  <a:lnTo>
                    <a:pt x="970178" y="431749"/>
                  </a:lnTo>
                  <a:lnTo>
                    <a:pt x="970178" y="409435"/>
                  </a:lnTo>
                  <a:lnTo>
                    <a:pt x="970178" y="11150"/>
                  </a:lnTo>
                  <a:lnTo>
                    <a:pt x="9701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1" name="object 134"/>
          <p:cNvGrpSpPr/>
          <p:nvPr/>
        </p:nvGrpSpPr>
        <p:grpSpPr>
          <a:xfrm>
            <a:off x="350519" y="6728452"/>
            <a:ext cx="8153400" cy="6350"/>
            <a:chOff x="350519" y="6728452"/>
            <a:chExt cx="8153400" cy="6350"/>
          </a:xfrm>
        </p:grpSpPr>
        <p:sp>
          <p:nvSpPr>
            <p:cNvPr id="132" name="object 135"/>
            <p:cNvSpPr/>
            <p:nvPr/>
          </p:nvSpPr>
          <p:spPr>
            <a:xfrm>
              <a:off x="1391045" y="6731396"/>
              <a:ext cx="6616065" cy="0"/>
            </a:xfrm>
            <a:custGeom>
              <a:avLst/>
              <a:gdLst/>
              <a:ahLst/>
              <a:cxnLst/>
              <a:rect l="l" t="t" r="r" b="b"/>
              <a:pathLst>
                <a:path w="6616065">
                  <a:moveTo>
                    <a:pt x="0" y="0"/>
                  </a:moveTo>
                  <a:lnTo>
                    <a:pt x="0" y="0"/>
                  </a:lnTo>
                </a:path>
                <a:path w="6616065">
                  <a:moveTo>
                    <a:pt x="762932" y="0"/>
                  </a:moveTo>
                  <a:lnTo>
                    <a:pt x="762932" y="0"/>
                  </a:lnTo>
                </a:path>
                <a:path w="6616065">
                  <a:moveTo>
                    <a:pt x="1306083" y="0"/>
                  </a:moveTo>
                  <a:lnTo>
                    <a:pt x="1306083" y="0"/>
                  </a:lnTo>
                </a:path>
                <a:path w="6616065">
                  <a:moveTo>
                    <a:pt x="1965102" y="0"/>
                  </a:moveTo>
                  <a:lnTo>
                    <a:pt x="1965102" y="0"/>
                  </a:lnTo>
                </a:path>
                <a:path w="6616065">
                  <a:moveTo>
                    <a:pt x="2563137" y="0"/>
                  </a:moveTo>
                  <a:lnTo>
                    <a:pt x="2563137" y="0"/>
                  </a:lnTo>
                </a:path>
                <a:path w="6616065">
                  <a:moveTo>
                    <a:pt x="3191908" y="0"/>
                  </a:moveTo>
                  <a:lnTo>
                    <a:pt x="3191908" y="0"/>
                  </a:lnTo>
                </a:path>
                <a:path w="6616065">
                  <a:moveTo>
                    <a:pt x="3832631" y="0"/>
                  </a:moveTo>
                  <a:lnTo>
                    <a:pt x="3832631" y="0"/>
                  </a:lnTo>
                </a:path>
                <a:path w="6616065">
                  <a:moveTo>
                    <a:pt x="4430667" y="0"/>
                  </a:moveTo>
                  <a:lnTo>
                    <a:pt x="4430667" y="0"/>
                  </a:lnTo>
                </a:path>
                <a:path w="6616065">
                  <a:moveTo>
                    <a:pt x="5028621" y="0"/>
                  </a:moveTo>
                  <a:lnTo>
                    <a:pt x="5028621" y="0"/>
                  </a:lnTo>
                </a:path>
                <a:path w="6616065">
                  <a:moveTo>
                    <a:pt x="5639098" y="0"/>
                  </a:moveTo>
                  <a:lnTo>
                    <a:pt x="5639098" y="0"/>
                  </a:lnTo>
                </a:path>
                <a:path w="6616065">
                  <a:moveTo>
                    <a:pt x="6121104" y="0"/>
                  </a:moveTo>
                  <a:lnTo>
                    <a:pt x="6121104" y="0"/>
                  </a:lnTo>
                </a:path>
                <a:path w="6616065">
                  <a:moveTo>
                    <a:pt x="6615469" y="0"/>
                  </a:moveTo>
                  <a:lnTo>
                    <a:pt x="6615469" y="0"/>
                  </a:lnTo>
                </a:path>
              </a:pathLst>
            </a:custGeom>
            <a:ln w="5992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object 136"/>
            <p:cNvSpPr/>
            <p:nvPr/>
          </p:nvSpPr>
          <p:spPr>
            <a:xfrm>
              <a:off x="350519" y="6728456"/>
              <a:ext cx="8153400" cy="6350"/>
            </a:xfrm>
            <a:custGeom>
              <a:avLst/>
              <a:gdLst/>
              <a:ahLst/>
              <a:cxnLst/>
              <a:rect l="l" t="t" r="r" b="b"/>
              <a:pathLst>
                <a:path w="8153400" h="6350">
                  <a:moveTo>
                    <a:pt x="0" y="6079"/>
                  </a:moveTo>
                  <a:lnTo>
                    <a:pt x="8153368" y="6079"/>
                  </a:lnTo>
                  <a:lnTo>
                    <a:pt x="8153368" y="0"/>
                  </a:lnTo>
                  <a:lnTo>
                    <a:pt x="0" y="0"/>
                  </a:lnTo>
                  <a:lnTo>
                    <a:pt x="0" y="60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object 137"/>
            <p:cNvSpPr/>
            <p:nvPr/>
          </p:nvSpPr>
          <p:spPr>
            <a:xfrm>
              <a:off x="8500879" y="673139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588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object 138"/>
            <p:cNvSpPr/>
            <p:nvPr/>
          </p:nvSpPr>
          <p:spPr>
            <a:xfrm>
              <a:off x="8503888" y="672845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79"/>
                  </a:moveTo>
                  <a:lnTo>
                    <a:pt x="0" y="0"/>
                  </a:lnTo>
                  <a:lnTo>
                    <a:pt x="0" y="6079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6" name="object 139"/>
          <p:cNvSpPr/>
          <p:nvPr/>
        </p:nvSpPr>
        <p:spPr>
          <a:xfrm>
            <a:off x="1388036" y="685797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098" y="0"/>
                </a:moveTo>
                <a:lnTo>
                  <a:pt x="0" y="0"/>
                </a:lnTo>
                <a:lnTo>
                  <a:pt x="6098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7" name="object 140"/>
          <p:cNvSpPr/>
          <p:nvPr/>
        </p:nvSpPr>
        <p:spPr>
          <a:xfrm>
            <a:off x="2150969" y="685797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098" y="0"/>
                </a:moveTo>
                <a:lnTo>
                  <a:pt x="0" y="0"/>
                </a:lnTo>
                <a:lnTo>
                  <a:pt x="6098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8" name="object 141"/>
          <p:cNvSpPr/>
          <p:nvPr/>
        </p:nvSpPr>
        <p:spPr>
          <a:xfrm>
            <a:off x="2694120" y="685797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098" y="0"/>
                </a:moveTo>
                <a:lnTo>
                  <a:pt x="0" y="0"/>
                </a:lnTo>
                <a:lnTo>
                  <a:pt x="6098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9" name="object 142"/>
          <p:cNvSpPr/>
          <p:nvPr/>
        </p:nvSpPr>
        <p:spPr>
          <a:xfrm>
            <a:off x="3353057" y="685797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098" y="0"/>
                </a:moveTo>
                <a:lnTo>
                  <a:pt x="0" y="0"/>
                </a:lnTo>
                <a:lnTo>
                  <a:pt x="6098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0" name="object 143"/>
          <p:cNvSpPr/>
          <p:nvPr/>
        </p:nvSpPr>
        <p:spPr>
          <a:xfrm>
            <a:off x="3951174" y="685797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098" y="0"/>
                </a:moveTo>
                <a:lnTo>
                  <a:pt x="0" y="0"/>
                </a:lnTo>
                <a:lnTo>
                  <a:pt x="6098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1" name="object 144"/>
          <p:cNvSpPr/>
          <p:nvPr/>
        </p:nvSpPr>
        <p:spPr>
          <a:xfrm>
            <a:off x="4579863" y="685797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098" y="0"/>
                </a:moveTo>
                <a:lnTo>
                  <a:pt x="0" y="0"/>
                </a:lnTo>
                <a:lnTo>
                  <a:pt x="6098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2" name="object 145"/>
          <p:cNvSpPr/>
          <p:nvPr/>
        </p:nvSpPr>
        <p:spPr>
          <a:xfrm>
            <a:off x="5220587" y="685797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098" y="0"/>
                </a:moveTo>
                <a:lnTo>
                  <a:pt x="0" y="0"/>
                </a:lnTo>
                <a:lnTo>
                  <a:pt x="6098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3" name="object 146"/>
          <p:cNvSpPr/>
          <p:nvPr/>
        </p:nvSpPr>
        <p:spPr>
          <a:xfrm>
            <a:off x="5818622" y="685797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098" y="0"/>
                </a:moveTo>
                <a:lnTo>
                  <a:pt x="0" y="0"/>
                </a:lnTo>
                <a:lnTo>
                  <a:pt x="6098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4" name="object 147"/>
          <p:cNvSpPr/>
          <p:nvPr/>
        </p:nvSpPr>
        <p:spPr>
          <a:xfrm>
            <a:off x="6416658" y="685797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098" y="0"/>
                </a:moveTo>
                <a:lnTo>
                  <a:pt x="0" y="0"/>
                </a:lnTo>
                <a:lnTo>
                  <a:pt x="6098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5" name="object 148"/>
          <p:cNvSpPr/>
          <p:nvPr/>
        </p:nvSpPr>
        <p:spPr>
          <a:xfrm>
            <a:off x="7027134" y="685797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098" y="0"/>
                </a:moveTo>
                <a:lnTo>
                  <a:pt x="0" y="0"/>
                </a:lnTo>
                <a:lnTo>
                  <a:pt x="6098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6" name="object 149"/>
          <p:cNvSpPr/>
          <p:nvPr/>
        </p:nvSpPr>
        <p:spPr>
          <a:xfrm>
            <a:off x="7509059" y="685797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098" y="0"/>
                </a:moveTo>
                <a:lnTo>
                  <a:pt x="0" y="0"/>
                </a:lnTo>
                <a:lnTo>
                  <a:pt x="6098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7" name="object 150"/>
          <p:cNvSpPr/>
          <p:nvPr/>
        </p:nvSpPr>
        <p:spPr>
          <a:xfrm>
            <a:off x="8003424" y="685797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098" y="0"/>
                </a:moveTo>
                <a:lnTo>
                  <a:pt x="0" y="0"/>
                </a:lnTo>
                <a:lnTo>
                  <a:pt x="6098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8" name="object 151"/>
          <p:cNvSpPr txBox="1"/>
          <p:nvPr/>
        </p:nvSpPr>
        <p:spPr>
          <a:xfrm>
            <a:off x="10172700" y="1168400"/>
            <a:ext cx="1435100" cy="998219"/>
          </a:xfrm>
          <a:prstGeom prst="rect">
            <a:avLst/>
          </a:prstGeom>
          <a:solidFill>
            <a:srgbClr val="FF8500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spcBef>
                <a:spcPts val="55"/>
              </a:spcBef>
            </a:pP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24790"/>
            <a:r>
              <a:rPr sz="1200" b="1" spc="180" dirty="0">
                <a:solidFill>
                  <a:srgbClr val="FFFFFF"/>
                </a:solidFill>
                <a:cs typeface="Calibri"/>
              </a:rPr>
              <a:t>NUEVA</a:t>
            </a:r>
            <a:endParaRPr sz="1200">
              <a:solidFill>
                <a:prstClr val="black"/>
              </a:solidFill>
              <a:cs typeface="Calibri"/>
            </a:endParaRPr>
          </a:p>
          <a:p>
            <a:pPr marL="224790">
              <a:spcBef>
                <a:spcPts val="219"/>
              </a:spcBef>
            </a:pPr>
            <a:r>
              <a:rPr sz="1200" b="1" spc="180" dirty="0">
                <a:solidFill>
                  <a:srgbClr val="FFFFFF"/>
                </a:solidFill>
                <a:cs typeface="Calibri"/>
              </a:rPr>
              <a:t>NORMALIDAD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149" name="object 152"/>
          <p:cNvSpPr txBox="1"/>
          <p:nvPr/>
        </p:nvSpPr>
        <p:spPr>
          <a:xfrm>
            <a:off x="356114" y="6754267"/>
            <a:ext cx="5574665" cy="106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b="1" spc="15" dirty="0">
                <a:solidFill>
                  <a:prstClr val="black"/>
                </a:solidFill>
                <a:cs typeface="Calibri"/>
              </a:rPr>
              <a:t>Fuente: </a:t>
            </a:r>
            <a:r>
              <a:rPr sz="600" b="1" spc="10" dirty="0">
                <a:solidFill>
                  <a:prstClr val="black"/>
                </a:solidFill>
                <a:cs typeface="Calibri"/>
              </a:rPr>
              <a:t>Plataforma </a:t>
            </a:r>
            <a:r>
              <a:rPr sz="600" b="1" dirty="0">
                <a:solidFill>
                  <a:prstClr val="black"/>
                </a:solidFill>
                <a:cs typeface="Calibri"/>
              </a:rPr>
              <a:t>Nacional </a:t>
            </a:r>
            <a:r>
              <a:rPr sz="600" b="1" spc="15" dirty="0">
                <a:solidFill>
                  <a:prstClr val="black"/>
                </a:solidFill>
                <a:cs typeface="Calibri"/>
              </a:rPr>
              <a:t>de </a:t>
            </a:r>
            <a:r>
              <a:rPr sz="600" b="1" dirty="0">
                <a:solidFill>
                  <a:prstClr val="black"/>
                </a:solidFill>
                <a:cs typeface="Calibri"/>
              </a:rPr>
              <a:t>Vigilancia </a:t>
            </a:r>
            <a:r>
              <a:rPr sz="600" b="1" spc="5" dirty="0">
                <a:solidFill>
                  <a:prstClr val="black"/>
                </a:solidFill>
                <a:cs typeface="Calibri"/>
              </a:rPr>
              <a:t>Epidemiologica SISVER/SINAVE-COVID-19</a:t>
            </a:r>
            <a:r>
              <a:rPr sz="600" b="1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600" b="1" spc="5" dirty="0">
                <a:solidFill>
                  <a:prstClr val="black"/>
                </a:solidFill>
                <a:cs typeface="Calibri"/>
              </a:rPr>
              <a:t>Acumulados </a:t>
            </a:r>
            <a:r>
              <a:rPr sz="600" b="1" dirty="0">
                <a:solidFill>
                  <a:prstClr val="black"/>
                </a:solidFill>
                <a:cs typeface="Calibri"/>
              </a:rPr>
              <a:t>al </a:t>
            </a:r>
            <a:r>
              <a:rPr sz="600" b="1" spc="20" dirty="0">
                <a:solidFill>
                  <a:prstClr val="black"/>
                </a:solidFill>
                <a:cs typeface="Calibri"/>
              </a:rPr>
              <a:t>28/jun/2020 </a:t>
            </a:r>
            <a:r>
              <a:rPr sz="600" b="1" spc="15" dirty="0">
                <a:solidFill>
                  <a:prstClr val="black"/>
                </a:solidFill>
                <a:cs typeface="Calibri"/>
              </a:rPr>
              <a:t>corte de </a:t>
            </a:r>
            <a:r>
              <a:rPr sz="600" b="1" spc="5" dirty="0">
                <a:solidFill>
                  <a:prstClr val="black"/>
                </a:solidFill>
                <a:cs typeface="Calibri"/>
              </a:rPr>
              <a:t>información </a:t>
            </a:r>
            <a:r>
              <a:rPr sz="600" b="1" spc="25" dirty="0">
                <a:solidFill>
                  <a:prstClr val="black"/>
                </a:solidFill>
                <a:cs typeface="Calibri"/>
              </a:rPr>
              <a:t>4:46 pm </a:t>
            </a:r>
            <a:r>
              <a:rPr sz="600" b="1" spc="10" dirty="0">
                <a:solidFill>
                  <a:prstClr val="black"/>
                </a:solidFill>
                <a:cs typeface="Calibri"/>
              </a:rPr>
              <a:t>, Dr. </a:t>
            </a:r>
            <a:r>
              <a:rPr sz="600" b="1" spc="5" dirty="0">
                <a:solidFill>
                  <a:prstClr val="black"/>
                </a:solidFill>
                <a:cs typeface="Calibri"/>
              </a:rPr>
              <a:t>José </a:t>
            </a:r>
            <a:r>
              <a:rPr sz="600" b="1" spc="10" dirty="0">
                <a:solidFill>
                  <a:prstClr val="black"/>
                </a:solidFill>
                <a:cs typeface="Calibri"/>
              </a:rPr>
              <a:t>P. </a:t>
            </a:r>
            <a:r>
              <a:rPr sz="600" b="1" spc="20" dirty="0">
                <a:solidFill>
                  <a:prstClr val="black"/>
                </a:solidFill>
                <a:cs typeface="Calibri"/>
              </a:rPr>
              <a:t>Güémez </a:t>
            </a:r>
            <a:r>
              <a:rPr sz="600" b="1" spc="15" dirty="0">
                <a:solidFill>
                  <a:prstClr val="black"/>
                </a:solidFill>
                <a:cs typeface="Calibri"/>
              </a:rPr>
              <a:t>A.</a:t>
            </a:r>
            <a:endParaRPr sz="6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1751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266701" y="272509"/>
            <a:ext cx="11241676" cy="6668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BEBEBE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marL="12700" algn="ctr">
              <a:lnSpc>
                <a:spcPts val="2505"/>
              </a:lnSpc>
              <a:spcBef>
                <a:spcPts val="100"/>
              </a:spcBef>
              <a:tabLst>
                <a:tab pos="7408545" algn="l"/>
              </a:tabLst>
            </a:pPr>
            <a:r>
              <a:rPr lang="es-MX" sz="2200" kern="0" spc="445" dirty="0">
                <a:solidFill>
                  <a:srgbClr val="9D2247"/>
                </a:solidFill>
                <a:latin typeface="Calibri"/>
                <a:cs typeface="Calibri"/>
              </a:rPr>
              <a:t>C</a:t>
            </a:r>
            <a:r>
              <a:rPr lang="es-MX" sz="2200" kern="0" spc="275" dirty="0">
                <a:solidFill>
                  <a:srgbClr val="9D2247"/>
                </a:solidFill>
                <a:latin typeface="Calibri"/>
                <a:cs typeface="Calibri"/>
              </a:rPr>
              <a:t>asos</a:t>
            </a:r>
            <a:r>
              <a:rPr lang="es-MX" sz="2200" kern="0" spc="90" dirty="0">
                <a:solidFill>
                  <a:srgbClr val="9D2247"/>
                </a:solidFill>
                <a:latin typeface="Calibri"/>
                <a:cs typeface="Calibri"/>
              </a:rPr>
              <a:t> COVID-19 </a:t>
            </a:r>
            <a:r>
              <a:rPr lang="es-MX" sz="2200" kern="0" spc="305" dirty="0">
                <a:solidFill>
                  <a:srgbClr val="9D2247"/>
                </a:solidFill>
                <a:latin typeface="Calibri"/>
                <a:cs typeface="Calibri"/>
              </a:rPr>
              <a:t>ac</a:t>
            </a:r>
            <a:r>
              <a:rPr lang="es-MX" sz="2200" kern="0" spc="365" dirty="0">
                <a:solidFill>
                  <a:srgbClr val="9D2247"/>
                </a:solidFill>
                <a:latin typeface="Calibri"/>
                <a:cs typeface="Calibri"/>
              </a:rPr>
              <a:t>u</a:t>
            </a:r>
            <a:r>
              <a:rPr lang="es-MX" sz="2200" kern="0" spc="505" dirty="0">
                <a:solidFill>
                  <a:srgbClr val="9D2247"/>
                </a:solidFill>
                <a:latin typeface="Calibri"/>
                <a:cs typeface="Calibri"/>
              </a:rPr>
              <a:t>m</a:t>
            </a:r>
            <a:r>
              <a:rPr lang="es-MX" sz="2200" kern="0" spc="335" dirty="0">
                <a:solidFill>
                  <a:srgbClr val="9D2247"/>
                </a:solidFill>
                <a:latin typeface="Calibri"/>
                <a:cs typeface="Calibri"/>
              </a:rPr>
              <a:t>u</a:t>
            </a:r>
            <a:r>
              <a:rPr lang="es-MX" sz="2200" kern="0" spc="130" dirty="0">
                <a:solidFill>
                  <a:srgbClr val="9D2247"/>
                </a:solidFill>
                <a:latin typeface="Calibri"/>
                <a:cs typeface="Calibri"/>
              </a:rPr>
              <a:t>l</a:t>
            </a:r>
            <a:r>
              <a:rPr lang="es-MX" sz="2200" kern="0" spc="265" dirty="0">
                <a:solidFill>
                  <a:srgbClr val="9D2247"/>
                </a:solidFill>
                <a:latin typeface="Calibri"/>
                <a:cs typeface="Calibri"/>
              </a:rPr>
              <a:t>a</a:t>
            </a:r>
            <a:r>
              <a:rPr lang="es-MX" sz="2200" kern="0" spc="340" dirty="0">
                <a:solidFill>
                  <a:srgbClr val="9D2247"/>
                </a:solidFill>
                <a:latin typeface="Calibri"/>
                <a:cs typeface="Calibri"/>
              </a:rPr>
              <a:t>d</a:t>
            </a:r>
            <a:r>
              <a:rPr lang="es-MX" sz="2200" kern="0" spc="310" dirty="0">
                <a:solidFill>
                  <a:srgbClr val="9D2247"/>
                </a:solidFill>
                <a:latin typeface="Calibri"/>
                <a:cs typeface="Calibri"/>
              </a:rPr>
              <a:t>o</a:t>
            </a:r>
            <a:r>
              <a:rPr lang="es-MX" sz="2200" kern="0" spc="229" dirty="0">
                <a:solidFill>
                  <a:srgbClr val="9D2247"/>
                </a:solidFill>
                <a:latin typeface="Calibri"/>
                <a:cs typeface="Calibri"/>
              </a:rPr>
              <a:t>s</a:t>
            </a:r>
            <a:r>
              <a:rPr lang="es-MX" sz="2200" kern="0" spc="50" dirty="0">
                <a:solidFill>
                  <a:srgbClr val="9D2247"/>
                </a:solidFill>
                <a:latin typeface="Calibri"/>
                <a:cs typeface="Calibri"/>
              </a:rPr>
              <a:t> </a:t>
            </a:r>
            <a:r>
              <a:rPr lang="es-MX" sz="2200" kern="0" spc="280" dirty="0">
                <a:solidFill>
                  <a:srgbClr val="9D2247"/>
                </a:solidFill>
                <a:latin typeface="Calibri"/>
                <a:cs typeface="Calibri"/>
              </a:rPr>
              <a:t>s</a:t>
            </a:r>
            <a:r>
              <a:rPr lang="es-MX" sz="2200" kern="0" spc="315" dirty="0">
                <a:solidFill>
                  <a:srgbClr val="9D2247"/>
                </a:solidFill>
                <a:latin typeface="Calibri"/>
                <a:cs typeface="Calibri"/>
              </a:rPr>
              <a:t>o</a:t>
            </a:r>
            <a:r>
              <a:rPr lang="es-MX" sz="2200" kern="0" spc="220" dirty="0">
                <a:solidFill>
                  <a:srgbClr val="9D2247"/>
                </a:solidFill>
                <a:latin typeface="Calibri"/>
                <a:cs typeface="Calibri"/>
              </a:rPr>
              <a:t>s</a:t>
            </a:r>
            <a:r>
              <a:rPr lang="es-MX" sz="2200" kern="0" spc="335" dirty="0">
                <a:solidFill>
                  <a:srgbClr val="9D2247"/>
                </a:solidFill>
                <a:latin typeface="Calibri"/>
                <a:cs typeface="Calibri"/>
              </a:rPr>
              <a:t>p</a:t>
            </a:r>
            <a:r>
              <a:rPr lang="es-MX" sz="2200" kern="0" spc="270" dirty="0">
                <a:solidFill>
                  <a:srgbClr val="9D2247"/>
                </a:solidFill>
                <a:latin typeface="Calibri"/>
                <a:cs typeface="Calibri"/>
              </a:rPr>
              <a:t>e</a:t>
            </a:r>
            <a:r>
              <a:rPr lang="es-MX" sz="2200" kern="0" spc="370" dirty="0">
                <a:solidFill>
                  <a:srgbClr val="9D2247"/>
                </a:solidFill>
                <a:latin typeface="Calibri"/>
                <a:cs typeface="Calibri"/>
              </a:rPr>
              <a:t>c</a:t>
            </a:r>
            <a:r>
              <a:rPr lang="es-MX" sz="2200" kern="0" spc="335" dirty="0">
                <a:solidFill>
                  <a:srgbClr val="9D2247"/>
                </a:solidFill>
                <a:latin typeface="Calibri"/>
                <a:cs typeface="Calibri"/>
              </a:rPr>
              <a:t>h</a:t>
            </a:r>
            <a:r>
              <a:rPr lang="es-MX" sz="2200" kern="0" spc="315" dirty="0">
                <a:solidFill>
                  <a:srgbClr val="9D2247"/>
                </a:solidFill>
                <a:latin typeface="Calibri"/>
                <a:cs typeface="Calibri"/>
              </a:rPr>
              <a:t>o</a:t>
            </a:r>
            <a:r>
              <a:rPr lang="es-MX" sz="2200" kern="0" spc="220" dirty="0">
                <a:solidFill>
                  <a:srgbClr val="9D2247"/>
                </a:solidFill>
                <a:latin typeface="Calibri"/>
                <a:cs typeface="Calibri"/>
              </a:rPr>
              <a:t>s</a:t>
            </a:r>
            <a:r>
              <a:rPr lang="es-MX" sz="2200" kern="0" spc="270" dirty="0">
                <a:solidFill>
                  <a:srgbClr val="9D2247"/>
                </a:solidFill>
                <a:latin typeface="Calibri"/>
                <a:cs typeface="Calibri"/>
              </a:rPr>
              <a:t>os y </a:t>
            </a:r>
            <a:r>
              <a:rPr lang="es-MX" sz="2200" kern="0" spc="280" dirty="0">
                <a:solidFill>
                  <a:srgbClr val="9D2247"/>
                </a:solidFill>
                <a:latin typeface="Calibri"/>
                <a:cs typeface="Calibri"/>
              </a:rPr>
              <a:t>confirmados</a:t>
            </a:r>
            <a:r>
              <a:rPr lang="es-MX" sz="2200" kern="0" spc="65" dirty="0">
                <a:solidFill>
                  <a:srgbClr val="9D2247"/>
                </a:solidFill>
                <a:latin typeface="Calibri"/>
                <a:cs typeface="Calibri"/>
              </a:rPr>
              <a:t> </a:t>
            </a:r>
            <a:r>
              <a:rPr lang="es-MX" sz="2200" kern="0" spc="254" dirty="0">
                <a:solidFill>
                  <a:srgbClr val="9D2247"/>
                </a:solidFill>
                <a:latin typeface="Calibri"/>
                <a:cs typeface="Calibri"/>
              </a:rPr>
              <a:t>por</a:t>
            </a:r>
            <a:r>
              <a:rPr lang="es-MX" sz="2200" kern="0" spc="185" dirty="0">
                <a:solidFill>
                  <a:srgbClr val="9D2247"/>
                </a:solidFill>
                <a:latin typeface="Calibri"/>
                <a:cs typeface="Calibri"/>
              </a:rPr>
              <a:t> </a:t>
            </a:r>
            <a:r>
              <a:rPr lang="es-MX" sz="2200" kern="0" spc="280" dirty="0">
                <a:solidFill>
                  <a:srgbClr val="9D2247"/>
                </a:solidFill>
                <a:latin typeface="Calibri"/>
                <a:cs typeface="Calibri"/>
              </a:rPr>
              <a:t>fecha</a:t>
            </a:r>
            <a:r>
              <a:rPr lang="es-MX" sz="2200" kern="0" spc="120" dirty="0">
                <a:solidFill>
                  <a:srgbClr val="9D2247"/>
                </a:solidFill>
                <a:latin typeface="Calibri"/>
                <a:cs typeface="Calibri"/>
              </a:rPr>
              <a:t> </a:t>
            </a:r>
          </a:p>
          <a:p>
            <a:pPr marL="12700" algn="ctr">
              <a:lnSpc>
                <a:spcPts val="2505"/>
              </a:lnSpc>
              <a:spcBef>
                <a:spcPts val="100"/>
              </a:spcBef>
              <a:tabLst>
                <a:tab pos="7408545" algn="l"/>
              </a:tabLst>
            </a:pPr>
            <a:r>
              <a:rPr lang="es-MX" sz="2200" kern="0" spc="310" dirty="0">
                <a:solidFill>
                  <a:srgbClr val="9D2247"/>
                </a:solidFill>
                <a:latin typeface="Calibri"/>
                <a:cs typeface="Calibri"/>
              </a:rPr>
              <a:t>de</a:t>
            </a:r>
            <a:r>
              <a:rPr lang="es-MX" sz="2200" kern="0" spc="125" dirty="0">
                <a:solidFill>
                  <a:srgbClr val="9D2247"/>
                </a:solidFill>
                <a:latin typeface="Calibri"/>
                <a:cs typeface="Calibri"/>
              </a:rPr>
              <a:t> </a:t>
            </a:r>
            <a:r>
              <a:rPr lang="es-MX" sz="2200" kern="0" spc="220" dirty="0">
                <a:solidFill>
                  <a:srgbClr val="9D2247"/>
                </a:solidFill>
                <a:latin typeface="Calibri"/>
                <a:cs typeface="Calibri"/>
              </a:rPr>
              <a:t>inicio</a:t>
            </a:r>
            <a:r>
              <a:rPr lang="es-MX" sz="2200" kern="0" spc="130" dirty="0">
                <a:solidFill>
                  <a:srgbClr val="9D2247"/>
                </a:solidFill>
                <a:latin typeface="Calibri"/>
                <a:cs typeface="Calibri"/>
              </a:rPr>
              <a:t> </a:t>
            </a:r>
            <a:r>
              <a:rPr lang="es-MX" sz="2200" kern="0" spc="310" dirty="0">
                <a:solidFill>
                  <a:srgbClr val="9D2247"/>
                </a:solidFill>
                <a:latin typeface="Calibri"/>
                <a:cs typeface="Calibri"/>
              </a:rPr>
              <a:t>de</a:t>
            </a:r>
            <a:r>
              <a:rPr lang="es-MX" sz="2200" kern="0" spc="125" dirty="0">
                <a:solidFill>
                  <a:srgbClr val="9D2247"/>
                </a:solidFill>
                <a:latin typeface="Calibri"/>
                <a:cs typeface="Calibri"/>
              </a:rPr>
              <a:t> </a:t>
            </a:r>
            <a:r>
              <a:rPr lang="es-MX" sz="2200" kern="0" spc="280" dirty="0">
                <a:solidFill>
                  <a:srgbClr val="9D2247"/>
                </a:solidFill>
                <a:latin typeface="Calibri"/>
                <a:cs typeface="Calibri"/>
              </a:rPr>
              <a:t>síntomas al 26 de junio del 2020 en Sinaloa</a:t>
            </a:r>
            <a:endParaRPr lang="es-MX" sz="2200" kern="0" dirty="0">
              <a:latin typeface="Calibri"/>
              <a:cs typeface="Calibri"/>
            </a:endParaRPr>
          </a:p>
        </p:txBody>
      </p:sp>
      <p:grpSp>
        <p:nvGrpSpPr>
          <p:cNvPr id="3" name="object 6"/>
          <p:cNvGrpSpPr/>
          <p:nvPr/>
        </p:nvGrpSpPr>
        <p:grpSpPr>
          <a:xfrm>
            <a:off x="765053" y="1841773"/>
            <a:ext cx="9354820" cy="3696335"/>
            <a:chOff x="763679" y="2164960"/>
            <a:chExt cx="9354820" cy="3696335"/>
          </a:xfrm>
        </p:grpSpPr>
        <p:sp>
          <p:nvSpPr>
            <p:cNvPr id="4" name="object 7"/>
            <p:cNvSpPr/>
            <p:nvPr/>
          </p:nvSpPr>
          <p:spPr>
            <a:xfrm>
              <a:off x="769394" y="2170675"/>
              <a:ext cx="9343390" cy="3298190"/>
            </a:xfrm>
            <a:custGeom>
              <a:avLst/>
              <a:gdLst/>
              <a:ahLst/>
              <a:cxnLst/>
              <a:rect l="l" t="t" r="r" b="b"/>
              <a:pathLst>
                <a:path w="9343390" h="3298190">
                  <a:moveTo>
                    <a:pt x="0" y="3297571"/>
                  </a:moveTo>
                  <a:lnTo>
                    <a:pt x="9343255" y="3297571"/>
                  </a:lnTo>
                </a:path>
                <a:path w="9343390" h="3298190">
                  <a:moveTo>
                    <a:pt x="0" y="2932378"/>
                  </a:moveTo>
                  <a:lnTo>
                    <a:pt x="9343255" y="2932378"/>
                  </a:lnTo>
                </a:path>
                <a:path w="9343390" h="3298190">
                  <a:moveTo>
                    <a:pt x="0" y="2567214"/>
                  </a:moveTo>
                  <a:lnTo>
                    <a:pt x="9343255" y="2567214"/>
                  </a:lnTo>
                </a:path>
                <a:path w="9343390" h="3298190">
                  <a:moveTo>
                    <a:pt x="0" y="2202050"/>
                  </a:moveTo>
                  <a:lnTo>
                    <a:pt x="9343255" y="2202050"/>
                  </a:lnTo>
                </a:path>
                <a:path w="9343390" h="3298190">
                  <a:moveTo>
                    <a:pt x="0" y="1836886"/>
                  </a:moveTo>
                  <a:lnTo>
                    <a:pt x="9343255" y="1836886"/>
                  </a:lnTo>
                </a:path>
                <a:path w="9343390" h="3298190">
                  <a:moveTo>
                    <a:pt x="0" y="1460656"/>
                  </a:moveTo>
                  <a:lnTo>
                    <a:pt x="9343255" y="1460656"/>
                  </a:lnTo>
                </a:path>
                <a:path w="9343390" h="3298190">
                  <a:moveTo>
                    <a:pt x="0" y="1095492"/>
                  </a:moveTo>
                  <a:lnTo>
                    <a:pt x="9343255" y="1095492"/>
                  </a:lnTo>
                </a:path>
                <a:path w="9343390" h="3298190">
                  <a:moveTo>
                    <a:pt x="0" y="730328"/>
                  </a:moveTo>
                  <a:lnTo>
                    <a:pt x="9343255" y="730328"/>
                  </a:lnTo>
                </a:path>
                <a:path w="9343390" h="3298190">
                  <a:moveTo>
                    <a:pt x="0" y="365164"/>
                  </a:moveTo>
                  <a:lnTo>
                    <a:pt x="9343255" y="365164"/>
                  </a:lnTo>
                </a:path>
                <a:path w="9343390" h="3298190">
                  <a:moveTo>
                    <a:pt x="0" y="0"/>
                  </a:moveTo>
                  <a:lnTo>
                    <a:pt x="9343255" y="0"/>
                  </a:lnTo>
                </a:path>
              </a:pathLst>
            </a:custGeom>
            <a:ln w="103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8"/>
            <p:cNvSpPr/>
            <p:nvPr/>
          </p:nvSpPr>
          <p:spPr>
            <a:xfrm>
              <a:off x="769394" y="2170675"/>
              <a:ext cx="9343390" cy="3663315"/>
            </a:xfrm>
            <a:custGeom>
              <a:avLst/>
              <a:gdLst/>
              <a:ahLst/>
              <a:cxnLst/>
              <a:rect l="l" t="t" r="r" b="b"/>
              <a:pathLst>
                <a:path w="9343390" h="3663315">
                  <a:moveTo>
                    <a:pt x="0" y="3662736"/>
                  </a:moveTo>
                  <a:lnTo>
                    <a:pt x="0" y="0"/>
                  </a:lnTo>
                </a:path>
                <a:path w="9343390" h="3663315">
                  <a:moveTo>
                    <a:pt x="0" y="3662736"/>
                  </a:moveTo>
                  <a:lnTo>
                    <a:pt x="9343255" y="3662736"/>
                  </a:lnTo>
                </a:path>
              </a:pathLst>
            </a:custGeom>
            <a:ln w="103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9"/>
            <p:cNvSpPr/>
            <p:nvPr/>
          </p:nvSpPr>
          <p:spPr>
            <a:xfrm>
              <a:off x="802694" y="2353330"/>
              <a:ext cx="9267190" cy="3441700"/>
            </a:xfrm>
            <a:custGeom>
              <a:avLst/>
              <a:gdLst/>
              <a:ahLst/>
              <a:cxnLst/>
              <a:rect l="l" t="t" r="r" b="b"/>
              <a:pathLst>
                <a:path w="9267190" h="3441700">
                  <a:moveTo>
                    <a:pt x="0" y="3441350"/>
                  </a:moveTo>
                  <a:lnTo>
                    <a:pt x="76115" y="3441350"/>
                  </a:lnTo>
                  <a:lnTo>
                    <a:pt x="152231" y="3441350"/>
                  </a:lnTo>
                  <a:lnTo>
                    <a:pt x="228346" y="3441350"/>
                  </a:lnTo>
                  <a:lnTo>
                    <a:pt x="304462" y="3441350"/>
                  </a:lnTo>
                  <a:lnTo>
                    <a:pt x="380578" y="3430285"/>
                  </a:lnTo>
                  <a:lnTo>
                    <a:pt x="837271" y="3430285"/>
                  </a:lnTo>
                  <a:lnTo>
                    <a:pt x="913387" y="3419219"/>
                  </a:lnTo>
                  <a:lnTo>
                    <a:pt x="1370081" y="3419219"/>
                  </a:lnTo>
                  <a:lnTo>
                    <a:pt x="1446196" y="3408153"/>
                  </a:lnTo>
                  <a:lnTo>
                    <a:pt x="1522312" y="3408153"/>
                  </a:lnTo>
                  <a:lnTo>
                    <a:pt x="1598428" y="3397088"/>
                  </a:lnTo>
                  <a:lnTo>
                    <a:pt x="1674543" y="3397088"/>
                  </a:lnTo>
                  <a:lnTo>
                    <a:pt x="1750659" y="3397088"/>
                  </a:lnTo>
                  <a:lnTo>
                    <a:pt x="1826774" y="3397088"/>
                  </a:lnTo>
                  <a:lnTo>
                    <a:pt x="1902890" y="3386022"/>
                  </a:lnTo>
                  <a:lnTo>
                    <a:pt x="1979006" y="3374957"/>
                  </a:lnTo>
                  <a:lnTo>
                    <a:pt x="2055121" y="3363891"/>
                  </a:lnTo>
                  <a:lnTo>
                    <a:pt x="2131237" y="3341760"/>
                  </a:lnTo>
                  <a:lnTo>
                    <a:pt x="2207353" y="3319629"/>
                  </a:lnTo>
                  <a:lnTo>
                    <a:pt x="2283468" y="3319629"/>
                  </a:lnTo>
                  <a:lnTo>
                    <a:pt x="2359584" y="3308563"/>
                  </a:lnTo>
                  <a:lnTo>
                    <a:pt x="2435699" y="3286432"/>
                  </a:lnTo>
                  <a:lnTo>
                    <a:pt x="2511815" y="3264301"/>
                  </a:lnTo>
                  <a:lnTo>
                    <a:pt x="2587931" y="3242170"/>
                  </a:lnTo>
                  <a:lnTo>
                    <a:pt x="2654532" y="3231104"/>
                  </a:lnTo>
                  <a:lnTo>
                    <a:pt x="2730647" y="3208973"/>
                  </a:lnTo>
                  <a:lnTo>
                    <a:pt x="2806763" y="3197907"/>
                  </a:lnTo>
                  <a:lnTo>
                    <a:pt x="2882879" y="3186842"/>
                  </a:lnTo>
                  <a:lnTo>
                    <a:pt x="2958994" y="3164711"/>
                  </a:lnTo>
                  <a:lnTo>
                    <a:pt x="3035110" y="3142580"/>
                  </a:lnTo>
                  <a:lnTo>
                    <a:pt x="3111226" y="3109383"/>
                  </a:lnTo>
                  <a:lnTo>
                    <a:pt x="3187341" y="3098317"/>
                  </a:lnTo>
                  <a:lnTo>
                    <a:pt x="3263457" y="3087252"/>
                  </a:lnTo>
                  <a:lnTo>
                    <a:pt x="3339572" y="3076186"/>
                  </a:lnTo>
                  <a:lnTo>
                    <a:pt x="3415688" y="3065121"/>
                  </a:lnTo>
                  <a:lnTo>
                    <a:pt x="3491804" y="3031924"/>
                  </a:lnTo>
                  <a:lnTo>
                    <a:pt x="3567919" y="3009793"/>
                  </a:lnTo>
                  <a:lnTo>
                    <a:pt x="3644035" y="2976596"/>
                  </a:lnTo>
                  <a:lnTo>
                    <a:pt x="3720150" y="2954465"/>
                  </a:lnTo>
                  <a:lnTo>
                    <a:pt x="3796266" y="2932334"/>
                  </a:lnTo>
                  <a:lnTo>
                    <a:pt x="3872382" y="2910202"/>
                  </a:lnTo>
                  <a:lnTo>
                    <a:pt x="3948497" y="2899137"/>
                  </a:lnTo>
                  <a:lnTo>
                    <a:pt x="4024613" y="2865940"/>
                  </a:lnTo>
                  <a:lnTo>
                    <a:pt x="4100729" y="2843809"/>
                  </a:lnTo>
                  <a:lnTo>
                    <a:pt x="4176844" y="2821678"/>
                  </a:lnTo>
                  <a:lnTo>
                    <a:pt x="4252960" y="2788481"/>
                  </a:lnTo>
                  <a:lnTo>
                    <a:pt x="4329075" y="2755329"/>
                  </a:lnTo>
                  <a:lnTo>
                    <a:pt x="4405191" y="2733197"/>
                  </a:lnTo>
                  <a:lnTo>
                    <a:pt x="4481307" y="2722132"/>
                  </a:lnTo>
                  <a:lnTo>
                    <a:pt x="4557422" y="2677870"/>
                  </a:lnTo>
                  <a:lnTo>
                    <a:pt x="4633538" y="2655738"/>
                  </a:lnTo>
                  <a:lnTo>
                    <a:pt x="4709654" y="2622542"/>
                  </a:lnTo>
                  <a:lnTo>
                    <a:pt x="4785769" y="2589345"/>
                  </a:lnTo>
                  <a:lnTo>
                    <a:pt x="4861885" y="2556148"/>
                  </a:lnTo>
                  <a:lnTo>
                    <a:pt x="4938000" y="2534017"/>
                  </a:lnTo>
                  <a:lnTo>
                    <a:pt x="5014116" y="2522951"/>
                  </a:lnTo>
                  <a:lnTo>
                    <a:pt x="5090232" y="2489755"/>
                  </a:lnTo>
                  <a:lnTo>
                    <a:pt x="5166347" y="2456558"/>
                  </a:lnTo>
                  <a:lnTo>
                    <a:pt x="5242463" y="2423361"/>
                  </a:lnTo>
                  <a:lnTo>
                    <a:pt x="5318579" y="2390164"/>
                  </a:lnTo>
                  <a:lnTo>
                    <a:pt x="5394694" y="2356968"/>
                  </a:lnTo>
                  <a:lnTo>
                    <a:pt x="5470810" y="2334837"/>
                  </a:lnTo>
                  <a:lnTo>
                    <a:pt x="5546925" y="2323771"/>
                  </a:lnTo>
                  <a:lnTo>
                    <a:pt x="5623041" y="2301640"/>
                  </a:lnTo>
                  <a:lnTo>
                    <a:pt x="5699157" y="2257378"/>
                  </a:lnTo>
                  <a:lnTo>
                    <a:pt x="5775272" y="2224181"/>
                  </a:lnTo>
                  <a:lnTo>
                    <a:pt x="5851388" y="2190984"/>
                  </a:lnTo>
                  <a:lnTo>
                    <a:pt x="5927503" y="2157787"/>
                  </a:lnTo>
                  <a:lnTo>
                    <a:pt x="6003619" y="2135656"/>
                  </a:lnTo>
                  <a:lnTo>
                    <a:pt x="6079735" y="2113525"/>
                  </a:lnTo>
                  <a:lnTo>
                    <a:pt x="6155850" y="2058197"/>
                  </a:lnTo>
                  <a:lnTo>
                    <a:pt x="6231966" y="2025000"/>
                  </a:lnTo>
                  <a:lnTo>
                    <a:pt x="6308082" y="1980738"/>
                  </a:lnTo>
                  <a:lnTo>
                    <a:pt x="6384197" y="1947541"/>
                  </a:lnTo>
                  <a:lnTo>
                    <a:pt x="6460313" y="1903279"/>
                  </a:lnTo>
                  <a:lnTo>
                    <a:pt x="6536428" y="1881148"/>
                  </a:lnTo>
                  <a:lnTo>
                    <a:pt x="6612544" y="1859017"/>
                  </a:lnTo>
                  <a:lnTo>
                    <a:pt x="6688660" y="1803689"/>
                  </a:lnTo>
                  <a:lnTo>
                    <a:pt x="6764775" y="1748361"/>
                  </a:lnTo>
                  <a:lnTo>
                    <a:pt x="6840891" y="1693033"/>
                  </a:lnTo>
                  <a:lnTo>
                    <a:pt x="6917007" y="1637705"/>
                  </a:lnTo>
                  <a:lnTo>
                    <a:pt x="6993122" y="1582377"/>
                  </a:lnTo>
                  <a:lnTo>
                    <a:pt x="7069238" y="1549181"/>
                  </a:lnTo>
                  <a:lnTo>
                    <a:pt x="7145353" y="1527049"/>
                  </a:lnTo>
                  <a:lnTo>
                    <a:pt x="7221469" y="1460656"/>
                  </a:lnTo>
                  <a:lnTo>
                    <a:pt x="7297585" y="1405328"/>
                  </a:lnTo>
                  <a:lnTo>
                    <a:pt x="7373700" y="1350000"/>
                  </a:lnTo>
                  <a:lnTo>
                    <a:pt x="7440301" y="1283607"/>
                  </a:lnTo>
                  <a:lnTo>
                    <a:pt x="7516417" y="1217213"/>
                  </a:lnTo>
                  <a:lnTo>
                    <a:pt x="7592533" y="1172951"/>
                  </a:lnTo>
                  <a:lnTo>
                    <a:pt x="7668648" y="1139754"/>
                  </a:lnTo>
                  <a:lnTo>
                    <a:pt x="7744764" y="1073361"/>
                  </a:lnTo>
                  <a:lnTo>
                    <a:pt x="7820880" y="995902"/>
                  </a:lnTo>
                  <a:lnTo>
                    <a:pt x="7896995" y="918443"/>
                  </a:lnTo>
                  <a:lnTo>
                    <a:pt x="7973111" y="852049"/>
                  </a:lnTo>
                  <a:lnTo>
                    <a:pt x="8049226" y="763524"/>
                  </a:lnTo>
                  <a:lnTo>
                    <a:pt x="8125342" y="741393"/>
                  </a:lnTo>
                  <a:lnTo>
                    <a:pt x="8201458" y="708197"/>
                  </a:lnTo>
                  <a:lnTo>
                    <a:pt x="8277573" y="641803"/>
                  </a:lnTo>
                  <a:lnTo>
                    <a:pt x="8353689" y="586475"/>
                  </a:lnTo>
                  <a:lnTo>
                    <a:pt x="8429805" y="509016"/>
                  </a:lnTo>
                  <a:lnTo>
                    <a:pt x="8505920" y="453688"/>
                  </a:lnTo>
                  <a:lnTo>
                    <a:pt x="8582036" y="398360"/>
                  </a:lnTo>
                  <a:lnTo>
                    <a:pt x="8658151" y="354098"/>
                  </a:lnTo>
                  <a:lnTo>
                    <a:pt x="8734267" y="331967"/>
                  </a:lnTo>
                  <a:lnTo>
                    <a:pt x="8810383" y="265573"/>
                  </a:lnTo>
                  <a:lnTo>
                    <a:pt x="8886498" y="199180"/>
                  </a:lnTo>
                  <a:lnTo>
                    <a:pt x="8962614" y="132786"/>
                  </a:lnTo>
                  <a:lnTo>
                    <a:pt x="9038730" y="77459"/>
                  </a:lnTo>
                  <a:lnTo>
                    <a:pt x="9114845" y="33196"/>
                  </a:lnTo>
                  <a:lnTo>
                    <a:pt x="9190961" y="11065"/>
                  </a:lnTo>
                  <a:lnTo>
                    <a:pt x="9267076" y="0"/>
                  </a:lnTo>
                </a:path>
              </a:pathLst>
            </a:custGeom>
            <a:ln w="65265">
              <a:solidFill>
                <a:srgbClr val="A1214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10"/>
            <p:cNvSpPr/>
            <p:nvPr/>
          </p:nvSpPr>
          <p:spPr>
            <a:xfrm>
              <a:off x="802694" y="4378331"/>
              <a:ext cx="9267190" cy="1449705"/>
            </a:xfrm>
            <a:custGeom>
              <a:avLst/>
              <a:gdLst/>
              <a:ahLst/>
              <a:cxnLst/>
              <a:rect l="l" t="t" r="r" b="b"/>
              <a:pathLst>
                <a:path w="9267190" h="1449704">
                  <a:moveTo>
                    <a:pt x="0" y="1449546"/>
                  </a:moveTo>
                  <a:lnTo>
                    <a:pt x="0" y="1449546"/>
                  </a:lnTo>
                  <a:lnTo>
                    <a:pt x="2131237" y="1449546"/>
                  </a:lnTo>
                  <a:lnTo>
                    <a:pt x="2207353" y="1438480"/>
                  </a:lnTo>
                  <a:lnTo>
                    <a:pt x="2587931" y="1438480"/>
                  </a:lnTo>
                  <a:lnTo>
                    <a:pt x="2654532" y="1427415"/>
                  </a:lnTo>
                  <a:lnTo>
                    <a:pt x="2730647" y="1427415"/>
                  </a:lnTo>
                  <a:lnTo>
                    <a:pt x="2806763" y="1427415"/>
                  </a:lnTo>
                  <a:lnTo>
                    <a:pt x="2882879" y="1427415"/>
                  </a:lnTo>
                  <a:lnTo>
                    <a:pt x="2958994" y="1416349"/>
                  </a:lnTo>
                  <a:lnTo>
                    <a:pt x="3035110" y="1416349"/>
                  </a:lnTo>
                  <a:lnTo>
                    <a:pt x="3111226" y="1405284"/>
                  </a:lnTo>
                  <a:lnTo>
                    <a:pt x="3187341" y="1405284"/>
                  </a:lnTo>
                  <a:lnTo>
                    <a:pt x="3263457" y="1394218"/>
                  </a:lnTo>
                  <a:lnTo>
                    <a:pt x="3339572" y="1394218"/>
                  </a:lnTo>
                  <a:lnTo>
                    <a:pt x="3415688" y="1394218"/>
                  </a:lnTo>
                  <a:lnTo>
                    <a:pt x="3491804" y="1383153"/>
                  </a:lnTo>
                  <a:lnTo>
                    <a:pt x="3567919" y="1372087"/>
                  </a:lnTo>
                  <a:lnTo>
                    <a:pt x="3644035" y="1361021"/>
                  </a:lnTo>
                  <a:lnTo>
                    <a:pt x="3720150" y="1361021"/>
                  </a:lnTo>
                  <a:lnTo>
                    <a:pt x="3796266" y="1349956"/>
                  </a:lnTo>
                  <a:lnTo>
                    <a:pt x="3872382" y="1349956"/>
                  </a:lnTo>
                  <a:lnTo>
                    <a:pt x="3948497" y="1338890"/>
                  </a:lnTo>
                  <a:lnTo>
                    <a:pt x="4405191" y="1272497"/>
                  </a:lnTo>
                  <a:lnTo>
                    <a:pt x="4481307" y="1272497"/>
                  </a:lnTo>
                  <a:lnTo>
                    <a:pt x="4938000" y="1206103"/>
                  </a:lnTo>
                  <a:lnTo>
                    <a:pt x="5014116" y="1206103"/>
                  </a:lnTo>
                  <a:lnTo>
                    <a:pt x="5090232" y="1183972"/>
                  </a:lnTo>
                  <a:lnTo>
                    <a:pt x="5166347" y="1183972"/>
                  </a:lnTo>
                  <a:lnTo>
                    <a:pt x="5242463" y="1161841"/>
                  </a:lnTo>
                  <a:lnTo>
                    <a:pt x="5318579" y="1150775"/>
                  </a:lnTo>
                  <a:lnTo>
                    <a:pt x="5394694" y="1139710"/>
                  </a:lnTo>
                  <a:lnTo>
                    <a:pt x="5470810" y="1128644"/>
                  </a:lnTo>
                  <a:lnTo>
                    <a:pt x="5546925" y="1128644"/>
                  </a:lnTo>
                  <a:lnTo>
                    <a:pt x="5623041" y="1117579"/>
                  </a:lnTo>
                  <a:lnTo>
                    <a:pt x="5699157" y="1095448"/>
                  </a:lnTo>
                  <a:lnTo>
                    <a:pt x="5775272" y="1084382"/>
                  </a:lnTo>
                  <a:lnTo>
                    <a:pt x="5851388" y="1062251"/>
                  </a:lnTo>
                  <a:lnTo>
                    <a:pt x="5927503" y="1051185"/>
                  </a:lnTo>
                  <a:lnTo>
                    <a:pt x="6003619" y="1040120"/>
                  </a:lnTo>
                  <a:lnTo>
                    <a:pt x="6079735" y="1029054"/>
                  </a:lnTo>
                  <a:lnTo>
                    <a:pt x="6155850" y="995857"/>
                  </a:lnTo>
                  <a:lnTo>
                    <a:pt x="6231966" y="984792"/>
                  </a:lnTo>
                  <a:lnTo>
                    <a:pt x="6308082" y="962661"/>
                  </a:lnTo>
                  <a:lnTo>
                    <a:pt x="6384197" y="940529"/>
                  </a:lnTo>
                  <a:lnTo>
                    <a:pt x="6460313" y="907333"/>
                  </a:lnTo>
                  <a:lnTo>
                    <a:pt x="6536428" y="896267"/>
                  </a:lnTo>
                  <a:lnTo>
                    <a:pt x="6612544" y="885202"/>
                  </a:lnTo>
                  <a:lnTo>
                    <a:pt x="6688660" y="852005"/>
                  </a:lnTo>
                  <a:lnTo>
                    <a:pt x="6764775" y="818808"/>
                  </a:lnTo>
                  <a:lnTo>
                    <a:pt x="6840891" y="785611"/>
                  </a:lnTo>
                  <a:lnTo>
                    <a:pt x="6917007" y="752415"/>
                  </a:lnTo>
                  <a:lnTo>
                    <a:pt x="6993122" y="719262"/>
                  </a:lnTo>
                  <a:lnTo>
                    <a:pt x="7069238" y="697131"/>
                  </a:lnTo>
                  <a:lnTo>
                    <a:pt x="7145353" y="686065"/>
                  </a:lnTo>
                  <a:lnTo>
                    <a:pt x="7221469" y="652869"/>
                  </a:lnTo>
                  <a:lnTo>
                    <a:pt x="7297585" y="619672"/>
                  </a:lnTo>
                  <a:lnTo>
                    <a:pt x="7373700" y="575410"/>
                  </a:lnTo>
                  <a:lnTo>
                    <a:pt x="7440301" y="542213"/>
                  </a:lnTo>
                  <a:lnTo>
                    <a:pt x="7516417" y="509016"/>
                  </a:lnTo>
                  <a:lnTo>
                    <a:pt x="7592533" y="475819"/>
                  </a:lnTo>
                  <a:lnTo>
                    <a:pt x="7668648" y="453688"/>
                  </a:lnTo>
                  <a:lnTo>
                    <a:pt x="7744764" y="420491"/>
                  </a:lnTo>
                  <a:lnTo>
                    <a:pt x="7820880" y="376229"/>
                  </a:lnTo>
                  <a:lnTo>
                    <a:pt x="7896995" y="331967"/>
                  </a:lnTo>
                  <a:lnTo>
                    <a:pt x="7973111" y="298770"/>
                  </a:lnTo>
                  <a:lnTo>
                    <a:pt x="8049226" y="243442"/>
                  </a:lnTo>
                  <a:lnTo>
                    <a:pt x="8125342" y="221311"/>
                  </a:lnTo>
                  <a:lnTo>
                    <a:pt x="8201458" y="210245"/>
                  </a:lnTo>
                  <a:lnTo>
                    <a:pt x="8277573" y="177049"/>
                  </a:lnTo>
                  <a:lnTo>
                    <a:pt x="8353689" y="143852"/>
                  </a:lnTo>
                  <a:lnTo>
                    <a:pt x="8429805" y="110655"/>
                  </a:lnTo>
                  <a:lnTo>
                    <a:pt x="8505920" y="77459"/>
                  </a:lnTo>
                  <a:lnTo>
                    <a:pt x="8582036" y="55327"/>
                  </a:lnTo>
                  <a:lnTo>
                    <a:pt x="8658151" y="33196"/>
                  </a:lnTo>
                  <a:lnTo>
                    <a:pt x="8734267" y="22131"/>
                  </a:lnTo>
                  <a:lnTo>
                    <a:pt x="8810383" y="11065"/>
                  </a:lnTo>
                  <a:lnTo>
                    <a:pt x="8886498" y="0"/>
                  </a:lnTo>
                  <a:lnTo>
                    <a:pt x="8962614" y="0"/>
                  </a:lnTo>
                  <a:lnTo>
                    <a:pt x="9038730" y="0"/>
                  </a:lnTo>
                  <a:lnTo>
                    <a:pt x="9114845" y="0"/>
                  </a:lnTo>
                  <a:lnTo>
                    <a:pt x="9190961" y="0"/>
                  </a:lnTo>
                  <a:lnTo>
                    <a:pt x="9267076" y="0"/>
                  </a:lnTo>
                </a:path>
              </a:pathLst>
            </a:custGeom>
            <a:ln w="66171">
              <a:solidFill>
                <a:srgbClr val="BB945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object 11"/>
          <p:cNvSpPr txBox="1"/>
          <p:nvPr/>
        </p:nvSpPr>
        <p:spPr>
          <a:xfrm>
            <a:off x="2194680" y="5171390"/>
            <a:ext cx="118872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950" spc="-265" dirty="0">
                <a:solidFill>
                  <a:srgbClr val="691A30"/>
                </a:solidFill>
                <a:cs typeface="Calibri"/>
              </a:rPr>
              <a:t>37</a:t>
            </a:r>
            <a:r>
              <a:rPr sz="1425" spc="-397" baseline="2923" dirty="0">
                <a:solidFill>
                  <a:srgbClr val="691A30"/>
                </a:solidFill>
                <a:cs typeface="Calibri"/>
              </a:rPr>
              <a:t>4</a:t>
            </a:r>
            <a:r>
              <a:rPr sz="950" spc="-265" dirty="0">
                <a:solidFill>
                  <a:srgbClr val="691A30"/>
                </a:solidFill>
                <a:cs typeface="Calibri"/>
              </a:rPr>
              <a:t>4</a:t>
            </a:r>
            <a:r>
              <a:rPr sz="1425" spc="-397" baseline="2923" dirty="0">
                <a:solidFill>
                  <a:srgbClr val="691A30"/>
                </a:solidFill>
                <a:cs typeface="Calibri"/>
              </a:rPr>
              <a:t>0</a:t>
            </a:r>
            <a:r>
              <a:rPr sz="1425" spc="-397" baseline="5847" dirty="0">
                <a:solidFill>
                  <a:srgbClr val="691A30"/>
                </a:solidFill>
                <a:cs typeface="Calibri"/>
              </a:rPr>
              <a:t>4</a:t>
            </a:r>
            <a:r>
              <a:rPr sz="1425" spc="-397" baseline="2923" dirty="0">
                <a:solidFill>
                  <a:srgbClr val="691A30"/>
                </a:solidFill>
                <a:cs typeface="Calibri"/>
              </a:rPr>
              <a:t>0</a:t>
            </a:r>
            <a:r>
              <a:rPr sz="1425" spc="-397" baseline="5847" dirty="0">
                <a:solidFill>
                  <a:srgbClr val="691A30"/>
                </a:solidFill>
                <a:cs typeface="Calibri"/>
              </a:rPr>
              <a:t>2493485</a:t>
            </a:r>
            <a:r>
              <a:rPr sz="1425" spc="-397" baseline="8771" dirty="0">
                <a:solidFill>
                  <a:srgbClr val="691A30"/>
                </a:solidFill>
                <a:cs typeface="Calibri"/>
              </a:rPr>
              <a:t>4</a:t>
            </a:r>
            <a:r>
              <a:rPr sz="1425" spc="-397" baseline="5847" dirty="0">
                <a:solidFill>
                  <a:srgbClr val="691A30"/>
                </a:solidFill>
                <a:cs typeface="Calibri"/>
              </a:rPr>
              <a:t>2</a:t>
            </a:r>
            <a:r>
              <a:rPr sz="1425" spc="-397" baseline="8771" dirty="0">
                <a:solidFill>
                  <a:srgbClr val="691A30"/>
                </a:solidFill>
                <a:cs typeface="Calibri"/>
              </a:rPr>
              <a:t>9</a:t>
            </a:r>
            <a:r>
              <a:rPr sz="1425" spc="-397" baseline="14619" dirty="0">
                <a:solidFill>
                  <a:srgbClr val="691A30"/>
                </a:solidFill>
                <a:cs typeface="Calibri"/>
              </a:rPr>
              <a:t>5</a:t>
            </a:r>
            <a:r>
              <a:rPr sz="1425" spc="-397" baseline="8771" dirty="0">
                <a:solidFill>
                  <a:srgbClr val="691A30"/>
                </a:solidFill>
                <a:cs typeface="Calibri"/>
              </a:rPr>
              <a:t>4</a:t>
            </a:r>
            <a:r>
              <a:rPr sz="1425" spc="-397" baseline="14619" dirty="0">
                <a:solidFill>
                  <a:srgbClr val="691A30"/>
                </a:solidFill>
                <a:cs typeface="Calibri"/>
              </a:rPr>
              <a:t>5</a:t>
            </a:r>
            <a:r>
              <a:rPr sz="1425" spc="-397" baseline="20467" dirty="0">
                <a:solidFill>
                  <a:srgbClr val="691A30"/>
                </a:solidFill>
                <a:cs typeface="Calibri"/>
              </a:rPr>
              <a:t>6</a:t>
            </a:r>
            <a:r>
              <a:rPr sz="1425" spc="-397" baseline="14619" dirty="0">
                <a:solidFill>
                  <a:srgbClr val="691A30"/>
                </a:solidFill>
                <a:cs typeface="Calibri"/>
              </a:rPr>
              <a:t>5</a:t>
            </a:r>
            <a:r>
              <a:rPr sz="1425" spc="-397" baseline="20467" dirty="0">
                <a:solidFill>
                  <a:srgbClr val="691A30"/>
                </a:solidFill>
                <a:cs typeface="Calibri"/>
              </a:rPr>
              <a:t>2</a:t>
            </a:r>
            <a:r>
              <a:rPr sz="1425" spc="-397" baseline="29239" dirty="0">
                <a:solidFill>
                  <a:srgbClr val="691A30"/>
                </a:solidFill>
                <a:cs typeface="Calibri"/>
              </a:rPr>
              <a:t>7</a:t>
            </a:r>
            <a:r>
              <a:rPr sz="1425" spc="-397" baseline="20467" dirty="0">
                <a:solidFill>
                  <a:srgbClr val="691A30"/>
                </a:solidFill>
                <a:cs typeface="Calibri"/>
              </a:rPr>
              <a:t>7</a:t>
            </a:r>
            <a:r>
              <a:rPr sz="1425" spc="-397" baseline="29239" dirty="0">
                <a:solidFill>
                  <a:srgbClr val="691A30"/>
                </a:solidFill>
                <a:cs typeface="Calibri"/>
              </a:rPr>
              <a:t>2</a:t>
            </a:r>
            <a:r>
              <a:rPr sz="1425" spc="-397" baseline="40935" dirty="0">
                <a:solidFill>
                  <a:srgbClr val="691A30"/>
                </a:solidFill>
                <a:cs typeface="Calibri"/>
              </a:rPr>
              <a:t>8</a:t>
            </a:r>
            <a:r>
              <a:rPr sz="1425" spc="-397" baseline="29239" dirty="0">
                <a:solidFill>
                  <a:srgbClr val="691A30"/>
                </a:solidFill>
                <a:cs typeface="Calibri"/>
              </a:rPr>
              <a:t>2</a:t>
            </a:r>
            <a:r>
              <a:rPr sz="1425" spc="-397" baseline="40935" dirty="0">
                <a:solidFill>
                  <a:srgbClr val="691A30"/>
                </a:solidFill>
                <a:cs typeface="Calibri"/>
              </a:rPr>
              <a:t>5</a:t>
            </a:r>
            <a:r>
              <a:rPr sz="1425" spc="-397" baseline="43859" dirty="0">
                <a:solidFill>
                  <a:srgbClr val="691A30"/>
                </a:solidFill>
                <a:cs typeface="Calibri"/>
              </a:rPr>
              <a:t>8</a:t>
            </a:r>
            <a:r>
              <a:rPr sz="1425" spc="-397" baseline="40935" dirty="0">
                <a:solidFill>
                  <a:srgbClr val="691A30"/>
                </a:solidFill>
                <a:cs typeface="Calibri"/>
              </a:rPr>
              <a:t>2</a:t>
            </a:r>
            <a:r>
              <a:rPr sz="1425" spc="-397" baseline="43859" dirty="0">
                <a:solidFill>
                  <a:srgbClr val="691A30"/>
                </a:solidFill>
                <a:cs typeface="Calibri"/>
              </a:rPr>
              <a:t>8</a:t>
            </a:r>
            <a:r>
              <a:rPr sz="1425" spc="-397" baseline="46783" dirty="0">
                <a:solidFill>
                  <a:srgbClr val="691A30"/>
                </a:solidFill>
                <a:cs typeface="Calibri"/>
              </a:rPr>
              <a:t>9</a:t>
            </a:r>
            <a:r>
              <a:rPr sz="1425" spc="-397" baseline="43859" dirty="0">
                <a:solidFill>
                  <a:srgbClr val="691A30"/>
                </a:solidFill>
                <a:cs typeface="Calibri"/>
              </a:rPr>
              <a:t>1</a:t>
            </a:r>
            <a:r>
              <a:rPr sz="1425" spc="-397" baseline="55555" dirty="0">
                <a:solidFill>
                  <a:srgbClr val="691A30"/>
                </a:solidFill>
                <a:cs typeface="Calibri"/>
              </a:rPr>
              <a:t>1</a:t>
            </a:r>
            <a:r>
              <a:rPr sz="1425" spc="-397" baseline="46783" dirty="0">
                <a:solidFill>
                  <a:srgbClr val="691A30"/>
                </a:solidFill>
                <a:cs typeface="Calibri"/>
              </a:rPr>
              <a:t>1</a:t>
            </a:r>
            <a:r>
              <a:rPr sz="1425" spc="-397" baseline="55555" dirty="0">
                <a:solidFill>
                  <a:srgbClr val="691A30"/>
                </a:solidFill>
                <a:cs typeface="Calibri"/>
              </a:rPr>
              <a:t>0</a:t>
            </a:r>
            <a:r>
              <a:rPr sz="1425" spc="-397" baseline="46783" dirty="0">
                <a:solidFill>
                  <a:srgbClr val="691A30"/>
                </a:solidFill>
                <a:cs typeface="Calibri"/>
              </a:rPr>
              <a:t>2</a:t>
            </a:r>
            <a:r>
              <a:rPr sz="1425" spc="-397" baseline="55555" dirty="0">
                <a:solidFill>
                  <a:srgbClr val="691A30"/>
                </a:solidFill>
                <a:cs typeface="Calibri"/>
              </a:rPr>
              <a:t>28</a:t>
            </a:r>
            <a:endParaRPr sz="1425" baseline="55555">
              <a:solidFill>
                <a:prstClr val="black"/>
              </a:solidFill>
              <a:cs typeface="Calibri"/>
            </a:endParaRPr>
          </a:p>
        </p:txBody>
      </p:sp>
      <p:sp>
        <p:nvSpPr>
          <p:cNvPr id="9" name="object 12"/>
          <p:cNvSpPr txBox="1"/>
          <p:nvPr/>
        </p:nvSpPr>
        <p:spPr>
          <a:xfrm>
            <a:off x="3154625" y="4957455"/>
            <a:ext cx="68516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1425" spc="-427" baseline="-35087" dirty="0">
                <a:solidFill>
                  <a:srgbClr val="691A30"/>
                </a:solidFill>
                <a:cs typeface="Calibri"/>
              </a:rPr>
              <a:t>11</a:t>
            </a:r>
            <a:r>
              <a:rPr sz="1425" spc="-427" baseline="-23391" dirty="0">
                <a:solidFill>
                  <a:srgbClr val="691A30"/>
                </a:solidFill>
                <a:cs typeface="Calibri"/>
              </a:rPr>
              <a:t>1</a:t>
            </a:r>
            <a:r>
              <a:rPr sz="1425" spc="-427" baseline="-35087" dirty="0">
                <a:solidFill>
                  <a:srgbClr val="691A30"/>
                </a:solidFill>
                <a:cs typeface="Calibri"/>
              </a:rPr>
              <a:t>4</a:t>
            </a:r>
            <a:r>
              <a:rPr sz="1425" spc="-427" baseline="-23391" dirty="0">
                <a:solidFill>
                  <a:srgbClr val="691A30"/>
                </a:solidFill>
                <a:cs typeface="Calibri"/>
              </a:rPr>
              <a:t>2</a:t>
            </a:r>
            <a:r>
              <a:rPr sz="1425" spc="-427" baseline="-14619" dirty="0">
                <a:solidFill>
                  <a:srgbClr val="691A30"/>
                </a:solidFill>
                <a:cs typeface="Calibri"/>
              </a:rPr>
              <a:t>1</a:t>
            </a:r>
            <a:r>
              <a:rPr sz="1425" spc="-427" baseline="-35087" dirty="0">
                <a:solidFill>
                  <a:srgbClr val="691A30"/>
                </a:solidFill>
                <a:cs typeface="Calibri"/>
              </a:rPr>
              <a:t>2</a:t>
            </a:r>
            <a:r>
              <a:rPr sz="1425" spc="-427" baseline="-23391" dirty="0">
                <a:solidFill>
                  <a:srgbClr val="691A30"/>
                </a:solidFill>
                <a:cs typeface="Calibri"/>
              </a:rPr>
              <a:t>5</a:t>
            </a:r>
            <a:r>
              <a:rPr sz="1425" spc="-427" baseline="-14619" dirty="0">
                <a:solidFill>
                  <a:srgbClr val="691A30"/>
                </a:solidFill>
                <a:cs typeface="Calibri"/>
              </a:rPr>
              <a:t>3</a:t>
            </a:r>
            <a:r>
              <a:rPr sz="1425" spc="-427" baseline="-5847" dirty="0">
                <a:solidFill>
                  <a:srgbClr val="691A30"/>
                </a:solidFill>
                <a:cs typeface="Calibri"/>
              </a:rPr>
              <a:t>1</a:t>
            </a:r>
            <a:r>
              <a:rPr sz="1425" spc="-427" baseline="-23391" dirty="0">
                <a:solidFill>
                  <a:srgbClr val="691A30"/>
                </a:solidFill>
                <a:cs typeface="Calibri"/>
              </a:rPr>
              <a:t>9</a:t>
            </a:r>
            <a:r>
              <a:rPr sz="1425" spc="-427" baseline="-14619" dirty="0">
                <a:solidFill>
                  <a:srgbClr val="691A30"/>
                </a:solidFill>
                <a:cs typeface="Calibri"/>
              </a:rPr>
              <a:t>6</a:t>
            </a:r>
            <a:r>
              <a:rPr sz="1425" spc="-427" baseline="-5847" dirty="0">
                <a:solidFill>
                  <a:srgbClr val="691A30"/>
                </a:solidFill>
                <a:cs typeface="Calibri"/>
              </a:rPr>
              <a:t>4</a:t>
            </a:r>
            <a:r>
              <a:rPr sz="950" spc="-285" dirty="0">
                <a:solidFill>
                  <a:srgbClr val="691A30"/>
                </a:solidFill>
                <a:cs typeface="Calibri"/>
              </a:rPr>
              <a:t>1</a:t>
            </a:r>
            <a:r>
              <a:rPr sz="1425" spc="-427" baseline="-14619" dirty="0">
                <a:solidFill>
                  <a:srgbClr val="691A30"/>
                </a:solidFill>
                <a:cs typeface="Calibri"/>
              </a:rPr>
              <a:t>3</a:t>
            </a:r>
            <a:r>
              <a:rPr sz="1425" spc="-427" baseline="-5847" dirty="0">
                <a:solidFill>
                  <a:srgbClr val="691A30"/>
                </a:solidFill>
                <a:cs typeface="Calibri"/>
              </a:rPr>
              <a:t>6</a:t>
            </a:r>
            <a:r>
              <a:rPr sz="950" spc="-285" dirty="0">
                <a:solidFill>
                  <a:srgbClr val="691A30"/>
                </a:solidFill>
                <a:cs typeface="Calibri"/>
              </a:rPr>
              <a:t>5</a:t>
            </a:r>
            <a:r>
              <a:rPr sz="1425" spc="-427" baseline="2923" dirty="0">
                <a:solidFill>
                  <a:srgbClr val="691A30"/>
                </a:solidFill>
                <a:cs typeface="Calibri"/>
              </a:rPr>
              <a:t>1</a:t>
            </a:r>
            <a:r>
              <a:rPr sz="1425" spc="-427" baseline="-5847" dirty="0">
                <a:solidFill>
                  <a:srgbClr val="691A30"/>
                </a:solidFill>
                <a:cs typeface="Calibri"/>
              </a:rPr>
              <a:t>5</a:t>
            </a:r>
            <a:r>
              <a:rPr sz="950" spc="-285" dirty="0">
                <a:solidFill>
                  <a:srgbClr val="691A30"/>
                </a:solidFill>
                <a:cs typeface="Calibri"/>
              </a:rPr>
              <a:t>4</a:t>
            </a:r>
            <a:r>
              <a:rPr sz="1425" spc="-427" baseline="2923" dirty="0">
                <a:solidFill>
                  <a:srgbClr val="691A30"/>
                </a:solidFill>
                <a:cs typeface="Calibri"/>
              </a:rPr>
              <a:t>5</a:t>
            </a:r>
            <a:r>
              <a:rPr sz="950" spc="-285" dirty="0">
                <a:solidFill>
                  <a:srgbClr val="691A30"/>
                </a:solidFill>
                <a:cs typeface="Calibri"/>
              </a:rPr>
              <a:t>3</a:t>
            </a:r>
            <a:r>
              <a:rPr sz="1425" spc="-427" baseline="2923" dirty="0">
                <a:solidFill>
                  <a:srgbClr val="691A30"/>
                </a:solidFill>
                <a:cs typeface="Calibri"/>
              </a:rPr>
              <a:t>78</a:t>
            </a:r>
            <a:endParaRPr sz="1425" baseline="2923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object 13"/>
          <p:cNvSpPr txBox="1"/>
          <p:nvPr/>
        </p:nvSpPr>
        <p:spPr>
          <a:xfrm>
            <a:off x="3611065" y="4851226"/>
            <a:ext cx="76073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1425" spc="-442" baseline="-32163" dirty="0">
                <a:solidFill>
                  <a:srgbClr val="691A30"/>
                </a:solidFill>
                <a:cs typeface="Calibri"/>
              </a:rPr>
              <a:t>17</a:t>
            </a:r>
            <a:r>
              <a:rPr sz="1425" spc="-442" baseline="-23391" dirty="0">
                <a:solidFill>
                  <a:srgbClr val="691A30"/>
                </a:solidFill>
                <a:cs typeface="Calibri"/>
              </a:rPr>
              <a:t>1</a:t>
            </a:r>
            <a:r>
              <a:rPr sz="1425" spc="-442" baseline="-32163" dirty="0">
                <a:solidFill>
                  <a:srgbClr val="691A30"/>
                </a:solidFill>
                <a:cs typeface="Calibri"/>
              </a:rPr>
              <a:t>2</a:t>
            </a:r>
            <a:r>
              <a:rPr sz="1425" spc="-442" baseline="-23391" dirty="0">
                <a:solidFill>
                  <a:srgbClr val="691A30"/>
                </a:solidFill>
                <a:cs typeface="Calibri"/>
              </a:rPr>
              <a:t>8</a:t>
            </a:r>
            <a:r>
              <a:rPr sz="1425" spc="-442" baseline="-11695" dirty="0">
                <a:solidFill>
                  <a:srgbClr val="691A30"/>
                </a:solidFill>
                <a:cs typeface="Calibri"/>
              </a:rPr>
              <a:t>1</a:t>
            </a:r>
            <a:r>
              <a:rPr sz="1425" spc="-442" baseline="-32163" dirty="0">
                <a:solidFill>
                  <a:srgbClr val="691A30"/>
                </a:solidFill>
                <a:cs typeface="Calibri"/>
              </a:rPr>
              <a:t>7</a:t>
            </a:r>
            <a:r>
              <a:rPr sz="1425" spc="-442" baseline="-23391" dirty="0">
                <a:solidFill>
                  <a:srgbClr val="691A30"/>
                </a:solidFill>
                <a:cs typeface="Calibri"/>
              </a:rPr>
              <a:t>4</a:t>
            </a:r>
            <a:r>
              <a:rPr sz="1425" spc="-442" baseline="-11695" dirty="0">
                <a:solidFill>
                  <a:srgbClr val="691A30"/>
                </a:solidFill>
                <a:cs typeface="Calibri"/>
              </a:rPr>
              <a:t>9</a:t>
            </a:r>
            <a:r>
              <a:rPr sz="1425" spc="-442" baseline="-5847" dirty="0">
                <a:solidFill>
                  <a:srgbClr val="691A30"/>
                </a:solidFill>
                <a:cs typeface="Calibri"/>
              </a:rPr>
              <a:t>2</a:t>
            </a:r>
            <a:r>
              <a:rPr sz="1425" spc="-442" baseline="-23391" dirty="0">
                <a:solidFill>
                  <a:srgbClr val="691A30"/>
                </a:solidFill>
                <a:cs typeface="Calibri"/>
              </a:rPr>
              <a:t>3</a:t>
            </a:r>
            <a:r>
              <a:rPr sz="1425" spc="-442" baseline="-11695" dirty="0">
                <a:solidFill>
                  <a:srgbClr val="691A30"/>
                </a:solidFill>
                <a:cs typeface="Calibri"/>
              </a:rPr>
              <a:t>8</a:t>
            </a:r>
            <a:r>
              <a:rPr sz="1425" spc="-442" baseline="-5847" dirty="0">
                <a:solidFill>
                  <a:srgbClr val="691A30"/>
                </a:solidFill>
                <a:cs typeface="Calibri"/>
              </a:rPr>
              <a:t>0</a:t>
            </a:r>
            <a:r>
              <a:rPr sz="950" spc="-295" dirty="0">
                <a:solidFill>
                  <a:srgbClr val="691A30"/>
                </a:solidFill>
                <a:cs typeface="Calibri"/>
              </a:rPr>
              <a:t>2</a:t>
            </a:r>
            <a:r>
              <a:rPr sz="1425" spc="-442" baseline="-11695" dirty="0">
                <a:solidFill>
                  <a:srgbClr val="691A30"/>
                </a:solidFill>
                <a:cs typeface="Calibri"/>
              </a:rPr>
              <a:t>7</a:t>
            </a:r>
            <a:r>
              <a:rPr sz="1425" spc="-442" baseline="-5847" dirty="0">
                <a:solidFill>
                  <a:srgbClr val="691A30"/>
                </a:solidFill>
                <a:cs typeface="Calibri"/>
              </a:rPr>
              <a:t>4</a:t>
            </a:r>
            <a:r>
              <a:rPr sz="950" spc="-295" dirty="0">
                <a:solidFill>
                  <a:srgbClr val="691A30"/>
                </a:solidFill>
                <a:cs typeface="Calibri"/>
              </a:rPr>
              <a:t>1</a:t>
            </a:r>
            <a:r>
              <a:rPr sz="1425" spc="-442" baseline="5847" dirty="0">
                <a:solidFill>
                  <a:srgbClr val="691A30"/>
                </a:solidFill>
                <a:cs typeface="Calibri"/>
              </a:rPr>
              <a:t>2</a:t>
            </a:r>
            <a:r>
              <a:rPr sz="1425" spc="-442" baseline="-5847" dirty="0">
                <a:solidFill>
                  <a:srgbClr val="691A30"/>
                </a:solidFill>
                <a:cs typeface="Calibri"/>
              </a:rPr>
              <a:t>1</a:t>
            </a:r>
            <a:r>
              <a:rPr sz="950" spc="-295" dirty="0">
                <a:solidFill>
                  <a:srgbClr val="691A30"/>
                </a:solidFill>
                <a:cs typeface="Calibri"/>
              </a:rPr>
              <a:t>2</a:t>
            </a:r>
            <a:r>
              <a:rPr sz="1425" spc="-442" baseline="5847" dirty="0">
                <a:solidFill>
                  <a:srgbClr val="691A30"/>
                </a:solidFill>
                <a:cs typeface="Calibri"/>
              </a:rPr>
              <a:t>1</a:t>
            </a:r>
            <a:r>
              <a:rPr sz="1425" spc="-442" baseline="8771" dirty="0">
                <a:solidFill>
                  <a:srgbClr val="691A30"/>
                </a:solidFill>
                <a:cs typeface="Calibri"/>
              </a:rPr>
              <a:t>2</a:t>
            </a:r>
            <a:r>
              <a:rPr sz="950" spc="-295" dirty="0">
                <a:solidFill>
                  <a:srgbClr val="691A30"/>
                </a:solidFill>
                <a:cs typeface="Calibri"/>
              </a:rPr>
              <a:t>4</a:t>
            </a:r>
            <a:r>
              <a:rPr sz="1425" spc="-442" baseline="5847" dirty="0">
                <a:solidFill>
                  <a:srgbClr val="691A30"/>
                </a:solidFill>
                <a:cs typeface="Calibri"/>
              </a:rPr>
              <a:t>8</a:t>
            </a:r>
            <a:r>
              <a:rPr sz="1425" spc="-442" baseline="8771" dirty="0">
                <a:solidFill>
                  <a:srgbClr val="691A30"/>
                </a:solidFill>
                <a:cs typeface="Calibri"/>
              </a:rPr>
              <a:t>2</a:t>
            </a:r>
            <a:r>
              <a:rPr sz="1425" spc="-442" baseline="5847" dirty="0">
                <a:solidFill>
                  <a:srgbClr val="691A30"/>
                </a:solidFill>
                <a:cs typeface="Calibri"/>
              </a:rPr>
              <a:t>2</a:t>
            </a:r>
            <a:r>
              <a:rPr sz="1425" spc="-442" baseline="8771" dirty="0">
                <a:solidFill>
                  <a:srgbClr val="691A30"/>
                </a:solidFill>
                <a:cs typeface="Calibri"/>
              </a:rPr>
              <a:t>18</a:t>
            </a:r>
            <a:endParaRPr sz="1425" baseline="8771">
              <a:solidFill>
                <a:prstClr val="black"/>
              </a:solidFill>
              <a:cs typeface="Calibri"/>
            </a:endParaRPr>
          </a:p>
        </p:txBody>
      </p:sp>
      <p:sp>
        <p:nvSpPr>
          <p:cNvPr id="11" name="object 14"/>
          <p:cNvSpPr txBox="1"/>
          <p:nvPr/>
        </p:nvSpPr>
        <p:spPr>
          <a:xfrm>
            <a:off x="4143113" y="4744258"/>
            <a:ext cx="45656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1425" spc="-352" baseline="-26315" dirty="0">
                <a:solidFill>
                  <a:srgbClr val="691A30"/>
                </a:solidFill>
                <a:cs typeface="Calibri"/>
              </a:rPr>
              <a:t>23</a:t>
            </a:r>
            <a:r>
              <a:rPr sz="1425" spc="-352" baseline="-14619" dirty="0">
                <a:solidFill>
                  <a:srgbClr val="691A30"/>
                </a:solidFill>
                <a:cs typeface="Calibri"/>
              </a:rPr>
              <a:t>2</a:t>
            </a:r>
            <a:r>
              <a:rPr sz="1425" spc="-352" baseline="-26315" dirty="0">
                <a:solidFill>
                  <a:srgbClr val="691A30"/>
                </a:solidFill>
                <a:cs typeface="Calibri"/>
              </a:rPr>
              <a:t>9</a:t>
            </a:r>
            <a:r>
              <a:rPr sz="1425" spc="-352" baseline="-14619" dirty="0">
                <a:solidFill>
                  <a:srgbClr val="691A30"/>
                </a:solidFill>
                <a:cs typeface="Calibri"/>
              </a:rPr>
              <a:t>5</a:t>
            </a:r>
            <a:r>
              <a:rPr sz="950" spc="-235" dirty="0">
                <a:solidFill>
                  <a:srgbClr val="691A30"/>
                </a:solidFill>
                <a:cs typeface="Calibri"/>
              </a:rPr>
              <a:t>2</a:t>
            </a:r>
            <a:r>
              <a:rPr sz="1425" spc="-352" baseline="-26315" dirty="0">
                <a:solidFill>
                  <a:srgbClr val="691A30"/>
                </a:solidFill>
                <a:cs typeface="Calibri"/>
              </a:rPr>
              <a:t>8</a:t>
            </a:r>
            <a:r>
              <a:rPr sz="1425" spc="-352" baseline="-14619" dirty="0">
                <a:solidFill>
                  <a:srgbClr val="691A30"/>
                </a:solidFill>
                <a:cs typeface="Calibri"/>
              </a:rPr>
              <a:t>3</a:t>
            </a:r>
            <a:r>
              <a:rPr sz="950" spc="-235" dirty="0">
                <a:solidFill>
                  <a:srgbClr val="691A30"/>
                </a:solidFill>
                <a:cs typeface="Calibri"/>
              </a:rPr>
              <a:t>7</a:t>
            </a:r>
            <a:r>
              <a:rPr sz="1425" spc="-352" baseline="-14619" dirty="0">
                <a:solidFill>
                  <a:srgbClr val="691A30"/>
                </a:solidFill>
                <a:cs typeface="Calibri"/>
              </a:rPr>
              <a:t>8</a:t>
            </a:r>
            <a:r>
              <a:rPr sz="950" spc="-235" dirty="0">
                <a:solidFill>
                  <a:srgbClr val="691A30"/>
                </a:solidFill>
                <a:cs typeface="Calibri"/>
              </a:rPr>
              <a:t>08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12" name="object 15"/>
          <p:cNvSpPr txBox="1"/>
          <p:nvPr/>
        </p:nvSpPr>
        <p:spPr>
          <a:xfrm>
            <a:off x="4371206" y="4663848"/>
            <a:ext cx="53403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1425" spc="-390" baseline="-26315" dirty="0">
                <a:solidFill>
                  <a:srgbClr val="691A30"/>
                </a:solidFill>
                <a:cs typeface="Calibri"/>
              </a:rPr>
              <a:t>28</a:t>
            </a:r>
            <a:r>
              <a:rPr sz="1425" spc="-390" baseline="-11695" dirty="0">
                <a:solidFill>
                  <a:srgbClr val="691A30"/>
                </a:solidFill>
                <a:cs typeface="Calibri"/>
              </a:rPr>
              <a:t>2</a:t>
            </a:r>
            <a:r>
              <a:rPr sz="1425" spc="-390" baseline="-26315" dirty="0">
                <a:solidFill>
                  <a:srgbClr val="691A30"/>
                </a:solidFill>
                <a:cs typeface="Calibri"/>
              </a:rPr>
              <a:t>4</a:t>
            </a:r>
            <a:r>
              <a:rPr sz="1425" spc="-390" baseline="-11695" dirty="0">
                <a:solidFill>
                  <a:srgbClr val="691A30"/>
                </a:solidFill>
                <a:cs typeface="Calibri"/>
              </a:rPr>
              <a:t>9</a:t>
            </a:r>
            <a:r>
              <a:rPr sz="1425" spc="-390" baseline="-5847" dirty="0">
                <a:solidFill>
                  <a:srgbClr val="691A30"/>
                </a:solidFill>
                <a:cs typeface="Calibri"/>
              </a:rPr>
              <a:t>3</a:t>
            </a:r>
            <a:r>
              <a:rPr sz="1425" spc="-390" baseline="-26315" dirty="0">
                <a:solidFill>
                  <a:srgbClr val="691A30"/>
                </a:solidFill>
                <a:cs typeface="Calibri"/>
              </a:rPr>
              <a:t>6</a:t>
            </a:r>
            <a:r>
              <a:rPr sz="1425" spc="-390" baseline="-11695" dirty="0">
                <a:solidFill>
                  <a:srgbClr val="691A30"/>
                </a:solidFill>
                <a:cs typeface="Calibri"/>
              </a:rPr>
              <a:t>9</a:t>
            </a:r>
            <a:r>
              <a:rPr sz="1425" spc="-390" baseline="-5847" dirty="0">
                <a:solidFill>
                  <a:srgbClr val="691A30"/>
                </a:solidFill>
                <a:cs typeface="Calibri"/>
              </a:rPr>
              <a:t>0</a:t>
            </a:r>
            <a:r>
              <a:rPr sz="950" spc="-260" dirty="0">
                <a:solidFill>
                  <a:srgbClr val="691A30"/>
                </a:solidFill>
                <a:cs typeface="Calibri"/>
              </a:rPr>
              <a:t>3</a:t>
            </a:r>
            <a:r>
              <a:rPr sz="1425" spc="-390" baseline="-11695" dirty="0">
                <a:solidFill>
                  <a:srgbClr val="691A30"/>
                </a:solidFill>
                <a:cs typeface="Calibri"/>
              </a:rPr>
              <a:t>4</a:t>
            </a:r>
            <a:r>
              <a:rPr sz="1425" spc="-390" baseline="-5847" dirty="0">
                <a:solidFill>
                  <a:srgbClr val="691A30"/>
                </a:solidFill>
                <a:cs typeface="Calibri"/>
              </a:rPr>
              <a:t>7</a:t>
            </a:r>
            <a:r>
              <a:rPr sz="950" spc="-260" dirty="0">
                <a:solidFill>
                  <a:srgbClr val="691A30"/>
                </a:solidFill>
                <a:cs typeface="Calibri"/>
              </a:rPr>
              <a:t>1</a:t>
            </a:r>
            <a:r>
              <a:rPr sz="1425" spc="-390" baseline="-5847" dirty="0">
                <a:solidFill>
                  <a:srgbClr val="691A30"/>
                </a:solidFill>
                <a:cs typeface="Calibri"/>
              </a:rPr>
              <a:t>6</a:t>
            </a:r>
            <a:r>
              <a:rPr sz="950" spc="-260" dirty="0">
                <a:solidFill>
                  <a:srgbClr val="691A30"/>
                </a:solidFill>
                <a:cs typeface="Calibri"/>
              </a:rPr>
              <a:t>46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13" name="object 16"/>
          <p:cNvSpPr txBox="1"/>
          <p:nvPr/>
        </p:nvSpPr>
        <p:spPr>
          <a:xfrm>
            <a:off x="4675415" y="4582007"/>
            <a:ext cx="457200" cy="172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spcBef>
                <a:spcPts val="105"/>
              </a:spcBef>
            </a:pPr>
            <a:r>
              <a:rPr sz="1425" spc="-352" baseline="-23391" dirty="0">
                <a:solidFill>
                  <a:srgbClr val="691A30"/>
                </a:solidFill>
                <a:cs typeface="Calibri"/>
              </a:rPr>
              <a:t>33</a:t>
            </a:r>
            <a:r>
              <a:rPr sz="1425" spc="-352" baseline="-11695" dirty="0">
                <a:solidFill>
                  <a:srgbClr val="691A30"/>
                </a:solidFill>
                <a:cs typeface="Calibri"/>
              </a:rPr>
              <a:t>3</a:t>
            </a:r>
            <a:r>
              <a:rPr sz="1425" spc="-352" baseline="-23391" dirty="0">
                <a:solidFill>
                  <a:srgbClr val="691A30"/>
                </a:solidFill>
                <a:cs typeface="Calibri"/>
              </a:rPr>
              <a:t>1</a:t>
            </a:r>
            <a:r>
              <a:rPr sz="1425" spc="-352" baseline="-11695" dirty="0">
                <a:solidFill>
                  <a:srgbClr val="691A30"/>
                </a:solidFill>
                <a:cs typeface="Calibri"/>
              </a:rPr>
              <a:t>4</a:t>
            </a:r>
            <a:r>
              <a:rPr sz="950" spc="-235" dirty="0">
                <a:solidFill>
                  <a:srgbClr val="691A30"/>
                </a:solidFill>
                <a:cs typeface="Calibri"/>
              </a:rPr>
              <a:t>3</a:t>
            </a:r>
            <a:r>
              <a:rPr sz="1425" spc="-352" baseline="-23391" dirty="0">
                <a:solidFill>
                  <a:srgbClr val="691A30"/>
                </a:solidFill>
                <a:cs typeface="Calibri"/>
              </a:rPr>
              <a:t>3</a:t>
            </a:r>
            <a:r>
              <a:rPr sz="1425" spc="-352" baseline="-11695" dirty="0">
                <a:solidFill>
                  <a:srgbClr val="691A30"/>
                </a:solidFill>
                <a:cs typeface="Calibri"/>
              </a:rPr>
              <a:t>5</a:t>
            </a:r>
            <a:r>
              <a:rPr sz="950" spc="-235" dirty="0">
                <a:solidFill>
                  <a:srgbClr val="691A30"/>
                </a:solidFill>
                <a:cs typeface="Calibri"/>
              </a:rPr>
              <a:t>5</a:t>
            </a:r>
            <a:r>
              <a:rPr sz="1425" spc="-352" baseline="-11695" dirty="0">
                <a:solidFill>
                  <a:srgbClr val="691A30"/>
                </a:solidFill>
                <a:cs typeface="Calibri"/>
              </a:rPr>
              <a:t>0</a:t>
            </a:r>
            <a:r>
              <a:rPr sz="950" spc="-235" dirty="0">
                <a:solidFill>
                  <a:srgbClr val="691A30"/>
                </a:solidFill>
                <a:cs typeface="Calibri"/>
              </a:rPr>
              <a:t>97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14" name="object 17"/>
          <p:cNvSpPr txBox="1"/>
          <p:nvPr/>
        </p:nvSpPr>
        <p:spPr>
          <a:xfrm>
            <a:off x="4903381" y="4520409"/>
            <a:ext cx="38100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1425" spc="-277" baseline="-14619" dirty="0">
                <a:solidFill>
                  <a:srgbClr val="691A30"/>
                </a:solidFill>
                <a:cs typeface="Calibri"/>
              </a:rPr>
              <a:t>37</a:t>
            </a:r>
            <a:r>
              <a:rPr sz="950" spc="-185" dirty="0">
                <a:solidFill>
                  <a:srgbClr val="691A30"/>
                </a:solidFill>
                <a:cs typeface="Calibri"/>
              </a:rPr>
              <a:t>3</a:t>
            </a:r>
            <a:r>
              <a:rPr sz="1425" spc="-277" baseline="-14619" dirty="0">
                <a:solidFill>
                  <a:srgbClr val="691A30"/>
                </a:solidFill>
                <a:cs typeface="Calibri"/>
              </a:rPr>
              <a:t>5</a:t>
            </a:r>
            <a:r>
              <a:rPr sz="950" spc="-185" dirty="0">
                <a:solidFill>
                  <a:srgbClr val="691A30"/>
                </a:solidFill>
                <a:cs typeface="Calibri"/>
              </a:rPr>
              <a:t>9</a:t>
            </a:r>
            <a:r>
              <a:rPr sz="1425" spc="-277" baseline="-14619" dirty="0">
                <a:solidFill>
                  <a:srgbClr val="691A30"/>
                </a:solidFill>
                <a:cs typeface="Calibri"/>
              </a:rPr>
              <a:t>5</a:t>
            </a:r>
            <a:r>
              <a:rPr sz="950" spc="-185" dirty="0">
                <a:solidFill>
                  <a:srgbClr val="691A30"/>
                </a:solidFill>
                <a:cs typeface="Calibri"/>
              </a:rPr>
              <a:t>30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15" name="object 18"/>
          <p:cNvSpPr txBox="1"/>
          <p:nvPr/>
        </p:nvSpPr>
        <p:spPr>
          <a:xfrm>
            <a:off x="5055613" y="4445458"/>
            <a:ext cx="457834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1425" spc="-352" baseline="-26315" dirty="0">
                <a:solidFill>
                  <a:srgbClr val="691A30"/>
                </a:solidFill>
                <a:cs typeface="Calibri"/>
              </a:rPr>
              <a:t>40</a:t>
            </a:r>
            <a:r>
              <a:rPr sz="1425" spc="-352" baseline="-17543" dirty="0">
                <a:solidFill>
                  <a:srgbClr val="691A30"/>
                </a:solidFill>
                <a:cs typeface="Calibri"/>
              </a:rPr>
              <a:t>4</a:t>
            </a:r>
            <a:r>
              <a:rPr sz="1425" spc="-352" baseline="-26315" dirty="0">
                <a:solidFill>
                  <a:srgbClr val="691A30"/>
                </a:solidFill>
                <a:cs typeface="Calibri"/>
              </a:rPr>
              <a:t>4</a:t>
            </a:r>
            <a:r>
              <a:rPr sz="1425" spc="-352" baseline="-17543" dirty="0">
                <a:solidFill>
                  <a:srgbClr val="691A30"/>
                </a:solidFill>
                <a:cs typeface="Calibri"/>
              </a:rPr>
              <a:t>1</a:t>
            </a:r>
            <a:r>
              <a:rPr sz="950" spc="-235" dirty="0">
                <a:solidFill>
                  <a:srgbClr val="691A30"/>
                </a:solidFill>
                <a:cs typeface="Calibri"/>
              </a:rPr>
              <a:t>4</a:t>
            </a:r>
            <a:r>
              <a:rPr sz="1425" spc="-352" baseline="-26315" dirty="0">
                <a:solidFill>
                  <a:srgbClr val="691A30"/>
                </a:solidFill>
                <a:cs typeface="Calibri"/>
              </a:rPr>
              <a:t>0</a:t>
            </a:r>
            <a:r>
              <a:rPr sz="1425" spc="-352" baseline="-17543" dirty="0">
                <a:solidFill>
                  <a:srgbClr val="691A30"/>
                </a:solidFill>
                <a:cs typeface="Calibri"/>
              </a:rPr>
              <a:t>2</a:t>
            </a:r>
            <a:r>
              <a:rPr sz="950" spc="-235" dirty="0">
                <a:solidFill>
                  <a:srgbClr val="691A30"/>
                </a:solidFill>
                <a:cs typeface="Calibri"/>
              </a:rPr>
              <a:t>3</a:t>
            </a:r>
            <a:r>
              <a:rPr sz="1425" spc="-352" baseline="-17543" dirty="0">
                <a:solidFill>
                  <a:srgbClr val="691A30"/>
                </a:solidFill>
                <a:cs typeface="Calibri"/>
              </a:rPr>
              <a:t>4</a:t>
            </a:r>
            <a:r>
              <a:rPr sz="950" spc="-235" dirty="0">
                <a:solidFill>
                  <a:srgbClr val="691A30"/>
                </a:solidFill>
                <a:cs typeface="Calibri"/>
              </a:rPr>
              <a:t>40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16" name="object 19"/>
          <p:cNvSpPr txBox="1"/>
          <p:nvPr/>
        </p:nvSpPr>
        <p:spPr>
          <a:xfrm>
            <a:off x="5283579" y="4382384"/>
            <a:ext cx="381000" cy="172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spcBef>
                <a:spcPts val="105"/>
              </a:spcBef>
            </a:pPr>
            <a:r>
              <a:rPr sz="1425" spc="-277" baseline="-14619" dirty="0">
                <a:solidFill>
                  <a:srgbClr val="691A30"/>
                </a:solidFill>
                <a:cs typeface="Calibri"/>
              </a:rPr>
              <a:t>45</a:t>
            </a:r>
            <a:r>
              <a:rPr sz="950" spc="-185" dirty="0">
                <a:solidFill>
                  <a:srgbClr val="691A30"/>
                </a:solidFill>
                <a:cs typeface="Calibri"/>
              </a:rPr>
              <a:t>4</a:t>
            </a:r>
            <a:r>
              <a:rPr sz="1425" spc="-277" baseline="-14619" dirty="0">
                <a:solidFill>
                  <a:srgbClr val="691A30"/>
                </a:solidFill>
                <a:cs typeface="Calibri"/>
              </a:rPr>
              <a:t>1</a:t>
            </a:r>
            <a:r>
              <a:rPr sz="950" spc="-185" dirty="0">
                <a:solidFill>
                  <a:srgbClr val="691A30"/>
                </a:solidFill>
                <a:cs typeface="Calibri"/>
              </a:rPr>
              <a:t>6</a:t>
            </a:r>
            <a:r>
              <a:rPr sz="1425" spc="-277" baseline="-14619" dirty="0">
                <a:solidFill>
                  <a:srgbClr val="691A30"/>
                </a:solidFill>
                <a:cs typeface="Calibri"/>
              </a:rPr>
              <a:t>6</a:t>
            </a:r>
            <a:r>
              <a:rPr sz="950" spc="-185" dirty="0">
                <a:solidFill>
                  <a:srgbClr val="691A30"/>
                </a:solidFill>
                <a:cs typeface="Calibri"/>
              </a:rPr>
              <a:t>87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17" name="object 20"/>
          <p:cNvSpPr txBox="1"/>
          <p:nvPr/>
        </p:nvSpPr>
        <p:spPr>
          <a:xfrm>
            <a:off x="5435937" y="4301310"/>
            <a:ext cx="53276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1425" spc="-390" baseline="-23391" dirty="0">
                <a:solidFill>
                  <a:srgbClr val="691A30"/>
                </a:solidFill>
                <a:cs typeface="Calibri"/>
              </a:rPr>
              <a:t>48</a:t>
            </a:r>
            <a:r>
              <a:rPr sz="1425" spc="-390" baseline="-8771" dirty="0">
                <a:solidFill>
                  <a:srgbClr val="691A30"/>
                </a:solidFill>
                <a:cs typeface="Calibri"/>
              </a:rPr>
              <a:t>5</a:t>
            </a:r>
            <a:r>
              <a:rPr sz="1425" spc="-390" baseline="-23391" dirty="0">
                <a:solidFill>
                  <a:srgbClr val="691A30"/>
                </a:solidFill>
                <a:cs typeface="Calibri"/>
              </a:rPr>
              <a:t>6</a:t>
            </a:r>
            <a:r>
              <a:rPr sz="1425" spc="-390" baseline="-8771" dirty="0">
                <a:solidFill>
                  <a:srgbClr val="691A30"/>
                </a:solidFill>
                <a:cs typeface="Calibri"/>
              </a:rPr>
              <a:t>0</a:t>
            </a:r>
            <a:r>
              <a:rPr sz="950" spc="-260" dirty="0">
                <a:solidFill>
                  <a:srgbClr val="691A30"/>
                </a:solidFill>
                <a:cs typeface="Calibri"/>
              </a:rPr>
              <a:t>5</a:t>
            </a:r>
            <a:r>
              <a:rPr sz="1425" spc="-390" baseline="-23391" dirty="0">
                <a:solidFill>
                  <a:srgbClr val="691A30"/>
                </a:solidFill>
                <a:cs typeface="Calibri"/>
              </a:rPr>
              <a:t>6</a:t>
            </a:r>
            <a:r>
              <a:rPr sz="1425" spc="-390" baseline="-8771" dirty="0">
                <a:solidFill>
                  <a:srgbClr val="691A30"/>
                </a:solidFill>
                <a:cs typeface="Calibri"/>
              </a:rPr>
              <a:t>0</a:t>
            </a:r>
            <a:r>
              <a:rPr sz="950" spc="-260" dirty="0">
                <a:solidFill>
                  <a:srgbClr val="691A30"/>
                </a:solidFill>
                <a:cs typeface="Calibri"/>
              </a:rPr>
              <a:t>1</a:t>
            </a:r>
            <a:r>
              <a:rPr sz="1425" spc="-390" baseline="5847" dirty="0">
                <a:solidFill>
                  <a:srgbClr val="691A30"/>
                </a:solidFill>
                <a:cs typeface="Calibri"/>
              </a:rPr>
              <a:t>5</a:t>
            </a:r>
            <a:r>
              <a:rPr sz="1425" spc="-390" baseline="-8771" dirty="0">
                <a:solidFill>
                  <a:srgbClr val="691A30"/>
                </a:solidFill>
                <a:cs typeface="Calibri"/>
              </a:rPr>
              <a:t>9</a:t>
            </a:r>
            <a:r>
              <a:rPr sz="950" spc="-260" dirty="0">
                <a:solidFill>
                  <a:srgbClr val="691A30"/>
                </a:solidFill>
                <a:cs typeface="Calibri"/>
              </a:rPr>
              <a:t>2</a:t>
            </a:r>
            <a:r>
              <a:rPr sz="1425" spc="-390" baseline="5847" dirty="0">
                <a:solidFill>
                  <a:srgbClr val="691A30"/>
                </a:solidFill>
                <a:cs typeface="Calibri"/>
              </a:rPr>
              <a:t>1</a:t>
            </a:r>
            <a:r>
              <a:rPr sz="950" spc="-260" dirty="0">
                <a:solidFill>
                  <a:srgbClr val="691A30"/>
                </a:solidFill>
                <a:cs typeface="Calibri"/>
              </a:rPr>
              <a:t>8</a:t>
            </a:r>
            <a:r>
              <a:rPr sz="1425" spc="-390" baseline="5847" dirty="0">
                <a:solidFill>
                  <a:srgbClr val="691A30"/>
                </a:solidFill>
                <a:cs typeface="Calibri"/>
              </a:rPr>
              <a:t>88</a:t>
            </a:r>
            <a:endParaRPr sz="1425" baseline="5847">
              <a:solidFill>
                <a:prstClr val="black"/>
              </a:solidFill>
              <a:cs typeface="Calibri"/>
            </a:endParaRPr>
          </a:p>
        </p:txBody>
      </p:sp>
      <p:sp>
        <p:nvSpPr>
          <p:cNvPr id="18" name="object 21"/>
          <p:cNvSpPr txBox="1"/>
          <p:nvPr/>
        </p:nvSpPr>
        <p:spPr>
          <a:xfrm>
            <a:off x="5740019" y="4219425"/>
            <a:ext cx="38227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1425" spc="-277" baseline="-14619" dirty="0">
                <a:solidFill>
                  <a:srgbClr val="691A30"/>
                </a:solidFill>
                <a:cs typeface="Calibri"/>
              </a:rPr>
              <a:t>54</a:t>
            </a:r>
            <a:r>
              <a:rPr sz="950" spc="-185" dirty="0">
                <a:solidFill>
                  <a:srgbClr val="691A30"/>
                </a:solidFill>
                <a:cs typeface="Calibri"/>
              </a:rPr>
              <a:t>5</a:t>
            </a:r>
            <a:r>
              <a:rPr sz="1425" spc="-277" baseline="-14619" dirty="0">
                <a:solidFill>
                  <a:srgbClr val="691A30"/>
                </a:solidFill>
                <a:cs typeface="Calibri"/>
              </a:rPr>
              <a:t>0</a:t>
            </a:r>
            <a:r>
              <a:rPr sz="950" spc="-185" dirty="0">
                <a:solidFill>
                  <a:srgbClr val="691A30"/>
                </a:solidFill>
                <a:cs typeface="Calibri"/>
              </a:rPr>
              <a:t>5</a:t>
            </a:r>
            <a:r>
              <a:rPr sz="1425" spc="-277" baseline="-14619" dirty="0">
                <a:solidFill>
                  <a:srgbClr val="691A30"/>
                </a:solidFill>
                <a:cs typeface="Calibri"/>
              </a:rPr>
              <a:t>0</a:t>
            </a:r>
            <a:r>
              <a:rPr sz="950" spc="-185" dirty="0">
                <a:solidFill>
                  <a:srgbClr val="691A30"/>
                </a:solidFill>
                <a:cs typeface="Calibri"/>
              </a:rPr>
              <a:t>74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19" name="object 22"/>
          <p:cNvSpPr txBox="1"/>
          <p:nvPr/>
        </p:nvSpPr>
        <p:spPr>
          <a:xfrm>
            <a:off x="5891869" y="4150081"/>
            <a:ext cx="38100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1425" spc="-277" baseline="-14619" dirty="0">
                <a:solidFill>
                  <a:srgbClr val="691A30"/>
                </a:solidFill>
                <a:cs typeface="Calibri"/>
              </a:rPr>
              <a:t>57</a:t>
            </a:r>
            <a:r>
              <a:rPr sz="950" spc="-185" dirty="0">
                <a:solidFill>
                  <a:srgbClr val="691A30"/>
                </a:solidFill>
                <a:cs typeface="Calibri"/>
              </a:rPr>
              <a:t>5</a:t>
            </a:r>
            <a:r>
              <a:rPr sz="1425" spc="-277" baseline="-14619" dirty="0">
                <a:solidFill>
                  <a:srgbClr val="691A30"/>
                </a:solidFill>
                <a:cs typeface="Calibri"/>
              </a:rPr>
              <a:t>7</a:t>
            </a:r>
            <a:r>
              <a:rPr sz="950" spc="-185" dirty="0">
                <a:solidFill>
                  <a:srgbClr val="691A30"/>
                </a:solidFill>
                <a:cs typeface="Calibri"/>
              </a:rPr>
              <a:t>9</a:t>
            </a:r>
            <a:r>
              <a:rPr sz="1425" spc="-277" baseline="-14619" dirty="0">
                <a:solidFill>
                  <a:srgbClr val="691A30"/>
                </a:solidFill>
                <a:cs typeface="Calibri"/>
              </a:rPr>
              <a:t>8</a:t>
            </a:r>
            <a:r>
              <a:rPr sz="950" spc="-185" dirty="0">
                <a:solidFill>
                  <a:srgbClr val="691A30"/>
                </a:solidFill>
                <a:cs typeface="Calibri"/>
              </a:rPr>
              <a:t>54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20" name="object 23"/>
          <p:cNvSpPr txBox="1"/>
          <p:nvPr/>
        </p:nvSpPr>
        <p:spPr>
          <a:xfrm>
            <a:off x="6044227" y="4088851"/>
            <a:ext cx="45656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1425" spc="-352" baseline="-14619" dirty="0">
                <a:solidFill>
                  <a:srgbClr val="691A30"/>
                </a:solidFill>
                <a:cs typeface="Calibri"/>
              </a:rPr>
              <a:t>61</a:t>
            </a:r>
            <a:r>
              <a:rPr sz="1425" spc="-352" baseline="-5847" dirty="0">
                <a:solidFill>
                  <a:srgbClr val="691A30"/>
                </a:solidFill>
                <a:cs typeface="Calibri"/>
              </a:rPr>
              <a:t>6</a:t>
            </a:r>
            <a:r>
              <a:rPr sz="1425" spc="-352" baseline="-14619" dirty="0">
                <a:solidFill>
                  <a:srgbClr val="691A30"/>
                </a:solidFill>
                <a:cs typeface="Calibri"/>
              </a:rPr>
              <a:t>2</a:t>
            </a:r>
            <a:r>
              <a:rPr sz="1425" spc="-352" baseline="-5847" dirty="0">
                <a:solidFill>
                  <a:srgbClr val="691A30"/>
                </a:solidFill>
                <a:cs typeface="Calibri"/>
              </a:rPr>
              <a:t>2</a:t>
            </a:r>
            <a:r>
              <a:rPr sz="950" spc="-235" dirty="0">
                <a:solidFill>
                  <a:srgbClr val="691A30"/>
                </a:solidFill>
                <a:cs typeface="Calibri"/>
              </a:rPr>
              <a:t>6</a:t>
            </a:r>
            <a:r>
              <a:rPr sz="1425" spc="-352" baseline="-14619" dirty="0">
                <a:solidFill>
                  <a:srgbClr val="691A30"/>
                </a:solidFill>
                <a:cs typeface="Calibri"/>
              </a:rPr>
              <a:t>2</a:t>
            </a:r>
            <a:r>
              <a:rPr sz="1425" spc="-352" baseline="-5847" dirty="0">
                <a:solidFill>
                  <a:srgbClr val="691A30"/>
                </a:solidFill>
                <a:cs typeface="Calibri"/>
              </a:rPr>
              <a:t>1</a:t>
            </a:r>
            <a:r>
              <a:rPr sz="950" spc="-235" dirty="0">
                <a:solidFill>
                  <a:srgbClr val="691A30"/>
                </a:solidFill>
                <a:cs typeface="Calibri"/>
              </a:rPr>
              <a:t>2</a:t>
            </a:r>
            <a:r>
              <a:rPr sz="1425" spc="-352" baseline="-5847" dirty="0">
                <a:solidFill>
                  <a:srgbClr val="691A30"/>
                </a:solidFill>
                <a:cs typeface="Calibri"/>
              </a:rPr>
              <a:t>7</a:t>
            </a:r>
            <a:r>
              <a:rPr sz="950" spc="-235" dirty="0">
                <a:solidFill>
                  <a:srgbClr val="691A30"/>
                </a:solidFill>
                <a:cs typeface="Calibri"/>
              </a:rPr>
              <a:t>89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21" name="object 24"/>
          <p:cNvSpPr txBox="1"/>
          <p:nvPr/>
        </p:nvSpPr>
        <p:spPr>
          <a:xfrm>
            <a:off x="6272194" y="4020982"/>
            <a:ext cx="38100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1425" spc="-277" baseline="-17543" dirty="0">
                <a:solidFill>
                  <a:srgbClr val="691A30"/>
                </a:solidFill>
                <a:cs typeface="Calibri"/>
              </a:rPr>
              <a:t>64</a:t>
            </a:r>
            <a:r>
              <a:rPr sz="950" spc="-185" dirty="0">
                <a:solidFill>
                  <a:srgbClr val="691A30"/>
                </a:solidFill>
                <a:cs typeface="Calibri"/>
              </a:rPr>
              <a:t>6</a:t>
            </a:r>
            <a:r>
              <a:rPr sz="1425" spc="-277" baseline="-17543" dirty="0">
                <a:solidFill>
                  <a:srgbClr val="691A30"/>
                </a:solidFill>
                <a:cs typeface="Calibri"/>
              </a:rPr>
              <a:t>5</a:t>
            </a:r>
            <a:r>
              <a:rPr sz="950" spc="-185" dirty="0">
                <a:solidFill>
                  <a:srgbClr val="691A30"/>
                </a:solidFill>
                <a:cs typeface="Calibri"/>
              </a:rPr>
              <a:t>6</a:t>
            </a:r>
            <a:r>
              <a:rPr sz="1425" spc="-277" baseline="-17543" dirty="0">
                <a:solidFill>
                  <a:srgbClr val="691A30"/>
                </a:solidFill>
                <a:cs typeface="Calibri"/>
              </a:rPr>
              <a:t>5</a:t>
            </a:r>
            <a:r>
              <a:rPr sz="950" spc="-185" dirty="0">
                <a:solidFill>
                  <a:srgbClr val="691A30"/>
                </a:solidFill>
                <a:cs typeface="Calibri"/>
              </a:rPr>
              <a:t>58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22" name="object 25"/>
          <p:cNvSpPr txBox="1"/>
          <p:nvPr/>
        </p:nvSpPr>
        <p:spPr>
          <a:xfrm>
            <a:off x="6424171" y="3952376"/>
            <a:ext cx="38100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1425" spc="-277" baseline="-17543" dirty="0">
                <a:solidFill>
                  <a:srgbClr val="691A30"/>
                </a:solidFill>
                <a:cs typeface="Calibri"/>
              </a:rPr>
              <a:t>68</a:t>
            </a:r>
            <a:r>
              <a:rPr sz="950" spc="-185" dirty="0">
                <a:solidFill>
                  <a:srgbClr val="691A30"/>
                </a:solidFill>
                <a:cs typeface="Calibri"/>
              </a:rPr>
              <a:t>7</a:t>
            </a:r>
            <a:r>
              <a:rPr sz="1425" spc="-277" baseline="-17543" dirty="0">
                <a:solidFill>
                  <a:srgbClr val="691A30"/>
                </a:solidFill>
                <a:cs typeface="Calibri"/>
              </a:rPr>
              <a:t>2</a:t>
            </a:r>
            <a:r>
              <a:rPr sz="950" spc="-185" dirty="0">
                <a:solidFill>
                  <a:srgbClr val="691A30"/>
                </a:solidFill>
                <a:cs typeface="Calibri"/>
              </a:rPr>
              <a:t>0</a:t>
            </a:r>
            <a:r>
              <a:rPr sz="1425" spc="-277" baseline="-17543" dirty="0">
                <a:solidFill>
                  <a:srgbClr val="691A30"/>
                </a:solidFill>
                <a:cs typeface="Calibri"/>
              </a:rPr>
              <a:t>4</a:t>
            </a:r>
            <a:r>
              <a:rPr sz="950" spc="-185" dirty="0">
                <a:solidFill>
                  <a:srgbClr val="691A30"/>
                </a:solidFill>
                <a:cs typeface="Calibri"/>
              </a:rPr>
              <a:t>33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23" name="object 26"/>
          <p:cNvSpPr txBox="1"/>
          <p:nvPr/>
        </p:nvSpPr>
        <p:spPr>
          <a:xfrm>
            <a:off x="6576403" y="3873736"/>
            <a:ext cx="457834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1425" spc="-352" baseline="-20467" dirty="0">
                <a:solidFill>
                  <a:srgbClr val="691A30"/>
                </a:solidFill>
                <a:cs typeface="Calibri"/>
              </a:rPr>
              <a:t>72</a:t>
            </a:r>
            <a:r>
              <a:rPr sz="1425" spc="-352" baseline="-8771" dirty="0">
                <a:solidFill>
                  <a:srgbClr val="691A30"/>
                </a:solidFill>
                <a:cs typeface="Calibri"/>
              </a:rPr>
              <a:t>7</a:t>
            </a:r>
            <a:r>
              <a:rPr sz="1425" spc="-352" baseline="-20467" dirty="0">
                <a:solidFill>
                  <a:srgbClr val="691A30"/>
                </a:solidFill>
                <a:cs typeface="Calibri"/>
              </a:rPr>
              <a:t>3</a:t>
            </a:r>
            <a:r>
              <a:rPr sz="1425" spc="-352" baseline="-8771" dirty="0">
                <a:solidFill>
                  <a:srgbClr val="691A30"/>
                </a:solidFill>
                <a:cs typeface="Calibri"/>
              </a:rPr>
              <a:t>3</a:t>
            </a:r>
            <a:r>
              <a:rPr sz="950" spc="-235" dirty="0">
                <a:solidFill>
                  <a:srgbClr val="691A30"/>
                </a:solidFill>
                <a:cs typeface="Calibri"/>
              </a:rPr>
              <a:t>7</a:t>
            </a:r>
            <a:r>
              <a:rPr sz="1425" spc="-352" baseline="-20467" dirty="0">
                <a:solidFill>
                  <a:srgbClr val="691A30"/>
                </a:solidFill>
                <a:cs typeface="Calibri"/>
              </a:rPr>
              <a:t>2</a:t>
            </a:r>
            <a:r>
              <a:rPr sz="1425" spc="-352" baseline="-8771" dirty="0">
                <a:solidFill>
                  <a:srgbClr val="691A30"/>
                </a:solidFill>
                <a:cs typeface="Calibri"/>
              </a:rPr>
              <a:t>5</a:t>
            </a:r>
            <a:r>
              <a:rPr sz="950" spc="-235" dirty="0">
                <a:solidFill>
                  <a:srgbClr val="691A30"/>
                </a:solidFill>
                <a:cs typeface="Calibri"/>
              </a:rPr>
              <a:t>4</a:t>
            </a:r>
            <a:r>
              <a:rPr sz="1425" spc="-352" baseline="-8771" dirty="0">
                <a:solidFill>
                  <a:srgbClr val="691A30"/>
                </a:solidFill>
                <a:cs typeface="Calibri"/>
              </a:rPr>
              <a:t>3</a:t>
            </a:r>
            <a:r>
              <a:rPr sz="950" spc="-235" dirty="0">
                <a:solidFill>
                  <a:srgbClr val="691A30"/>
                </a:solidFill>
                <a:cs typeface="Calibri"/>
              </a:rPr>
              <a:t>62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24" name="object 27"/>
          <p:cNvSpPr txBox="1"/>
          <p:nvPr/>
        </p:nvSpPr>
        <p:spPr>
          <a:xfrm>
            <a:off x="6804369" y="3788162"/>
            <a:ext cx="38100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1425" spc="-277" baseline="-17543" dirty="0">
                <a:solidFill>
                  <a:srgbClr val="691A30"/>
                </a:solidFill>
                <a:cs typeface="Calibri"/>
              </a:rPr>
              <a:t>77</a:t>
            </a:r>
            <a:r>
              <a:rPr sz="950" spc="-185" dirty="0">
                <a:solidFill>
                  <a:srgbClr val="691A30"/>
                </a:solidFill>
                <a:cs typeface="Calibri"/>
              </a:rPr>
              <a:t>7</a:t>
            </a:r>
            <a:r>
              <a:rPr sz="1425" spc="-277" baseline="-17543" dirty="0">
                <a:solidFill>
                  <a:srgbClr val="691A30"/>
                </a:solidFill>
                <a:cs typeface="Calibri"/>
              </a:rPr>
              <a:t>3</a:t>
            </a:r>
            <a:r>
              <a:rPr sz="950" spc="-185" dirty="0">
                <a:solidFill>
                  <a:srgbClr val="691A30"/>
                </a:solidFill>
                <a:cs typeface="Calibri"/>
              </a:rPr>
              <a:t>9</a:t>
            </a:r>
            <a:r>
              <a:rPr sz="1425" spc="-277" baseline="-17543" dirty="0">
                <a:solidFill>
                  <a:srgbClr val="691A30"/>
                </a:solidFill>
                <a:cs typeface="Calibri"/>
              </a:rPr>
              <a:t>4</a:t>
            </a:r>
            <a:r>
              <a:rPr sz="950" spc="-185" dirty="0">
                <a:solidFill>
                  <a:srgbClr val="691A30"/>
                </a:solidFill>
                <a:cs typeface="Calibri"/>
              </a:rPr>
              <a:t>30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25" name="object 28"/>
          <p:cNvSpPr txBox="1"/>
          <p:nvPr/>
        </p:nvSpPr>
        <p:spPr>
          <a:xfrm>
            <a:off x="6956600" y="3707458"/>
            <a:ext cx="38227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1425" spc="-277" baseline="-17543" dirty="0">
                <a:solidFill>
                  <a:srgbClr val="691A30"/>
                </a:solidFill>
                <a:cs typeface="Calibri"/>
              </a:rPr>
              <a:t>81</a:t>
            </a:r>
            <a:r>
              <a:rPr sz="950" spc="-185" dirty="0">
                <a:solidFill>
                  <a:srgbClr val="691A30"/>
                </a:solidFill>
                <a:cs typeface="Calibri"/>
              </a:rPr>
              <a:t>8</a:t>
            </a:r>
            <a:r>
              <a:rPr sz="1425" spc="-277" baseline="-17543" dirty="0">
                <a:solidFill>
                  <a:srgbClr val="691A30"/>
                </a:solidFill>
                <a:cs typeface="Calibri"/>
              </a:rPr>
              <a:t>5</a:t>
            </a:r>
            <a:r>
              <a:rPr sz="950" spc="-185" dirty="0">
                <a:solidFill>
                  <a:srgbClr val="691A30"/>
                </a:solidFill>
                <a:cs typeface="Calibri"/>
              </a:rPr>
              <a:t>3</a:t>
            </a:r>
            <a:r>
              <a:rPr sz="1425" spc="-277" baseline="-17543" dirty="0">
                <a:solidFill>
                  <a:srgbClr val="691A30"/>
                </a:solidFill>
                <a:cs typeface="Calibri"/>
              </a:rPr>
              <a:t>9</a:t>
            </a:r>
            <a:r>
              <a:rPr sz="950" spc="-185" dirty="0">
                <a:solidFill>
                  <a:srgbClr val="691A30"/>
                </a:solidFill>
                <a:cs typeface="Calibri"/>
              </a:rPr>
              <a:t>72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26" name="object 29"/>
          <p:cNvSpPr txBox="1"/>
          <p:nvPr/>
        </p:nvSpPr>
        <p:spPr>
          <a:xfrm>
            <a:off x="7108578" y="3615244"/>
            <a:ext cx="45720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1425" spc="-352" baseline="-23391" dirty="0">
                <a:solidFill>
                  <a:srgbClr val="691A30"/>
                </a:solidFill>
                <a:cs typeface="Calibri"/>
              </a:rPr>
              <a:t>86</a:t>
            </a:r>
            <a:r>
              <a:rPr sz="1425" spc="-352" baseline="-11695" dirty="0">
                <a:solidFill>
                  <a:srgbClr val="691A30"/>
                </a:solidFill>
                <a:cs typeface="Calibri"/>
              </a:rPr>
              <a:t>8</a:t>
            </a:r>
            <a:r>
              <a:rPr sz="1425" spc="-352" baseline="-23391" dirty="0">
                <a:solidFill>
                  <a:srgbClr val="691A30"/>
                </a:solidFill>
                <a:cs typeface="Calibri"/>
              </a:rPr>
              <a:t>1</a:t>
            </a:r>
            <a:r>
              <a:rPr sz="1425" spc="-352" baseline="-11695" dirty="0">
                <a:solidFill>
                  <a:srgbClr val="691A30"/>
                </a:solidFill>
                <a:cs typeface="Calibri"/>
              </a:rPr>
              <a:t>7</a:t>
            </a:r>
            <a:r>
              <a:rPr sz="950" spc="-235" dirty="0">
                <a:solidFill>
                  <a:srgbClr val="691A30"/>
                </a:solidFill>
                <a:cs typeface="Calibri"/>
              </a:rPr>
              <a:t>8</a:t>
            </a:r>
            <a:r>
              <a:rPr sz="1425" spc="-352" baseline="-23391" dirty="0">
                <a:solidFill>
                  <a:srgbClr val="691A30"/>
                </a:solidFill>
                <a:cs typeface="Calibri"/>
              </a:rPr>
              <a:t>2</a:t>
            </a:r>
            <a:r>
              <a:rPr sz="1425" spc="-352" baseline="-11695" dirty="0">
                <a:solidFill>
                  <a:srgbClr val="691A30"/>
                </a:solidFill>
                <a:cs typeface="Calibri"/>
              </a:rPr>
              <a:t>2</a:t>
            </a:r>
            <a:r>
              <a:rPr sz="950" spc="-235" dirty="0">
                <a:solidFill>
                  <a:srgbClr val="691A30"/>
                </a:solidFill>
                <a:cs typeface="Calibri"/>
              </a:rPr>
              <a:t>8</a:t>
            </a:r>
            <a:r>
              <a:rPr sz="1425" spc="-352" baseline="-11695" dirty="0">
                <a:solidFill>
                  <a:srgbClr val="691A30"/>
                </a:solidFill>
                <a:cs typeface="Calibri"/>
              </a:rPr>
              <a:t>4</a:t>
            </a:r>
            <a:r>
              <a:rPr sz="950" spc="-235" dirty="0">
                <a:solidFill>
                  <a:srgbClr val="691A30"/>
                </a:solidFill>
                <a:cs typeface="Calibri"/>
              </a:rPr>
              <a:t>75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27" name="object 30"/>
          <p:cNvSpPr txBox="1"/>
          <p:nvPr/>
        </p:nvSpPr>
        <p:spPr>
          <a:xfrm>
            <a:off x="7336925" y="3506359"/>
            <a:ext cx="38036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1425" spc="-277" baseline="-23391" dirty="0">
                <a:solidFill>
                  <a:srgbClr val="691A30"/>
                </a:solidFill>
                <a:cs typeface="Calibri"/>
              </a:rPr>
              <a:t>91</a:t>
            </a:r>
            <a:r>
              <a:rPr sz="950" spc="-185" dirty="0">
                <a:solidFill>
                  <a:srgbClr val="691A30"/>
                </a:solidFill>
                <a:cs typeface="Calibri"/>
              </a:rPr>
              <a:t>9</a:t>
            </a:r>
            <a:r>
              <a:rPr sz="1425" spc="-277" baseline="-23391" dirty="0">
                <a:solidFill>
                  <a:srgbClr val="691A30"/>
                </a:solidFill>
                <a:cs typeface="Calibri"/>
              </a:rPr>
              <a:t>7</a:t>
            </a:r>
            <a:r>
              <a:rPr sz="950" spc="-185" dirty="0">
                <a:solidFill>
                  <a:srgbClr val="691A30"/>
                </a:solidFill>
                <a:cs typeface="Calibri"/>
              </a:rPr>
              <a:t>4</a:t>
            </a:r>
            <a:r>
              <a:rPr sz="1425" spc="-277" baseline="-23391" dirty="0">
                <a:solidFill>
                  <a:srgbClr val="691A30"/>
                </a:solidFill>
                <a:cs typeface="Calibri"/>
              </a:rPr>
              <a:t>6</a:t>
            </a:r>
            <a:r>
              <a:rPr sz="950" spc="-185" dirty="0">
                <a:solidFill>
                  <a:srgbClr val="691A30"/>
                </a:solidFill>
                <a:cs typeface="Calibri"/>
              </a:rPr>
              <a:t>69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28" name="object 31"/>
          <p:cNvSpPr txBox="1"/>
          <p:nvPr/>
        </p:nvSpPr>
        <p:spPr>
          <a:xfrm>
            <a:off x="7488775" y="3402343"/>
            <a:ext cx="40957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1425" spc="-292" baseline="-23391" dirty="0">
                <a:solidFill>
                  <a:srgbClr val="691A30"/>
                </a:solidFill>
                <a:cs typeface="Calibri"/>
              </a:rPr>
              <a:t>9</a:t>
            </a:r>
            <a:r>
              <a:rPr sz="950" spc="-195" dirty="0">
                <a:solidFill>
                  <a:srgbClr val="691A30"/>
                </a:solidFill>
                <a:cs typeface="Calibri"/>
              </a:rPr>
              <a:t>1</a:t>
            </a:r>
            <a:r>
              <a:rPr sz="1425" spc="-292" baseline="-23391" dirty="0">
                <a:solidFill>
                  <a:srgbClr val="691A30"/>
                </a:solidFill>
                <a:cs typeface="Calibri"/>
              </a:rPr>
              <a:t>7</a:t>
            </a:r>
            <a:r>
              <a:rPr sz="950" spc="-195" dirty="0">
                <a:solidFill>
                  <a:srgbClr val="691A30"/>
                </a:solidFill>
                <a:cs typeface="Calibri"/>
              </a:rPr>
              <a:t>0</a:t>
            </a:r>
            <a:r>
              <a:rPr sz="1425" spc="-292" baseline="-23391" dirty="0">
                <a:solidFill>
                  <a:srgbClr val="691A30"/>
                </a:solidFill>
                <a:cs typeface="Calibri"/>
              </a:rPr>
              <a:t>6</a:t>
            </a:r>
            <a:r>
              <a:rPr sz="950" spc="-195" dirty="0">
                <a:solidFill>
                  <a:srgbClr val="691A30"/>
                </a:solidFill>
                <a:cs typeface="Calibri"/>
              </a:rPr>
              <a:t>0</a:t>
            </a:r>
            <a:r>
              <a:rPr sz="1425" spc="-292" baseline="-23391" dirty="0">
                <a:solidFill>
                  <a:srgbClr val="691A30"/>
                </a:solidFill>
                <a:cs typeface="Calibri"/>
              </a:rPr>
              <a:t>1</a:t>
            </a:r>
            <a:r>
              <a:rPr sz="950" spc="-195" dirty="0">
                <a:solidFill>
                  <a:srgbClr val="691A30"/>
                </a:solidFill>
                <a:cs typeface="Calibri"/>
              </a:rPr>
              <a:t>37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29" name="object 32"/>
          <p:cNvSpPr txBox="1"/>
          <p:nvPr/>
        </p:nvSpPr>
        <p:spPr>
          <a:xfrm>
            <a:off x="7612209" y="3291392"/>
            <a:ext cx="51435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1425" spc="-382" baseline="-26315" dirty="0">
                <a:solidFill>
                  <a:srgbClr val="691A30"/>
                </a:solidFill>
                <a:cs typeface="Calibri"/>
              </a:rPr>
              <a:t>10</a:t>
            </a:r>
            <a:r>
              <a:rPr sz="1425" spc="-382" baseline="-11695" dirty="0">
                <a:solidFill>
                  <a:srgbClr val="691A30"/>
                </a:solidFill>
                <a:cs typeface="Calibri"/>
              </a:rPr>
              <a:t>1</a:t>
            </a:r>
            <a:r>
              <a:rPr sz="1425" spc="-382" baseline="-26315" dirty="0">
                <a:solidFill>
                  <a:srgbClr val="691A30"/>
                </a:solidFill>
                <a:cs typeface="Calibri"/>
              </a:rPr>
              <a:t>3</a:t>
            </a:r>
            <a:r>
              <a:rPr sz="1425" spc="-382" baseline="-11695" dirty="0">
                <a:solidFill>
                  <a:srgbClr val="691A30"/>
                </a:solidFill>
                <a:cs typeface="Calibri"/>
              </a:rPr>
              <a:t>0</a:t>
            </a:r>
            <a:r>
              <a:rPr sz="950" spc="-254" dirty="0">
                <a:solidFill>
                  <a:srgbClr val="691A30"/>
                </a:solidFill>
                <a:cs typeface="Calibri"/>
              </a:rPr>
              <a:t>1</a:t>
            </a:r>
            <a:r>
              <a:rPr sz="1425" spc="-382" baseline="-26315" dirty="0">
                <a:solidFill>
                  <a:srgbClr val="691A30"/>
                </a:solidFill>
                <a:cs typeface="Calibri"/>
              </a:rPr>
              <a:t>3</a:t>
            </a:r>
            <a:r>
              <a:rPr sz="1425" spc="-382" baseline="-11695" dirty="0">
                <a:solidFill>
                  <a:srgbClr val="691A30"/>
                </a:solidFill>
                <a:cs typeface="Calibri"/>
              </a:rPr>
              <a:t>5</a:t>
            </a:r>
            <a:r>
              <a:rPr sz="950" spc="-254" dirty="0">
                <a:solidFill>
                  <a:srgbClr val="691A30"/>
                </a:solidFill>
                <a:cs typeface="Calibri"/>
              </a:rPr>
              <a:t>0</a:t>
            </a:r>
            <a:r>
              <a:rPr sz="1425" spc="-382" baseline="-26315" dirty="0">
                <a:solidFill>
                  <a:srgbClr val="691A30"/>
                </a:solidFill>
                <a:cs typeface="Calibri"/>
              </a:rPr>
              <a:t>7</a:t>
            </a:r>
            <a:r>
              <a:rPr sz="1425" spc="-382" baseline="-11695" dirty="0">
                <a:solidFill>
                  <a:srgbClr val="691A30"/>
                </a:solidFill>
                <a:cs typeface="Calibri"/>
              </a:rPr>
              <a:t>1</a:t>
            </a:r>
            <a:r>
              <a:rPr sz="950" spc="-254" dirty="0">
                <a:solidFill>
                  <a:srgbClr val="691A30"/>
                </a:solidFill>
                <a:cs typeface="Calibri"/>
              </a:rPr>
              <a:t>6</a:t>
            </a:r>
            <a:r>
              <a:rPr sz="1425" spc="-382" baseline="-11695" dirty="0">
                <a:solidFill>
                  <a:srgbClr val="691A30"/>
                </a:solidFill>
                <a:cs typeface="Calibri"/>
              </a:rPr>
              <a:t>7</a:t>
            </a:r>
            <a:r>
              <a:rPr sz="950" spc="-254" dirty="0">
                <a:solidFill>
                  <a:srgbClr val="691A30"/>
                </a:solidFill>
                <a:cs typeface="Calibri"/>
              </a:rPr>
              <a:t>45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30" name="object 33"/>
          <p:cNvSpPr txBox="1"/>
          <p:nvPr/>
        </p:nvSpPr>
        <p:spPr>
          <a:xfrm>
            <a:off x="7840556" y="3167752"/>
            <a:ext cx="43942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1425" spc="-300" baseline="-23391" dirty="0">
                <a:solidFill>
                  <a:srgbClr val="691A30"/>
                </a:solidFill>
                <a:cs typeface="Calibri"/>
              </a:rPr>
              <a:t>11</a:t>
            </a:r>
            <a:r>
              <a:rPr sz="950" spc="-200" dirty="0">
                <a:solidFill>
                  <a:srgbClr val="691A30"/>
                </a:solidFill>
                <a:cs typeface="Calibri"/>
              </a:rPr>
              <a:t>1</a:t>
            </a:r>
            <a:r>
              <a:rPr sz="1425" spc="-300" baseline="-23391" dirty="0">
                <a:solidFill>
                  <a:srgbClr val="691A30"/>
                </a:solidFill>
                <a:cs typeface="Calibri"/>
              </a:rPr>
              <a:t>0</a:t>
            </a:r>
            <a:r>
              <a:rPr sz="950" spc="-200" dirty="0">
                <a:solidFill>
                  <a:srgbClr val="691A30"/>
                </a:solidFill>
                <a:cs typeface="Calibri"/>
              </a:rPr>
              <a:t>1</a:t>
            </a:r>
            <a:r>
              <a:rPr sz="1425" spc="-300" baseline="-23391" dirty="0">
                <a:solidFill>
                  <a:srgbClr val="691A30"/>
                </a:solidFill>
                <a:cs typeface="Calibri"/>
              </a:rPr>
              <a:t>3</a:t>
            </a:r>
            <a:r>
              <a:rPr sz="950" spc="-200" dirty="0">
                <a:solidFill>
                  <a:srgbClr val="691A30"/>
                </a:solidFill>
                <a:cs typeface="Calibri"/>
              </a:rPr>
              <a:t>3</a:t>
            </a:r>
            <a:r>
              <a:rPr sz="1425" spc="-300" baseline="-23391" dirty="0">
                <a:solidFill>
                  <a:srgbClr val="691A30"/>
                </a:solidFill>
                <a:cs typeface="Calibri"/>
              </a:rPr>
              <a:t>0</a:t>
            </a:r>
            <a:r>
              <a:rPr sz="950" spc="-200" dirty="0">
                <a:solidFill>
                  <a:srgbClr val="691A30"/>
                </a:solidFill>
                <a:cs typeface="Calibri"/>
              </a:rPr>
              <a:t>19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31" name="object 34"/>
          <p:cNvSpPr txBox="1"/>
          <p:nvPr/>
        </p:nvSpPr>
        <p:spPr>
          <a:xfrm>
            <a:off x="7992407" y="3046474"/>
            <a:ext cx="43815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1425" spc="-300" baseline="-26315" dirty="0">
                <a:solidFill>
                  <a:srgbClr val="691A30"/>
                </a:solidFill>
                <a:cs typeface="Calibri"/>
              </a:rPr>
              <a:t>11</a:t>
            </a:r>
            <a:r>
              <a:rPr sz="950" spc="-200" dirty="0">
                <a:solidFill>
                  <a:srgbClr val="691A30"/>
                </a:solidFill>
                <a:cs typeface="Calibri"/>
              </a:rPr>
              <a:t>1</a:t>
            </a:r>
            <a:r>
              <a:rPr sz="1425" spc="-300" baseline="-26315" dirty="0">
                <a:solidFill>
                  <a:srgbClr val="691A30"/>
                </a:solidFill>
                <a:cs typeface="Calibri"/>
              </a:rPr>
              <a:t>6</a:t>
            </a:r>
            <a:r>
              <a:rPr sz="950" spc="-200" dirty="0">
                <a:solidFill>
                  <a:srgbClr val="691A30"/>
                </a:solidFill>
                <a:cs typeface="Calibri"/>
              </a:rPr>
              <a:t>1</a:t>
            </a:r>
            <a:r>
              <a:rPr sz="1425" spc="-300" baseline="-26315" dirty="0">
                <a:solidFill>
                  <a:srgbClr val="691A30"/>
                </a:solidFill>
                <a:cs typeface="Calibri"/>
              </a:rPr>
              <a:t>5</a:t>
            </a:r>
            <a:r>
              <a:rPr sz="950" spc="-200" dirty="0">
                <a:solidFill>
                  <a:srgbClr val="691A30"/>
                </a:solidFill>
                <a:cs typeface="Calibri"/>
              </a:rPr>
              <a:t>9</a:t>
            </a:r>
            <a:r>
              <a:rPr sz="1425" spc="-300" baseline="-26315" dirty="0">
                <a:solidFill>
                  <a:srgbClr val="691A30"/>
                </a:solidFill>
                <a:cs typeface="Calibri"/>
              </a:rPr>
              <a:t>4</a:t>
            </a:r>
            <a:r>
              <a:rPr sz="950" spc="-200" dirty="0">
                <a:solidFill>
                  <a:srgbClr val="691A30"/>
                </a:solidFill>
                <a:cs typeface="Calibri"/>
              </a:rPr>
              <a:t>83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32" name="object 35"/>
          <p:cNvSpPr txBox="1"/>
          <p:nvPr/>
        </p:nvSpPr>
        <p:spPr>
          <a:xfrm>
            <a:off x="8170038" y="2973367"/>
            <a:ext cx="311150" cy="172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950" spc="-35" dirty="0">
                <a:solidFill>
                  <a:srgbClr val="691A30"/>
                </a:solidFill>
                <a:cs typeface="Calibri"/>
              </a:rPr>
              <a:t>12384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33" name="object 36"/>
          <p:cNvSpPr txBox="1"/>
          <p:nvPr/>
        </p:nvSpPr>
        <p:spPr>
          <a:xfrm>
            <a:off x="8220373" y="2898195"/>
            <a:ext cx="43815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1425" spc="-300" baseline="-14619" dirty="0">
                <a:solidFill>
                  <a:srgbClr val="691A30"/>
                </a:solidFill>
                <a:cs typeface="Calibri"/>
              </a:rPr>
              <a:t>12</a:t>
            </a:r>
            <a:r>
              <a:rPr sz="950" spc="-200" dirty="0">
                <a:solidFill>
                  <a:srgbClr val="691A30"/>
                </a:solidFill>
                <a:cs typeface="Calibri"/>
              </a:rPr>
              <a:t>1</a:t>
            </a:r>
            <a:r>
              <a:rPr sz="1425" spc="-300" baseline="-14619" dirty="0">
                <a:solidFill>
                  <a:srgbClr val="691A30"/>
                </a:solidFill>
                <a:cs typeface="Calibri"/>
              </a:rPr>
              <a:t>6</a:t>
            </a:r>
            <a:r>
              <a:rPr sz="950" spc="-200" dirty="0">
                <a:solidFill>
                  <a:srgbClr val="691A30"/>
                </a:solidFill>
                <a:cs typeface="Calibri"/>
              </a:rPr>
              <a:t>2</a:t>
            </a:r>
            <a:r>
              <a:rPr sz="1425" spc="-300" baseline="-14619" dirty="0">
                <a:solidFill>
                  <a:srgbClr val="691A30"/>
                </a:solidFill>
                <a:cs typeface="Calibri"/>
              </a:rPr>
              <a:t>2</a:t>
            </a:r>
            <a:r>
              <a:rPr sz="950" spc="-200" dirty="0">
                <a:solidFill>
                  <a:srgbClr val="691A30"/>
                </a:solidFill>
                <a:cs typeface="Calibri"/>
              </a:rPr>
              <a:t>7</a:t>
            </a:r>
            <a:r>
              <a:rPr sz="1425" spc="-300" baseline="-14619" dirty="0">
                <a:solidFill>
                  <a:srgbClr val="691A30"/>
                </a:solidFill>
                <a:cs typeface="Calibri"/>
              </a:rPr>
              <a:t>9</a:t>
            </a:r>
            <a:r>
              <a:rPr sz="950" spc="-200" dirty="0">
                <a:solidFill>
                  <a:srgbClr val="691A30"/>
                </a:solidFill>
                <a:cs typeface="Calibri"/>
              </a:rPr>
              <a:t>92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34" name="object 37"/>
          <p:cNvSpPr txBox="1"/>
          <p:nvPr/>
        </p:nvSpPr>
        <p:spPr>
          <a:xfrm>
            <a:off x="8398005" y="2829146"/>
            <a:ext cx="31115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950" spc="-35" dirty="0">
                <a:solidFill>
                  <a:srgbClr val="691A30"/>
                </a:solidFill>
                <a:cs typeface="Calibri"/>
              </a:rPr>
              <a:t>13169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35" name="object 38"/>
          <p:cNvSpPr txBox="1"/>
          <p:nvPr/>
        </p:nvSpPr>
        <p:spPr>
          <a:xfrm>
            <a:off x="8474120" y="2752498"/>
            <a:ext cx="311150" cy="172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950" spc="-35" dirty="0">
                <a:solidFill>
                  <a:srgbClr val="691A30"/>
                </a:solidFill>
                <a:cs typeface="Calibri"/>
              </a:rPr>
              <a:t>13591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36" name="object 39"/>
          <p:cNvSpPr txBox="1"/>
          <p:nvPr/>
        </p:nvSpPr>
        <p:spPr>
          <a:xfrm>
            <a:off x="8549981" y="2682047"/>
            <a:ext cx="31305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950" spc="-35" dirty="0">
                <a:solidFill>
                  <a:srgbClr val="691A30"/>
                </a:solidFill>
                <a:cs typeface="Calibri"/>
              </a:rPr>
              <a:t>13973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37" name="object 40"/>
          <p:cNvSpPr txBox="1"/>
          <p:nvPr/>
        </p:nvSpPr>
        <p:spPr>
          <a:xfrm>
            <a:off x="8626098" y="2607170"/>
            <a:ext cx="311150" cy="172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950" spc="-35" dirty="0">
                <a:solidFill>
                  <a:srgbClr val="691A30"/>
                </a:solidFill>
                <a:cs typeface="Calibri"/>
              </a:rPr>
              <a:t>14385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38" name="object 41"/>
          <p:cNvSpPr txBox="1"/>
          <p:nvPr/>
        </p:nvSpPr>
        <p:spPr>
          <a:xfrm>
            <a:off x="8676813" y="2494228"/>
            <a:ext cx="43815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1425" spc="-300" baseline="-11695" dirty="0">
                <a:solidFill>
                  <a:srgbClr val="691A30"/>
                </a:solidFill>
                <a:cs typeface="Calibri"/>
              </a:rPr>
              <a:t>14</a:t>
            </a:r>
            <a:r>
              <a:rPr sz="950" spc="-200" dirty="0">
                <a:solidFill>
                  <a:srgbClr val="691A30"/>
                </a:solidFill>
                <a:cs typeface="Calibri"/>
              </a:rPr>
              <a:t>1</a:t>
            </a:r>
            <a:r>
              <a:rPr sz="1425" spc="-300" baseline="-11695" dirty="0">
                <a:solidFill>
                  <a:srgbClr val="691A30"/>
                </a:solidFill>
                <a:cs typeface="Calibri"/>
              </a:rPr>
              <a:t>8</a:t>
            </a:r>
            <a:r>
              <a:rPr sz="950" spc="-200" dirty="0">
                <a:solidFill>
                  <a:srgbClr val="691A30"/>
                </a:solidFill>
                <a:cs typeface="Calibri"/>
              </a:rPr>
              <a:t>4</a:t>
            </a:r>
            <a:r>
              <a:rPr sz="1425" spc="-300" baseline="-11695" dirty="0">
                <a:solidFill>
                  <a:srgbClr val="691A30"/>
                </a:solidFill>
                <a:cs typeface="Calibri"/>
              </a:rPr>
              <a:t>5</a:t>
            </a:r>
            <a:r>
              <a:rPr sz="950" spc="-200" dirty="0">
                <a:solidFill>
                  <a:srgbClr val="691A30"/>
                </a:solidFill>
                <a:cs typeface="Calibri"/>
              </a:rPr>
              <a:t>9</a:t>
            </a:r>
            <a:r>
              <a:rPr sz="1425" spc="-300" baseline="-11695" dirty="0">
                <a:solidFill>
                  <a:srgbClr val="691A30"/>
                </a:solidFill>
                <a:cs typeface="Calibri"/>
              </a:rPr>
              <a:t>2</a:t>
            </a:r>
            <a:r>
              <a:rPr sz="950" spc="-200" dirty="0">
                <a:solidFill>
                  <a:srgbClr val="691A30"/>
                </a:solidFill>
                <a:cs typeface="Calibri"/>
              </a:rPr>
              <a:t>98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39" name="object 42"/>
          <p:cNvSpPr txBox="1"/>
          <p:nvPr/>
        </p:nvSpPr>
        <p:spPr>
          <a:xfrm>
            <a:off x="8828664" y="2404228"/>
            <a:ext cx="43815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1425" spc="-300" baseline="-26315" dirty="0">
                <a:solidFill>
                  <a:srgbClr val="691A30"/>
                </a:solidFill>
                <a:cs typeface="Calibri"/>
              </a:rPr>
              <a:t>15</a:t>
            </a:r>
            <a:r>
              <a:rPr sz="950" spc="-200" dirty="0">
                <a:solidFill>
                  <a:srgbClr val="691A30"/>
                </a:solidFill>
                <a:cs typeface="Calibri"/>
              </a:rPr>
              <a:t>1</a:t>
            </a:r>
            <a:r>
              <a:rPr sz="1425" spc="-300" baseline="-26315" dirty="0">
                <a:solidFill>
                  <a:srgbClr val="691A30"/>
                </a:solidFill>
                <a:cs typeface="Calibri"/>
              </a:rPr>
              <a:t>1</a:t>
            </a:r>
            <a:r>
              <a:rPr sz="950" spc="-200" dirty="0">
                <a:solidFill>
                  <a:srgbClr val="691A30"/>
                </a:solidFill>
                <a:cs typeface="Calibri"/>
              </a:rPr>
              <a:t>5</a:t>
            </a:r>
            <a:r>
              <a:rPr sz="1425" spc="-300" baseline="-26315" dirty="0">
                <a:solidFill>
                  <a:srgbClr val="691A30"/>
                </a:solidFill>
                <a:cs typeface="Calibri"/>
              </a:rPr>
              <a:t>6</a:t>
            </a:r>
            <a:r>
              <a:rPr sz="950" spc="-200" dirty="0">
                <a:solidFill>
                  <a:srgbClr val="691A30"/>
                </a:solidFill>
                <a:cs typeface="Calibri"/>
              </a:rPr>
              <a:t>4</a:t>
            </a:r>
            <a:r>
              <a:rPr sz="1425" spc="-300" baseline="-26315" dirty="0">
                <a:solidFill>
                  <a:srgbClr val="691A30"/>
                </a:solidFill>
                <a:cs typeface="Calibri"/>
              </a:rPr>
              <a:t>4</a:t>
            </a:r>
            <a:r>
              <a:rPr sz="950" spc="-200" dirty="0">
                <a:solidFill>
                  <a:srgbClr val="691A30"/>
                </a:solidFill>
                <a:cs typeface="Calibri"/>
              </a:rPr>
              <a:t>90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40" name="object 43"/>
          <p:cNvSpPr txBox="1"/>
          <p:nvPr/>
        </p:nvSpPr>
        <p:spPr>
          <a:xfrm>
            <a:off x="9006422" y="2339752"/>
            <a:ext cx="31115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950" spc="-35" dirty="0">
                <a:solidFill>
                  <a:srgbClr val="691A30"/>
                </a:solidFill>
                <a:cs typeface="Calibri"/>
              </a:rPr>
              <a:t>15842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41" name="object 44"/>
          <p:cNvSpPr txBox="1"/>
          <p:nvPr/>
        </p:nvSpPr>
        <p:spPr>
          <a:xfrm>
            <a:off x="9057011" y="2215375"/>
            <a:ext cx="43942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1425" spc="-300" baseline="-26315" dirty="0">
                <a:solidFill>
                  <a:srgbClr val="691A30"/>
                </a:solidFill>
                <a:cs typeface="Calibri"/>
              </a:rPr>
              <a:t>16</a:t>
            </a:r>
            <a:r>
              <a:rPr sz="950" spc="-200" dirty="0">
                <a:solidFill>
                  <a:srgbClr val="691A30"/>
                </a:solidFill>
                <a:cs typeface="Calibri"/>
              </a:rPr>
              <a:t>1</a:t>
            </a:r>
            <a:r>
              <a:rPr sz="1425" spc="-300" baseline="-26315" dirty="0">
                <a:solidFill>
                  <a:srgbClr val="691A30"/>
                </a:solidFill>
                <a:cs typeface="Calibri"/>
              </a:rPr>
              <a:t>2</a:t>
            </a:r>
            <a:r>
              <a:rPr sz="950" spc="-200" dirty="0">
                <a:solidFill>
                  <a:srgbClr val="691A30"/>
                </a:solidFill>
                <a:cs typeface="Calibri"/>
              </a:rPr>
              <a:t>6</a:t>
            </a:r>
            <a:r>
              <a:rPr sz="1425" spc="-300" baseline="-26315" dirty="0">
                <a:solidFill>
                  <a:srgbClr val="691A30"/>
                </a:solidFill>
                <a:cs typeface="Calibri"/>
              </a:rPr>
              <a:t>1</a:t>
            </a:r>
            <a:r>
              <a:rPr sz="950" spc="-200" dirty="0">
                <a:solidFill>
                  <a:srgbClr val="691A30"/>
                </a:solidFill>
                <a:cs typeface="Calibri"/>
              </a:rPr>
              <a:t>5</a:t>
            </a:r>
            <a:r>
              <a:rPr sz="1425" spc="-300" baseline="-26315" dirty="0">
                <a:solidFill>
                  <a:srgbClr val="691A30"/>
                </a:solidFill>
                <a:cs typeface="Calibri"/>
              </a:rPr>
              <a:t>1</a:t>
            </a:r>
            <a:r>
              <a:rPr sz="950" spc="-200" dirty="0">
                <a:solidFill>
                  <a:srgbClr val="691A30"/>
                </a:solidFill>
                <a:cs typeface="Calibri"/>
              </a:rPr>
              <a:t>21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42" name="object 45"/>
          <p:cNvSpPr txBox="1"/>
          <p:nvPr/>
        </p:nvSpPr>
        <p:spPr>
          <a:xfrm>
            <a:off x="9234388" y="2154146"/>
            <a:ext cx="31115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950" spc="-35" dirty="0">
                <a:solidFill>
                  <a:srgbClr val="691A30"/>
                </a:solidFill>
                <a:cs typeface="Calibri"/>
              </a:rPr>
              <a:t>16856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43" name="object 46"/>
          <p:cNvSpPr txBox="1"/>
          <p:nvPr/>
        </p:nvSpPr>
        <p:spPr>
          <a:xfrm>
            <a:off x="9285104" y="2085982"/>
            <a:ext cx="43815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1425" spc="-300" baseline="-11695" dirty="0">
                <a:solidFill>
                  <a:srgbClr val="691A30"/>
                </a:solidFill>
                <a:cs typeface="Calibri"/>
              </a:rPr>
              <a:t>17</a:t>
            </a:r>
            <a:r>
              <a:rPr sz="950" spc="-200" dirty="0">
                <a:solidFill>
                  <a:srgbClr val="691A30"/>
                </a:solidFill>
                <a:cs typeface="Calibri"/>
              </a:rPr>
              <a:t>1</a:t>
            </a:r>
            <a:r>
              <a:rPr sz="1425" spc="-300" baseline="-11695" dirty="0">
                <a:solidFill>
                  <a:srgbClr val="691A30"/>
                </a:solidFill>
                <a:cs typeface="Calibri"/>
              </a:rPr>
              <a:t>0</a:t>
            </a:r>
            <a:r>
              <a:rPr sz="950" spc="-200" dirty="0">
                <a:solidFill>
                  <a:srgbClr val="691A30"/>
                </a:solidFill>
                <a:cs typeface="Calibri"/>
              </a:rPr>
              <a:t>7</a:t>
            </a:r>
            <a:r>
              <a:rPr sz="1425" spc="-300" baseline="-11695" dirty="0">
                <a:solidFill>
                  <a:srgbClr val="691A30"/>
                </a:solidFill>
                <a:cs typeface="Calibri"/>
              </a:rPr>
              <a:t>9</a:t>
            </a:r>
            <a:r>
              <a:rPr sz="950" spc="-200" dirty="0">
                <a:solidFill>
                  <a:srgbClr val="691A30"/>
                </a:solidFill>
                <a:cs typeface="Calibri"/>
              </a:rPr>
              <a:t>2</a:t>
            </a:r>
            <a:r>
              <a:rPr sz="1425" spc="-300" baseline="-11695" dirty="0">
                <a:solidFill>
                  <a:srgbClr val="691A30"/>
                </a:solidFill>
                <a:cs typeface="Calibri"/>
              </a:rPr>
              <a:t>2</a:t>
            </a:r>
            <a:r>
              <a:rPr sz="950" spc="-200" dirty="0">
                <a:solidFill>
                  <a:srgbClr val="691A30"/>
                </a:solidFill>
                <a:cs typeface="Calibri"/>
              </a:rPr>
              <a:t>29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44" name="object 47"/>
          <p:cNvSpPr txBox="1"/>
          <p:nvPr/>
        </p:nvSpPr>
        <p:spPr>
          <a:xfrm>
            <a:off x="9462482" y="2018408"/>
            <a:ext cx="31305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950" spc="-35" dirty="0">
                <a:solidFill>
                  <a:srgbClr val="691A30"/>
                </a:solidFill>
                <a:cs typeface="Calibri"/>
              </a:rPr>
              <a:t>17598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45" name="object 48"/>
          <p:cNvSpPr txBox="1"/>
          <p:nvPr/>
        </p:nvSpPr>
        <p:spPr>
          <a:xfrm>
            <a:off x="9538597" y="1951277"/>
            <a:ext cx="31115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950" spc="-35" dirty="0">
                <a:solidFill>
                  <a:srgbClr val="691A30"/>
                </a:solidFill>
                <a:cs typeface="Calibri"/>
              </a:rPr>
              <a:t>17964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46" name="object 49"/>
          <p:cNvSpPr txBox="1"/>
          <p:nvPr/>
        </p:nvSpPr>
        <p:spPr>
          <a:xfrm>
            <a:off x="9614713" y="1886801"/>
            <a:ext cx="31115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950" spc="-35" dirty="0">
                <a:solidFill>
                  <a:srgbClr val="691A30"/>
                </a:solidFill>
                <a:cs typeface="Calibri"/>
              </a:rPr>
              <a:t>18317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47" name="object 50"/>
          <p:cNvSpPr txBox="1"/>
          <p:nvPr/>
        </p:nvSpPr>
        <p:spPr>
          <a:xfrm>
            <a:off x="9665428" y="1786768"/>
            <a:ext cx="43815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1425" spc="-300" baseline="-23391" dirty="0">
                <a:solidFill>
                  <a:srgbClr val="691A30"/>
                </a:solidFill>
                <a:cs typeface="Calibri"/>
              </a:rPr>
              <a:t>18</a:t>
            </a:r>
            <a:r>
              <a:rPr sz="950" spc="-200" dirty="0">
                <a:solidFill>
                  <a:srgbClr val="691A30"/>
                </a:solidFill>
                <a:cs typeface="Calibri"/>
              </a:rPr>
              <a:t>1</a:t>
            </a:r>
            <a:r>
              <a:rPr sz="1425" spc="-300" baseline="-23391" dirty="0">
                <a:solidFill>
                  <a:srgbClr val="691A30"/>
                </a:solidFill>
                <a:cs typeface="Calibri"/>
              </a:rPr>
              <a:t>5</a:t>
            </a:r>
            <a:r>
              <a:rPr sz="950" spc="-200" dirty="0">
                <a:solidFill>
                  <a:srgbClr val="691A30"/>
                </a:solidFill>
                <a:cs typeface="Calibri"/>
              </a:rPr>
              <a:t>8</a:t>
            </a:r>
            <a:r>
              <a:rPr sz="1425" spc="-300" baseline="-23391" dirty="0">
                <a:solidFill>
                  <a:srgbClr val="691A30"/>
                </a:solidFill>
                <a:cs typeface="Calibri"/>
              </a:rPr>
              <a:t>7</a:t>
            </a:r>
            <a:r>
              <a:rPr sz="950" spc="-200" dirty="0">
                <a:solidFill>
                  <a:srgbClr val="691A30"/>
                </a:solidFill>
                <a:cs typeface="Calibri"/>
              </a:rPr>
              <a:t>8</a:t>
            </a:r>
            <a:r>
              <a:rPr sz="1425" spc="-300" baseline="-23391" dirty="0">
                <a:solidFill>
                  <a:srgbClr val="691A30"/>
                </a:solidFill>
                <a:cs typeface="Calibri"/>
              </a:rPr>
              <a:t>9</a:t>
            </a:r>
            <a:r>
              <a:rPr sz="950" spc="-200" dirty="0">
                <a:solidFill>
                  <a:srgbClr val="691A30"/>
                </a:solidFill>
                <a:cs typeface="Calibri"/>
              </a:rPr>
              <a:t>64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48" name="object 51"/>
          <p:cNvSpPr txBox="1"/>
          <p:nvPr/>
        </p:nvSpPr>
        <p:spPr>
          <a:xfrm>
            <a:off x="9842679" y="1764637"/>
            <a:ext cx="38735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950" spc="-35" dirty="0">
                <a:solidFill>
                  <a:srgbClr val="691A30"/>
                </a:solidFill>
                <a:cs typeface="Calibri"/>
              </a:rPr>
              <a:t>1</a:t>
            </a:r>
            <a:r>
              <a:rPr sz="950" spc="-335" dirty="0">
                <a:solidFill>
                  <a:srgbClr val="691A30"/>
                </a:solidFill>
                <a:cs typeface="Calibri"/>
              </a:rPr>
              <a:t>8</a:t>
            </a:r>
            <a:r>
              <a:rPr sz="1425" spc="-277" baseline="5847" dirty="0">
                <a:solidFill>
                  <a:srgbClr val="691A30"/>
                </a:solidFill>
                <a:cs typeface="Calibri"/>
              </a:rPr>
              <a:t>1</a:t>
            </a:r>
            <a:r>
              <a:rPr sz="950" spc="-335" dirty="0">
                <a:solidFill>
                  <a:srgbClr val="691A30"/>
                </a:solidFill>
                <a:cs typeface="Calibri"/>
              </a:rPr>
              <a:t>9</a:t>
            </a:r>
            <a:r>
              <a:rPr sz="1425" spc="-277" baseline="5847" dirty="0">
                <a:solidFill>
                  <a:srgbClr val="691A30"/>
                </a:solidFill>
                <a:cs typeface="Calibri"/>
              </a:rPr>
              <a:t>9</a:t>
            </a:r>
            <a:r>
              <a:rPr sz="950" spc="-335" dirty="0">
                <a:solidFill>
                  <a:srgbClr val="691A30"/>
                </a:solidFill>
                <a:cs typeface="Calibri"/>
              </a:rPr>
              <a:t>8</a:t>
            </a:r>
            <a:r>
              <a:rPr sz="1425" spc="-277" baseline="5847" dirty="0">
                <a:solidFill>
                  <a:srgbClr val="691A30"/>
                </a:solidFill>
                <a:cs typeface="Calibri"/>
              </a:rPr>
              <a:t>0</a:t>
            </a:r>
            <a:r>
              <a:rPr sz="950" spc="-335" dirty="0">
                <a:solidFill>
                  <a:srgbClr val="691A30"/>
                </a:solidFill>
                <a:cs typeface="Calibri"/>
              </a:rPr>
              <a:t>5</a:t>
            </a:r>
            <a:r>
              <a:rPr sz="1425" spc="-52" baseline="5847" dirty="0">
                <a:solidFill>
                  <a:srgbClr val="691A30"/>
                </a:solidFill>
                <a:cs typeface="Calibri"/>
              </a:rPr>
              <a:t>46</a:t>
            </a:r>
            <a:endParaRPr sz="1425" baseline="5847">
              <a:solidFill>
                <a:prstClr val="black"/>
              </a:solidFill>
              <a:cs typeface="Calibri"/>
            </a:endParaRPr>
          </a:p>
        </p:txBody>
      </p:sp>
      <p:sp>
        <p:nvSpPr>
          <p:cNvPr id="49" name="object 52"/>
          <p:cNvSpPr txBox="1"/>
          <p:nvPr/>
        </p:nvSpPr>
        <p:spPr>
          <a:xfrm>
            <a:off x="673890" y="5221554"/>
            <a:ext cx="3594100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1425" spc="-509" baseline="8771" dirty="0">
                <a:solidFill>
                  <a:srgbClr val="691A30"/>
                </a:solidFill>
                <a:cs typeface="Calibri"/>
              </a:rPr>
              <a:t>15</a:t>
            </a:r>
            <a:r>
              <a:rPr sz="1050" spc="-340" dirty="0">
                <a:solidFill>
                  <a:srgbClr val="404040"/>
                </a:solidFill>
                <a:cs typeface="Calibri"/>
              </a:rPr>
              <a:t>1</a:t>
            </a:r>
            <a:r>
              <a:rPr sz="1425" spc="-509" baseline="11695" dirty="0">
                <a:solidFill>
                  <a:srgbClr val="691A30"/>
                </a:solidFill>
                <a:cs typeface="Calibri"/>
              </a:rPr>
              <a:t>1</a:t>
            </a:r>
            <a:r>
              <a:rPr sz="1425" spc="-509" baseline="8771" dirty="0">
                <a:solidFill>
                  <a:srgbClr val="691A30"/>
                </a:solidFill>
                <a:cs typeface="Calibri"/>
              </a:rPr>
              <a:t>9</a:t>
            </a:r>
            <a:r>
              <a:rPr sz="1050" spc="-340" dirty="0">
                <a:solidFill>
                  <a:srgbClr val="404040"/>
                </a:solidFill>
                <a:cs typeface="Calibri"/>
              </a:rPr>
              <a:t>1</a:t>
            </a:r>
            <a:r>
              <a:rPr sz="1425" spc="-509" baseline="11695" dirty="0">
                <a:solidFill>
                  <a:srgbClr val="691A30"/>
                </a:solidFill>
                <a:cs typeface="Calibri"/>
              </a:rPr>
              <a:t>714</a:t>
            </a:r>
            <a:r>
              <a:rPr sz="1050" spc="-340" dirty="0">
                <a:solidFill>
                  <a:srgbClr val="404040"/>
                </a:solidFill>
                <a:cs typeface="Calibri"/>
              </a:rPr>
              <a:t>1</a:t>
            </a:r>
            <a:r>
              <a:rPr sz="1425" spc="-509" baseline="11695" dirty="0">
                <a:solidFill>
                  <a:srgbClr val="691A30"/>
                </a:solidFill>
                <a:cs typeface="Calibri"/>
              </a:rPr>
              <a:t>8108</a:t>
            </a:r>
            <a:r>
              <a:rPr sz="1050" spc="-340" dirty="0">
                <a:solidFill>
                  <a:srgbClr val="404040"/>
                </a:solidFill>
                <a:cs typeface="Calibri"/>
              </a:rPr>
              <a:t>1</a:t>
            </a:r>
            <a:r>
              <a:rPr sz="1425" spc="-509" baseline="14619" dirty="0">
                <a:solidFill>
                  <a:srgbClr val="691A30"/>
                </a:solidFill>
                <a:cs typeface="Calibri"/>
              </a:rPr>
              <a:t>2</a:t>
            </a:r>
            <a:r>
              <a:rPr sz="1425" spc="-509" baseline="11695" dirty="0">
                <a:solidFill>
                  <a:srgbClr val="691A30"/>
                </a:solidFill>
                <a:cs typeface="Calibri"/>
              </a:rPr>
              <a:t>5</a:t>
            </a:r>
            <a:r>
              <a:rPr sz="1425" spc="-509" baseline="14619" dirty="0">
                <a:solidFill>
                  <a:srgbClr val="691A30"/>
                </a:solidFill>
                <a:cs typeface="Calibri"/>
              </a:rPr>
              <a:t>0</a:t>
            </a:r>
            <a:r>
              <a:rPr sz="1050" spc="-340" dirty="0">
                <a:solidFill>
                  <a:srgbClr val="404040"/>
                </a:solidFill>
                <a:cs typeface="Calibri"/>
              </a:rPr>
              <a:t>1</a:t>
            </a:r>
            <a:r>
              <a:rPr sz="1425" spc="-509" baseline="14619" dirty="0">
                <a:solidFill>
                  <a:srgbClr val="691A30"/>
                </a:solidFill>
                <a:cs typeface="Calibri"/>
              </a:rPr>
              <a:t>261</a:t>
            </a:r>
            <a:r>
              <a:rPr sz="1050" spc="-340" dirty="0">
                <a:solidFill>
                  <a:srgbClr val="404040"/>
                </a:solidFill>
                <a:cs typeface="Calibri"/>
              </a:rPr>
              <a:t>1</a:t>
            </a:r>
            <a:r>
              <a:rPr sz="1425" spc="-509" baseline="14619" dirty="0">
                <a:solidFill>
                  <a:srgbClr val="691A30"/>
                </a:solidFill>
                <a:cs typeface="Calibri"/>
              </a:rPr>
              <a:t>282</a:t>
            </a:r>
            <a:r>
              <a:rPr sz="1050" spc="-340" dirty="0">
                <a:solidFill>
                  <a:srgbClr val="404040"/>
                </a:solidFill>
                <a:cs typeface="Calibri"/>
              </a:rPr>
              <a:t>1</a:t>
            </a:r>
            <a:r>
              <a:rPr sz="1425" spc="-509" baseline="17543" dirty="0">
                <a:solidFill>
                  <a:srgbClr val="691A30"/>
                </a:solidFill>
                <a:cs typeface="Calibri"/>
              </a:rPr>
              <a:t>2</a:t>
            </a:r>
            <a:r>
              <a:rPr sz="1425" spc="-509" baseline="14619" dirty="0">
                <a:solidFill>
                  <a:srgbClr val="691A30"/>
                </a:solidFill>
                <a:cs typeface="Calibri"/>
              </a:rPr>
              <a:t>8</a:t>
            </a:r>
            <a:r>
              <a:rPr sz="1050" spc="-340" dirty="0">
                <a:solidFill>
                  <a:srgbClr val="404040"/>
                </a:solidFill>
                <a:cs typeface="Calibri"/>
              </a:rPr>
              <a:t>1</a:t>
            </a:r>
            <a:r>
              <a:rPr sz="1425" spc="-509" baseline="17543" dirty="0">
                <a:solidFill>
                  <a:srgbClr val="691A30"/>
                </a:solidFill>
                <a:cs typeface="Calibri"/>
              </a:rPr>
              <a:t>323</a:t>
            </a:r>
            <a:r>
              <a:rPr sz="1050" spc="-340" dirty="0">
                <a:solidFill>
                  <a:srgbClr val="404040"/>
                </a:solidFill>
                <a:cs typeface="Calibri"/>
              </a:rPr>
              <a:t>1</a:t>
            </a:r>
            <a:r>
              <a:rPr sz="1425" spc="-509" baseline="17543" dirty="0">
                <a:solidFill>
                  <a:srgbClr val="691A30"/>
                </a:solidFill>
                <a:cs typeface="Calibri"/>
              </a:rPr>
              <a:t>429</a:t>
            </a:r>
            <a:r>
              <a:rPr sz="1050" spc="-340" dirty="0">
                <a:solidFill>
                  <a:srgbClr val="404040"/>
                </a:solidFill>
                <a:cs typeface="Calibri"/>
              </a:rPr>
              <a:t>1</a:t>
            </a:r>
            <a:r>
              <a:rPr sz="1425" spc="-509" baseline="17543" dirty="0">
                <a:solidFill>
                  <a:srgbClr val="691A30"/>
                </a:solidFill>
                <a:cs typeface="Calibri"/>
              </a:rPr>
              <a:t>520</a:t>
            </a:r>
            <a:r>
              <a:rPr sz="1050" spc="-340" dirty="0">
                <a:solidFill>
                  <a:srgbClr val="404040"/>
                </a:solidFill>
                <a:cs typeface="Calibri"/>
              </a:rPr>
              <a:t>1</a:t>
            </a:r>
            <a:r>
              <a:rPr sz="1425" spc="-509" baseline="17543" dirty="0">
                <a:solidFill>
                  <a:srgbClr val="691A30"/>
                </a:solidFill>
                <a:cs typeface="Calibri"/>
              </a:rPr>
              <a:t>5236</a:t>
            </a:r>
            <a:r>
              <a:rPr sz="1050" spc="-340" dirty="0">
                <a:solidFill>
                  <a:srgbClr val="404040"/>
                </a:solidFill>
                <a:cs typeface="Calibri"/>
              </a:rPr>
              <a:t>1</a:t>
            </a:r>
            <a:r>
              <a:rPr sz="1425" spc="-509" baseline="20467" dirty="0">
                <a:solidFill>
                  <a:srgbClr val="691A30"/>
                </a:solidFill>
                <a:cs typeface="Calibri"/>
              </a:rPr>
              <a:t>2</a:t>
            </a:r>
            <a:r>
              <a:rPr sz="1425" spc="-509" baseline="17543" dirty="0">
                <a:solidFill>
                  <a:srgbClr val="691A30"/>
                </a:solidFill>
                <a:cs typeface="Calibri"/>
              </a:rPr>
              <a:t>4</a:t>
            </a:r>
            <a:r>
              <a:rPr sz="1050" spc="-340" dirty="0">
                <a:solidFill>
                  <a:srgbClr val="404040"/>
                </a:solidFill>
                <a:cs typeface="Calibri"/>
              </a:rPr>
              <a:t>1</a:t>
            </a:r>
            <a:r>
              <a:rPr sz="1425" spc="-509" baseline="20467" dirty="0">
                <a:solidFill>
                  <a:srgbClr val="691A30"/>
                </a:solidFill>
                <a:cs typeface="Calibri"/>
              </a:rPr>
              <a:t>728</a:t>
            </a:r>
            <a:r>
              <a:rPr sz="1050" spc="-340" dirty="0">
                <a:solidFill>
                  <a:srgbClr val="404040"/>
                </a:solidFill>
                <a:cs typeface="Calibri"/>
              </a:rPr>
              <a:t>1</a:t>
            </a:r>
            <a:r>
              <a:rPr sz="1425" spc="-509" baseline="20467" dirty="0">
                <a:solidFill>
                  <a:srgbClr val="691A30"/>
                </a:solidFill>
                <a:cs typeface="Calibri"/>
              </a:rPr>
              <a:t>824</a:t>
            </a:r>
            <a:r>
              <a:rPr sz="1050" spc="-340" dirty="0">
                <a:solidFill>
                  <a:srgbClr val="404040"/>
                </a:solidFill>
                <a:cs typeface="Calibri"/>
              </a:rPr>
              <a:t>1</a:t>
            </a:r>
            <a:r>
              <a:rPr sz="1425" spc="-509" baseline="20467" dirty="0">
                <a:solidFill>
                  <a:srgbClr val="691A30"/>
                </a:solidFill>
                <a:cs typeface="Calibri"/>
              </a:rPr>
              <a:t>9</a:t>
            </a:r>
            <a:r>
              <a:rPr sz="1425" spc="-509" baseline="23391" dirty="0">
                <a:solidFill>
                  <a:srgbClr val="691A30"/>
                </a:solidFill>
                <a:cs typeface="Calibri"/>
              </a:rPr>
              <a:t>3</a:t>
            </a:r>
            <a:r>
              <a:rPr sz="1425" spc="-509" baseline="20467" dirty="0">
                <a:solidFill>
                  <a:srgbClr val="691A30"/>
                </a:solidFill>
                <a:cs typeface="Calibri"/>
              </a:rPr>
              <a:t>4</a:t>
            </a:r>
            <a:r>
              <a:rPr sz="1050" spc="-340" dirty="0">
                <a:solidFill>
                  <a:srgbClr val="404040"/>
                </a:solidFill>
                <a:cs typeface="Calibri"/>
              </a:rPr>
              <a:t>2</a:t>
            </a:r>
            <a:r>
              <a:rPr sz="1425" spc="-509" baseline="23391" dirty="0">
                <a:solidFill>
                  <a:srgbClr val="691A30"/>
                </a:solidFill>
                <a:cs typeface="Calibri"/>
              </a:rPr>
              <a:t>033</a:t>
            </a:r>
            <a:r>
              <a:rPr sz="1050" spc="-340" dirty="0">
                <a:solidFill>
                  <a:srgbClr val="404040"/>
                </a:solidFill>
                <a:cs typeface="Calibri"/>
              </a:rPr>
              <a:t>2</a:t>
            </a:r>
            <a:r>
              <a:rPr sz="1425" spc="-509" baseline="23391" dirty="0">
                <a:solidFill>
                  <a:srgbClr val="691A30"/>
                </a:solidFill>
                <a:cs typeface="Calibri"/>
              </a:rPr>
              <a:t>0391</a:t>
            </a:r>
            <a:r>
              <a:rPr sz="1050" spc="-340" dirty="0">
                <a:solidFill>
                  <a:srgbClr val="404040"/>
                </a:solidFill>
                <a:cs typeface="Calibri"/>
              </a:rPr>
              <a:t>2</a:t>
            </a:r>
            <a:r>
              <a:rPr sz="1425" spc="-509" baseline="23391" dirty="0">
                <a:solidFill>
                  <a:srgbClr val="691A30"/>
                </a:solidFill>
                <a:cs typeface="Calibri"/>
              </a:rPr>
              <a:t>392</a:t>
            </a:r>
            <a:r>
              <a:rPr sz="1050" spc="-340" dirty="0">
                <a:solidFill>
                  <a:srgbClr val="404040"/>
                </a:solidFill>
                <a:cs typeface="Calibri"/>
              </a:rPr>
              <a:t>3</a:t>
            </a:r>
            <a:r>
              <a:rPr sz="1425" spc="-509" baseline="26315" dirty="0">
                <a:solidFill>
                  <a:srgbClr val="691A30"/>
                </a:solidFill>
                <a:cs typeface="Calibri"/>
              </a:rPr>
              <a:t>3</a:t>
            </a:r>
            <a:r>
              <a:rPr sz="1425" spc="-509" baseline="23391" dirty="0">
                <a:solidFill>
                  <a:srgbClr val="691A30"/>
                </a:solidFill>
                <a:cs typeface="Calibri"/>
              </a:rPr>
              <a:t>5</a:t>
            </a:r>
            <a:r>
              <a:rPr sz="1050" spc="-340" dirty="0">
                <a:solidFill>
                  <a:srgbClr val="404040"/>
                </a:solidFill>
                <a:cs typeface="Calibri"/>
              </a:rPr>
              <a:t>4</a:t>
            </a:r>
            <a:r>
              <a:rPr sz="1425" spc="-509" baseline="26315" dirty="0">
                <a:solidFill>
                  <a:srgbClr val="691A30"/>
                </a:solidFill>
                <a:cs typeface="Calibri"/>
              </a:rPr>
              <a:t>46</a:t>
            </a:r>
            <a:r>
              <a:rPr sz="1050" spc="-340" dirty="0">
                <a:solidFill>
                  <a:srgbClr val="404040"/>
                </a:solidFill>
                <a:cs typeface="Calibri"/>
              </a:rPr>
              <a:t>4</a:t>
            </a:r>
            <a:r>
              <a:rPr sz="1050" spc="-80" dirty="0">
                <a:solidFill>
                  <a:srgbClr val="404040"/>
                </a:solidFill>
                <a:cs typeface="Calibri"/>
              </a:rPr>
              <a:t> 5 6 6 7</a:t>
            </a:r>
            <a:r>
              <a:rPr sz="1050" spc="-55" dirty="0">
                <a:solidFill>
                  <a:srgbClr val="404040"/>
                </a:solidFill>
                <a:cs typeface="Calibri"/>
              </a:rPr>
              <a:t> </a:t>
            </a:r>
            <a:r>
              <a:rPr sz="1050" spc="-285" dirty="0">
                <a:solidFill>
                  <a:srgbClr val="404040"/>
                </a:solidFill>
                <a:cs typeface="Calibri"/>
              </a:rPr>
              <a:t>915</a:t>
            </a:r>
            <a:r>
              <a:rPr sz="1575" spc="-427" baseline="2645" dirty="0">
                <a:solidFill>
                  <a:srgbClr val="404040"/>
                </a:solidFill>
                <a:cs typeface="Calibri"/>
              </a:rPr>
              <a:t>2332414652</a:t>
            </a:r>
            <a:r>
              <a:rPr sz="1575" spc="-427" baseline="5291" dirty="0">
                <a:solidFill>
                  <a:srgbClr val="404040"/>
                </a:solidFill>
                <a:cs typeface="Calibri"/>
              </a:rPr>
              <a:t>6378</a:t>
            </a:r>
            <a:r>
              <a:rPr sz="1575" spc="-427" baseline="7936" dirty="0">
                <a:solidFill>
                  <a:srgbClr val="404040"/>
                </a:solidFill>
                <a:cs typeface="Calibri"/>
              </a:rPr>
              <a:t>9122</a:t>
            </a:r>
            <a:r>
              <a:rPr sz="1575" spc="-427" baseline="10582" dirty="0">
                <a:solidFill>
                  <a:srgbClr val="404040"/>
                </a:solidFill>
                <a:cs typeface="Calibri"/>
              </a:rPr>
              <a:t>1</a:t>
            </a:r>
            <a:r>
              <a:rPr sz="1575" spc="-427" baseline="7936" dirty="0">
                <a:solidFill>
                  <a:srgbClr val="404040"/>
                </a:solidFill>
                <a:cs typeface="Calibri"/>
              </a:rPr>
              <a:t>0</a:t>
            </a:r>
            <a:r>
              <a:rPr sz="1575" spc="-427" baseline="10582" dirty="0">
                <a:solidFill>
                  <a:srgbClr val="404040"/>
                </a:solidFill>
                <a:cs typeface="Calibri"/>
              </a:rPr>
              <a:t>3104115</a:t>
            </a:r>
            <a:r>
              <a:rPr sz="1575" spc="-427" baseline="13227" dirty="0">
                <a:solidFill>
                  <a:srgbClr val="404040"/>
                </a:solidFill>
                <a:cs typeface="Calibri"/>
              </a:rPr>
              <a:t>1</a:t>
            </a:r>
            <a:r>
              <a:rPr sz="1575" spc="-427" baseline="10582" dirty="0">
                <a:solidFill>
                  <a:srgbClr val="404040"/>
                </a:solidFill>
                <a:cs typeface="Calibri"/>
              </a:rPr>
              <a:t>6</a:t>
            </a:r>
            <a:r>
              <a:rPr sz="1575" spc="-427" baseline="13227" dirty="0">
                <a:solidFill>
                  <a:srgbClr val="404040"/>
                </a:solidFill>
                <a:cs typeface="Calibri"/>
              </a:rPr>
              <a:t>8</a:t>
            </a:r>
            <a:r>
              <a:rPr sz="1575" spc="-427" baseline="15873" dirty="0">
                <a:solidFill>
                  <a:srgbClr val="404040"/>
                </a:solidFill>
                <a:cs typeface="Calibri"/>
              </a:rPr>
              <a:t>2</a:t>
            </a:r>
            <a:r>
              <a:rPr sz="1575" spc="-427" baseline="13227" dirty="0">
                <a:solidFill>
                  <a:srgbClr val="404040"/>
                </a:solidFill>
                <a:cs typeface="Calibri"/>
              </a:rPr>
              <a:t>4</a:t>
            </a:r>
            <a:r>
              <a:rPr sz="1575" spc="-427" baseline="15873" dirty="0">
                <a:solidFill>
                  <a:srgbClr val="404040"/>
                </a:solidFill>
                <a:cs typeface="Calibri"/>
              </a:rPr>
              <a:t>0</a:t>
            </a:r>
            <a:r>
              <a:rPr sz="1575" spc="-427" baseline="18518" dirty="0">
                <a:solidFill>
                  <a:srgbClr val="404040"/>
                </a:solidFill>
                <a:cs typeface="Calibri"/>
              </a:rPr>
              <a:t>2</a:t>
            </a:r>
            <a:r>
              <a:rPr sz="1575" spc="-427" baseline="15873" dirty="0">
                <a:solidFill>
                  <a:srgbClr val="404040"/>
                </a:solidFill>
                <a:cs typeface="Calibri"/>
              </a:rPr>
              <a:t>4</a:t>
            </a:r>
            <a:r>
              <a:rPr sz="1575" spc="-427" baseline="18518" dirty="0">
                <a:solidFill>
                  <a:srgbClr val="404040"/>
                </a:solidFill>
                <a:cs typeface="Calibri"/>
              </a:rPr>
              <a:t>3244</a:t>
            </a:r>
            <a:r>
              <a:rPr sz="1575" spc="-427" baseline="21164" dirty="0">
                <a:solidFill>
                  <a:srgbClr val="404040"/>
                </a:solidFill>
                <a:cs typeface="Calibri"/>
              </a:rPr>
              <a:t>2</a:t>
            </a:r>
            <a:r>
              <a:rPr sz="1575" spc="-427" baseline="18518" dirty="0">
                <a:solidFill>
                  <a:srgbClr val="404040"/>
                </a:solidFill>
                <a:cs typeface="Calibri"/>
              </a:rPr>
              <a:t>6</a:t>
            </a:r>
            <a:r>
              <a:rPr sz="1575" spc="-427" baseline="21164" dirty="0">
                <a:solidFill>
                  <a:srgbClr val="404040"/>
                </a:solidFill>
                <a:cs typeface="Calibri"/>
              </a:rPr>
              <a:t>7</a:t>
            </a:r>
            <a:r>
              <a:rPr sz="1575" spc="-427" baseline="23809" dirty="0">
                <a:solidFill>
                  <a:srgbClr val="404040"/>
                </a:solidFill>
                <a:cs typeface="Calibri"/>
              </a:rPr>
              <a:t>3</a:t>
            </a:r>
            <a:r>
              <a:rPr sz="1575" spc="-427" baseline="21164" dirty="0">
                <a:solidFill>
                  <a:srgbClr val="404040"/>
                </a:solidFill>
                <a:cs typeface="Calibri"/>
              </a:rPr>
              <a:t>9</a:t>
            </a:r>
            <a:r>
              <a:rPr sz="1575" spc="-427" baseline="23809" dirty="0">
                <a:solidFill>
                  <a:srgbClr val="404040"/>
                </a:solidFill>
                <a:cs typeface="Calibri"/>
              </a:rPr>
              <a:t>03</a:t>
            </a:r>
            <a:endParaRPr sz="1575" baseline="23809">
              <a:solidFill>
                <a:prstClr val="black"/>
              </a:solidFill>
              <a:cs typeface="Calibri"/>
            </a:endParaRPr>
          </a:p>
        </p:txBody>
      </p:sp>
      <p:sp>
        <p:nvSpPr>
          <p:cNvPr id="50" name="object 53"/>
          <p:cNvSpPr txBox="1"/>
          <p:nvPr/>
        </p:nvSpPr>
        <p:spPr>
          <a:xfrm>
            <a:off x="4095668" y="5129340"/>
            <a:ext cx="131254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1575" spc="-480" baseline="-13227" dirty="0">
                <a:solidFill>
                  <a:srgbClr val="404040"/>
                </a:solidFill>
                <a:cs typeface="Calibri"/>
              </a:rPr>
              <a:t>32</a:t>
            </a:r>
            <a:r>
              <a:rPr sz="1575" spc="-480" baseline="-10582" dirty="0">
                <a:solidFill>
                  <a:srgbClr val="404040"/>
                </a:solidFill>
                <a:cs typeface="Calibri"/>
              </a:rPr>
              <a:t>3</a:t>
            </a:r>
            <a:r>
              <a:rPr sz="1575" spc="-480" baseline="-13227" dirty="0">
                <a:solidFill>
                  <a:srgbClr val="404040"/>
                </a:solidFill>
                <a:cs typeface="Calibri"/>
              </a:rPr>
              <a:t>5</a:t>
            </a:r>
            <a:r>
              <a:rPr sz="1575" spc="-480" baseline="-10582" dirty="0">
                <a:solidFill>
                  <a:srgbClr val="404040"/>
                </a:solidFill>
                <a:cs typeface="Calibri"/>
              </a:rPr>
              <a:t>7</a:t>
            </a:r>
            <a:r>
              <a:rPr sz="1575" spc="-480" baseline="-7936" dirty="0">
                <a:solidFill>
                  <a:srgbClr val="404040"/>
                </a:solidFill>
                <a:cs typeface="Calibri"/>
              </a:rPr>
              <a:t>4</a:t>
            </a:r>
            <a:r>
              <a:rPr sz="1575" spc="-480" baseline="-10582" dirty="0">
                <a:solidFill>
                  <a:srgbClr val="404040"/>
                </a:solidFill>
                <a:cs typeface="Calibri"/>
              </a:rPr>
              <a:t>1</a:t>
            </a:r>
            <a:r>
              <a:rPr sz="1575" spc="-480" baseline="-7936" dirty="0">
                <a:solidFill>
                  <a:srgbClr val="404040"/>
                </a:solidFill>
                <a:cs typeface="Calibri"/>
              </a:rPr>
              <a:t>1</a:t>
            </a:r>
            <a:r>
              <a:rPr sz="1575" spc="-480" baseline="-2645" dirty="0">
                <a:solidFill>
                  <a:srgbClr val="404040"/>
                </a:solidFill>
                <a:cs typeface="Calibri"/>
              </a:rPr>
              <a:t>4</a:t>
            </a:r>
            <a:r>
              <a:rPr sz="1575" spc="-480" baseline="-7936" dirty="0">
                <a:solidFill>
                  <a:srgbClr val="404040"/>
                </a:solidFill>
                <a:cs typeface="Calibri"/>
              </a:rPr>
              <a:t>8</a:t>
            </a:r>
            <a:r>
              <a:rPr sz="1575" spc="-480" baseline="-2645" dirty="0">
                <a:solidFill>
                  <a:srgbClr val="404040"/>
                </a:solidFill>
                <a:cs typeface="Calibri"/>
              </a:rPr>
              <a:t>6</a:t>
            </a:r>
            <a:r>
              <a:rPr sz="1050" spc="-320" dirty="0">
                <a:solidFill>
                  <a:srgbClr val="404040"/>
                </a:solidFill>
                <a:cs typeface="Calibri"/>
              </a:rPr>
              <a:t>5</a:t>
            </a:r>
            <a:r>
              <a:rPr sz="1575" spc="-480" baseline="-2645" dirty="0">
                <a:solidFill>
                  <a:srgbClr val="404040"/>
                </a:solidFill>
                <a:cs typeface="Calibri"/>
              </a:rPr>
              <a:t>5</a:t>
            </a:r>
            <a:r>
              <a:rPr sz="1050" spc="-320" dirty="0">
                <a:solidFill>
                  <a:srgbClr val="404040"/>
                </a:solidFill>
                <a:cs typeface="Calibri"/>
              </a:rPr>
              <a:t>0</a:t>
            </a:r>
            <a:r>
              <a:rPr sz="1575" spc="-480" baseline="2645" dirty="0">
                <a:solidFill>
                  <a:srgbClr val="404040"/>
                </a:solidFill>
                <a:cs typeface="Calibri"/>
              </a:rPr>
              <a:t>5</a:t>
            </a:r>
            <a:r>
              <a:rPr sz="1050" spc="-320" dirty="0">
                <a:solidFill>
                  <a:srgbClr val="404040"/>
                </a:solidFill>
                <a:cs typeface="Calibri"/>
              </a:rPr>
              <a:t>5</a:t>
            </a:r>
            <a:r>
              <a:rPr sz="1575" spc="-480" baseline="2645" dirty="0">
                <a:solidFill>
                  <a:srgbClr val="404040"/>
                </a:solidFill>
                <a:cs typeface="Calibri"/>
              </a:rPr>
              <a:t>4</a:t>
            </a:r>
            <a:r>
              <a:rPr sz="1575" spc="-480" baseline="5291" dirty="0">
                <a:solidFill>
                  <a:srgbClr val="404040"/>
                </a:solidFill>
                <a:cs typeface="Calibri"/>
              </a:rPr>
              <a:t>5</a:t>
            </a:r>
            <a:r>
              <a:rPr sz="1575" spc="-480" baseline="2645" dirty="0">
                <a:solidFill>
                  <a:srgbClr val="404040"/>
                </a:solidFill>
                <a:cs typeface="Calibri"/>
              </a:rPr>
              <a:t>3</a:t>
            </a:r>
            <a:r>
              <a:rPr sz="1575" spc="-480" baseline="5291" dirty="0">
                <a:solidFill>
                  <a:srgbClr val="404040"/>
                </a:solidFill>
                <a:cs typeface="Calibri"/>
              </a:rPr>
              <a:t>7</a:t>
            </a:r>
            <a:r>
              <a:rPr sz="1575" spc="-480" baseline="7936" dirty="0">
                <a:solidFill>
                  <a:srgbClr val="404040"/>
                </a:solidFill>
                <a:cs typeface="Calibri"/>
              </a:rPr>
              <a:t>6</a:t>
            </a:r>
            <a:r>
              <a:rPr sz="1575" spc="-480" baseline="5291" dirty="0">
                <a:solidFill>
                  <a:srgbClr val="404040"/>
                </a:solidFill>
                <a:cs typeface="Calibri"/>
              </a:rPr>
              <a:t>5</a:t>
            </a:r>
            <a:r>
              <a:rPr sz="1575" spc="-480" baseline="7936" dirty="0">
                <a:solidFill>
                  <a:srgbClr val="404040"/>
                </a:solidFill>
                <a:cs typeface="Calibri"/>
              </a:rPr>
              <a:t>0</a:t>
            </a:r>
            <a:r>
              <a:rPr sz="1575" spc="-480" baseline="13227" dirty="0">
                <a:solidFill>
                  <a:srgbClr val="404040"/>
                </a:solidFill>
                <a:cs typeface="Calibri"/>
              </a:rPr>
              <a:t>6</a:t>
            </a:r>
            <a:r>
              <a:rPr sz="1575" spc="-480" baseline="7936" dirty="0">
                <a:solidFill>
                  <a:srgbClr val="404040"/>
                </a:solidFill>
                <a:cs typeface="Calibri"/>
              </a:rPr>
              <a:t>6</a:t>
            </a:r>
            <a:r>
              <a:rPr sz="1575" spc="-480" baseline="13227" dirty="0">
                <a:solidFill>
                  <a:srgbClr val="404040"/>
                </a:solidFill>
                <a:cs typeface="Calibri"/>
              </a:rPr>
              <a:t>6</a:t>
            </a:r>
            <a:r>
              <a:rPr sz="1575" spc="-480" baseline="15873" dirty="0">
                <a:solidFill>
                  <a:srgbClr val="404040"/>
                </a:solidFill>
                <a:cs typeface="Calibri"/>
              </a:rPr>
              <a:t>7</a:t>
            </a:r>
            <a:r>
              <a:rPr sz="1575" spc="-480" baseline="13227" dirty="0">
                <a:solidFill>
                  <a:srgbClr val="404040"/>
                </a:solidFill>
                <a:cs typeface="Calibri"/>
              </a:rPr>
              <a:t>7</a:t>
            </a:r>
            <a:r>
              <a:rPr sz="1575" spc="-480" baseline="15873" dirty="0">
                <a:solidFill>
                  <a:srgbClr val="404040"/>
                </a:solidFill>
                <a:cs typeface="Calibri"/>
              </a:rPr>
              <a:t>1</a:t>
            </a:r>
            <a:r>
              <a:rPr sz="1575" spc="-480" baseline="18518" dirty="0">
                <a:solidFill>
                  <a:srgbClr val="404040"/>
                </a:solidFill>
                <a:cs typeface="Calibri"/>
              </a:rPr>
              <a:t>7</a:t>
            </a:r>
            <a:r>
              <a:rPr sz="1575" spc="-480" baseline="15873" dirty="0">
                <a:solidFill>
                  <a:srgbClr val="404040"/>
                </a:solidFill>
                <a:cs typeface="Calibri"/>
              </a:rPr>
              <a:t>3</a:t>
            </a:r>
            <a:r>
              <a:rPr sz="1575" spc="-480" baseline="18518" dirty="0">
                <a:solidFill>
                  <a:srgbClr val="404040"/>
                </a:solidFill>
                <a:cs typeface="Calibri"/>
              </a:rPr>
              <a:t>6</a:t>
            </a:r>
            <a:r>
              <a:rPr sz="1575" spc="-480" baseline="23809" dirty="0">
                <a:solidFill>
                  <a:srgbClr val="404040"/>
                </a:solidFill>
                <a:cs typeface="Calibri"/>
              </a:rPr>
              <a:t>8</a:t>
            </a:r>
            <a:r>
              <a:rPr sz="1575" spc="-480" baseline="18518" dirty="0">
                <a:solidFill>
                  <a:srgbClr val="404040"/>
                </a:solidFill>
                <a:cs typeface="Calibri"/>
              </a:rPr>
              <a:t>3</a:t>
            </a:r>
            <a:r>
              <a:rPr sz="1575" spc="-480" baseline="23809" dirty="0">
                <a:solidFill>
                  <a:srgbClr val="404040"/>
                </a:solidFill>
                <a:cs typeface="Calibri"/>
              </a:rPr>
              <a:t>3</a:t>
            </a:r>
            <a:r>
              <a:rPr sz="1575" spc="-480" baseline="29100" dirty="0">
                <a:solidFill>
                  <a:srgbClr val="404040"/>
                </a:solidFill>
                <a:cs typeface="Calibri"/>
              </a:rPr>
              <a:t>9</a:t>
            </a:r>
            <a:r>
              <a:rPr sz="1575" spc="-480" baseline="23809" dirty="0">
                <a:solidFill>
                  <a:srgbClr val="404040"/>
                </a:solidFill>
                <a:cs typeface="Calibri"/>
              </a:rPr>
              <a:t>0</a:t>
            </a:r>
            <a:r>
              <a:rPr sz="1575" spc="-480" baseline="29100" dirty="0">
                <a:solidFill>
                  <a:srgbClr val="404040"/>
                </a:solidFill>
                <a:cs typeface="Calibri"/>
              </a:rPr>
              <a:t>0</a:t>
            </a:r>
            <a:r>
              <a:rPr sz="1575" spc="-480" baseline="34391" dirty="0">
                <a:solidFill>
                  <a:srgbClr val="404040"/>
                </a:solidFill>
                <a:cs typeface="Calibri"/>
              </a:rPr>
              <a:t>9</a:t>
            </a:r>
            <a:r>
              <a:rPr sz="1575" spc="-480" baseline="29100" dirty="0">
                <a:solidFill>
                  <a:srgbClr val="404040"/>
                </a:solidFill>
                <a:cs typeface="Calibri"/>
              </a:rPr>
              <a:t>0</a:t>
            </a:r>
            <a:r>
              <a:rPr sz="1575" spc="-480" baseline="34391" dirty="0">
                <a:solidFill>
                  <a:srgbClr val="404040"/>
                </a:solidFill>
                <a:cs typeface="Calibri"/>
              </a:rPr>
              <a:t>4</a:t>
            </a:r>
            <a:r>
              <a:rPr sz="1575" spc="-480" baseline="37037" dirty="0">
                <a:solidFill>
                  <a:srgbClr val="404040"/>
                </a:solidFill>
                <a:cs typeface="Calibri"/>
              </a:rPr>
              <a:t>9</a:t>
            </a:r>
            <a:r>
              <a:rPr sz="1575" spc="-480" baseline="34391" dirty="0">
                <a:solidFill>
                  <a:srgbClr val="404040"/>
                </a:solidFill>
                <a:cs typeface="Calibri"/>
              </a:rPr>
              <a:t>4</a:t>
            </a:r>
            <a:r>
              <a:rPr sz="1575" spc="-480" baseline="37037" dirty="0">
                <a:solidFill>
                  <a:srgbClr val="404040"/>
                </a:solidFill>
                <a:cs typeface="Calibri"/>
              </a:rPr>
              <a:t>81</a:t>
            </a:r>
            <a:endParaRPr sz="1575" baseline="37037">
              <a:solidFill>
                <a:prstClr val="black"/>
              </a:solidFill>
              <a:cs typeface="Calibri"/>
            </a:endParaRPr>
          </a:p>
        </p:txBody>
      </p:sp>
      <p:sp>
        <p:nvSpPr>
          <p:cNvPr id="51" name="object 54"/>
          <p:cNvSpPr txBox="1"/>
          <p:nvPr/>
        </p:nvSpPr>
        <p:spPr>
          <a:xfrm>
            <a:off x="5207590" y="4960037"/>
            <a:ext cx="914400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1575" spc="-532" baseline="-29100" dirty="0">
                <a:solidFill>
                  <a:srgbClr val="404040"/>
                </a:solidFill>
                <a:cs typeface="Calibri"/>
              </a:rPr>
              <a:t>10</a:t>
            </a:r>
            <a:r>
              <a:rPr sz="1575" spc="-532" baseline="-23809" dirty="0">
                <a:solidFill>
                  <a:srgbClr val="404040"/>
                </a:solidFill>
                <a:cs typeface="Calibri"/>
              </a:rPr>
              <a:t>1</a:t>
            </a:r>
            <a:r>
              <a:rPr sz="1575" spc="-532" baseline="-29100" dirty="0">
                <a:solidFill>
                  <a:srgbClr val="404040"/>
                </a:solidFill>
                <a:cs typeface="Calibri"/>
              </a:rPr>
              <a:t>5</a:t>
            </a:r>
            <a:r>
              <a:rPr sz="1575" spc="-532" baseline="-23809" dirty="0">
                <a:solidFill>
                  <a:srgbClr val="404040"/>
                </a:solidFill>
                <a:cs typeface="Calibri"/>
              </a:rPr>
              <a:t>1</a:t>
            </a:r>
            <a:r>
              <a:rPr sz="1575" spc="-532" baseline="-21164" dirty="0">
                <a:solidFill>
                  <a:srgbClr val="404040"/>
                </a:solidFill>
                <a:cs typeface="Calibri"/>
              </a:rPr>
              <a:t>1</a:t>
            </a:r>
            <a:r>
              <a:rPr sz="1575" spc="-532" baseline="-29100" dirty="0">
                <a:solidFill>
                  <a:srgbClr val="404040"/>
                </a:solidFill>
                <a:cs typeface="Calibri"/>
              </a:rPr>
              <a:t>9</a:t>
            </a:r>
            <a:r>
              <a:rPr sz="1575" spc="-532" baseline="-23809" dirty="0">
                <a:solidFill>
                  <a:srgbClr val="404040"/>
                </a:solidFill>
                <a:cs typeface="Calibri"/>
              </a:rPr>
              <a:t>0</a:t>
            </a:r>
            <a:r>
              <a:rPr sz="1575" spc="-532" baseline="-21164" dirty="0">
                <a:solidFill>
                  <a:srgbClr val="404040"/>
                </a:solidFill>
                <a:cs typeface="Calibri"/>
              </a:rPr>
              <a:t>1</a:t>
            </a:r>
            <a:r>
              <a:rPr sz="1575" spc="-532" baseline="-15873" dirty="0">
                <a:solidFill>
                  <a:srgbClr val="404040"/>
                </a:solidFill>
                <a:cs typeface="Calibri"/>
              </a:rPr>
              <a:t>1</a:t>
            </a:r>
            <a:r>
              <a:rPr sz="1575" spc="-532" baseline="-23809" dirty="0">
                <a:solidFill>
                  <a:srgbClr val="404040"/>
                </a:solidFill>
                <a:cs typeface="Calibri"/>
              </a:rPr>
              <a:t>5</a:t>
            </a:r>
            <a:r>
              <a:rPr sz="1575" spc="-532" baseline="-21164" dirty="0">
                <a:solidFill>
                  <a:srgbClr val="404040"/>
                </a:solidFill>
                <a:cs typeface="Calibri"/>
              </a:rPr>
              <a:t>6</a:t>
            </a:r>
            <a:r>
              <a:rPr sz="1575" spc="-532" baseline="-15873" dirty="0">
                <a:solidFill>
                  <a:srgbClr val="404040"/>
                </a:solidFill>
                <a:cs typeface="Calibri"/>
              </a:rPr>
              <a:t>2</a:t>
            </a:r>
            <a:r>
              <a:rPr sz="1575" spc="-532" baseline="-13227" dirty="0">
                <a:solidFill>
                  <a:srgbClr val="404040"/>
                </a:solidFill>
                <a:cs typeface="Calibri"/>
              </a:rPr>
              <a:t>1</a:t>
            </a:r>
            <a:r>
              <a:rPr sz="1575" spc="-532" baseline="-21164" dirty="0">
                <a:solidFill>
                  <a:srgbClr val="404040"/>
                </a:solidFill>
                <a:cs typeface="Calibri"/>
              </a:rPr>
              <a:t>0</a:t>
            </a:r>
            <a:r>
              <a:rPr sz="1575" spc="-532" baseline="-15873" dirty="0">
                <a:solidFill>
                  <a:srgbClr val="404040"/>
                </a:solidFill>
                <a:cs typeface="Calibri"/>
              </a:rPr>
              <a:t>1</a:t>
            </a:r>
            <a:r>
              <a:rPr sz="1575" spc="-532" baseline="-13227" dirty="0">
                <a:solidFill>
                  <a:srgbClr val="404040"/>
                </a:solidFill>
                <a:cs typeface="Calibri"/>
              </a:rPr>
              <a:t>2</a:t>
            </a:r>
            <a:r>
              <a:rPr sz="1575" spc="-532" baseline="-7936" dirty="0">
                <a:solidFill>
                  <a:srgbClr val="404040"/>
                </a:solidFill>
                <a:cs typeface="Calibri"/>
              </a:rPr>
              <a:t>1</a:t>
            </a:r>
            <a:r>
              <a:rPr sz="1575" spc="-532" baseline="-15873" dirty="0">
                <a:solidFill>
                  <a:srgbClr val="404040"/>
                </a:solidFill>
                <a:cs typeface="Calibri"/>
              </a:rPr>
              <a:t>6</a:t>
            </a:r>
            <a:r>
              <a:rPr sz="1575" spc="-532" baseline="-13227" dirty="0">
                <a:solidFill>
                  <a:srgbClr val="404040"/>
                </a:solidFill>
                <a:cs typeface="Calibri"/>
              </a:rPr>
              <a:t>7</a:t>
            </a:r>
            <a:r>
              <a:rPr sz="1575" spc="-532" baseline="-7936" dirty="0">
                <a:solidFill>
                  <a:srgbClr val="404040"/>
                </a:solidFill>
                <a:cs typeface="Calibri"/>
              </a:rPr>
              <a:t>3</a:t>
            </a:r>
            <a:r>
              <a:rPr sz="1575" spc="-532" baseline="-5291" dirty="0">
                <a:solidFill>
                  <a:srgbClr val="404040"/>
                </a:solidFill>
                <a:cs typeface="Calibri"/>
              </a:rPr>
              <a:t>1</a:t>
            </a:r>
            <a:r>
              <a:rPr sz="1575" spc="-532" baseline="-13227" dirty="0">
                <a:solidFill>
                  <a:srgbClr val="404040"/>
                </a:solidFill>
                <a:cs typeface="Calibri"/>
              </a:rPr>
              <a:t>4</a:t>
            </a:r>
            <a:r>
              <a:rPr sz="1575" spc="-532" baseline="-7936" dirty="0">
                <a:solidFill>
                  <a:srgbClr val="404040"/>
                </a:solidFill>
                <a:cs typeface="Calibri"/>
              </a:rPr>
              <a:t>2</a:t>
            </a:r>
            <a:r>
              <a:rPr sz="1575" spc="-532" baseline="-5291" dirty="0">
                <a:solidFill>
                  <a:srgbClr val="404040"/>
                </a:solidFill>
                <a:cs typeface="Calibri"/>
              </a:rPr>
              <a:t>3</a:t>
            </a:r>
            <a:r>
              <a:rPr sz="1050" spc="-355" dirty="0">
                <a:solidFill>
                  <a:srgbClr val="404040"/>
                </a:solidFill>
                <a:cs typeface="Calibri"/>
              </a:rPr>
              <a:t>1</a:t>
            </a:r>
            <a:r>
              <a:rPr sz="1575" spc="-532" baseline="-7936" dirty="0">
                <a:solidFill>
                  <a:srgbClr val="404040"/>
                </a:solidFill>
                <a:cs typeface="Calibri"/>
              </a:rPr>
              <a:t>3</a:t>
            </a:r>
            <a:r>
              <a:rPr sz="1575" spc="-532" baseline="-5291" dirty="0">
                <a:solidFill>
                  <a:srgbClr val="404040"/>
                </a:solidFill>
                <a:cs typeface="Calibri"/>
              </a:rPr>
              <a:t>5</a:t>
            </a:r>
            <a:r>
              <a:rPr sz="1050" spc="-355" dirty="0">
                <a:solidFill>
                  <a:srgbClr val="404040"/>
                </a:solidFill>
                <a:cs typeface="Calibri"/>
              </a:rPr>
              <a:t>4</a:t>
            </a:r>
            <a:r>
              <a:rPr sz="1575" spc="-532" baseline="2645" dirty="0">
                <a:solidFill>
                  <a:srgbClr val="404040"/>
                </a:solidFill>
                <a:cs typeface="Calibri"/>
              </a:rPr>
              <a:t>1</a:t>
            </a:r>
            <a:r>
              <a:rPr sz="1575" spc="-532" baseline="-5291" dirty="0">
                <a:solidFill>
                  <a:srgbClr val="404040"/>
                </a:solidFill>
                <a:cs typeface="Calibri"/>
              </a:rPr>
              <a:t>4</a:t>
            </a:r>
            <a:r>
              <a:rPr sz="1050" spc="-355" dirty="0">
                <a:solidFill>
                  <a:srgbClr val="404040"/>
                </a:solidFill>
                <a:cs typeface="Calibri"/>
              </a:rPr>
              <a:t>3</a:t>
            </a:r>
            <a:r>
              <a:rPr sz="1575" spc="-532" baseline="2645" dirty="0">
                <a:solidFill>
                  <a:srgbClr val="404040"/>
                </a:solidFill>
                <a:cs typeface="Calibri"/>
              </a:rPr>
              <a:t>4</a:t>
            </a:r>
            <a:r>
              <a:rPr sz="1050" spc="-355" dirty="0">
                <a:solidFill>
                  <a:srgbClr val="404040"/>
                </a:solidFill>
                <a:cs typeface="Calibri"/>
              </a:rPr>
              <a:t>0</a:t>
            </a:r>
            <a:r>
              <a:rPr sz="1575" spc="-532" baseline="2645" dirty="0">
                <a:solidFill>
                  <a:srgbClr val="404040"/>
                </a:solidFill>
                <a:cs typeface="Calibri"/>
              </a:rPr>
              <a:t>77</a:t>
            </a:r>
            <a:endParaRPr sz="1575" baseline="2645">
              <a:solidFill>
                <a:prstClr val="black"/>
              </a:solidFill>
              <a:cs typeface="Calibri"/>
            </a:endParaRPr>
          </a:p>
        </p:txBody>
      </p:sp>
      <p:sp>
        <p:nvSpPr>
          <p:cNvPr id="52" name="object 55"/>
          <p:cNvSpPr txBox="1"/>
          <p:nvPr/>
        </p:nvSpPr>
        <p:spPr>
          <a:xfrm>
            <a:off x="5891869" y="4897332"/>
            <a:ext cx="913130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1575" spc="-532" baseline="-15873" dirty="0">
                <a:solidFill>
                  <a:srgbClr val="404040"/>
                </a:solidFill>
                <a:cs typeface="Calibri"/>
              </a:rPr>
              <a:t>15</a:t>
            </a:r>
            <a:r>
              <a:rPr sz="1575" spc="-532" baseline="-10582" dirty="0">
                <a:solidFill>
                  <a:srgbClr val="404040"/>
                </a:solidFill>
                <a:cs typeface="Calibri"/>
              </a:rPr>
              <a:t>1</a:t>
            </a:r>
            <a:r>
              <a:rPr sz="1575" spc="-532" baseline="-15873" dirty="0">
                <a:solidFill>
                  <a:srgbClr val="404040"/>
                </a:solidFill>
                <a:cs typeface="Calibri"/>
              </a:rPr>
              <a:t>6</a:t>
            </a:r>
            <a:r>
              <a:rPr sz="1575" spc="-532" baseline="-10582" dirty="0">
                <a:solidFill>
                  <a:srgbClr val="404040"/>
                </a:solidFill>
                <a:cs typeface="Calibri"/>
              </a:rPr>
              <a:t>6</a:t>
            </a:r>
            <a:r>
              <a:rPr sz="1575" spc="-532" baseline="-7936" dirty="0">
                <a:solidFill>
                  <a:srgbClr val="404040"/>
                </a:solidFill>
                <a:cs typeface="Calibri"/>
              </a:rPr>
              <a:t>1</a:t>
            </a:r>
            <a:r>
              <a:rPr sz="1575" spc="-532" baseline="-15873" dirty="0">
                <a:solidFill>
                  <a:srgbClr val="404040"/>
                </a:solidFill>
                <a:cs typeface="Calibri"/>
              </a:rPr>
              <a:t>1</a:t>
            </a:r>
            <a:r>
              <a:rPr sz="1575" spc="-532" baseline="-10582" dirty="0">
                <a:solidFill>
                  <a:srgbClr val="404040"/>
                </a:solidFill>
                <a:cs typeface="Calibri"/>
              </a:rPr>
              <a:t>2</a:t>
            </a:r>
            <a:r>
              <a:rPr sz="1575" spc="-532" baseline="-7936" dirty="0">
                <a:solidFill>
                  <a:srgbClr val="404040"/>
                </a:solidFill>
                <a:cs typeface="Calibri"/>
              </a:rPr>
              <a:t>6</a:t>
            </a:r>
            <a:r>
              <a:rPr sz="1575" spc="-532" baseline="-2645" dirty="0">
                <a:solidFill>
                  <a:srgbClr val="404040"/>
                </a:solidFill>
                <a:cs typeface="Calibri"/>
              </a:rPr>
              <a:t>1</a:t>
            </a:r>
            <a:r>
              <a:rPr sz="1575" spc="-532" baseline="-10582" dirty="0">
                <a:solidFill>
                  <a:srgbClr val="404040"/>
                </a:solidFill>
                <a:cs typeface="Calibri"/>
              </a:rPr>
              <a:t>4</a:t>
            </a:r>
            <a:r>
              <a:rPr sz="1575" spc="-532" baseline="-7936" dirty="0">
                <a:solidFill>
                  <a:srgbClr val="404040"/>
                </a:solidFill>
                <a:cs typeface="Calibri"/>
              </a:rPr>
              <a:t>8</a:t>
            </a:r>
            <a:r>
              <a:rPr sz="1575" spc="-532" baseline="-2645" dirty="0">
                <a:solidFill>
                  <a:srgbClr val="404040"/>
                </a:solidFill>
                <a:cs typeface="Calibri"/>
              </a:rPr>
              <a:t>7</a:t>
            </a:r>
            <a:r>
              <a:rPr sz="1050" spc="-355" dirty="0">
                <a:solidFill>
                  <a:srgbClr val="404040"/>
                </a:solidFill>
                <a:cs typeface="Calibri"/>
              </a:rPr>
              <a:t>1</a:t>
            </a:r>
            <a:r>
              <a:rPr sz="1575" spc="-532" baseline="-7936" dirty="0">
                <a:solidFill>
                  <a:srgbClr val="404040"/>
                </a:solidFill>
                <a:cs typeface="Calibri"/>
              </a:rPr>
              <a:t>3</a:t>
            </a:r>
            <a:r>
              <a:rPr sz="1575" spc="-532" baseline="-2645" dirty="0">
                <a:solidFill>
                  <a:srgbClr val="404040"/>
                </a:solidFill>
                <a:cs typeface="Calibri"/>
              </a:rPr>
              <a:t>3</a:t>
            </a:r>
            <a:r>
              <a:rPr sz="1050" spc="-355" dirty="0">
                <a:solidFill>
                  <a:srgbClr val="404040"/>
                </a:solidFill>
                <a:cs typeface="Calibri"/>
              </a:rPr>
              <a:t>7</a:t>
            </a:r>
            <a:r>
              <a:rPr sz="1575" spc="-532" baseline="5291" dirty="0">
                <a:solidFill>
                  <a:srgbClr val="404040"/>
                </a:solidFill>
                <a:cs typeface="Calibri"/>
              </a:rPr>
              <a:t>1</a:t>
            </a:r>
            <a:r>
              <a:rPr sz="1575" spc="-532" baseline="-2645" dirty="0">
                <a:solidFill>
                  <a:srgbClr val="404040"/>
                </a:solidFill>
                <a:cs typeface="Calibri"/>
              </a:rPr>
              <a:t>4</a:t>
            </a:r>
            <a:r>
              <a:rPr sz="1050" spc="-355" dirty="0">
                <a:solidFill>
                  <a:srgbClr val="404040"/>
                </a:solidFill>
                <a:cs typeface="Calibri"/>
              </a:rPr>
              <a:t>7</a:t>
            </a:r>
            <a:r>
              <a:rPr sz="1575" spc="-532" baseline="5291" dirty="0">
                <a:solidFill>
                  <a:srgbClr val="404040"/>
                </a:solidFill>
                <a:cs typeface="Calibri"/>
              </a:rPr>
              <a:t>8</a:t>
            </a:r>
            <a:r>
              <a:rPr sz="1575" spc="-532" baseline="10582" dirty="0">
                <a:solidFill>
                  <a:srgbClr val="404040"/>
                </a:solidFill>
                <a:cs typeface="Calibri"/>
              </a:rPr>
              <a:t>1</a:t>
            </a:r>
            <a:r>
              <a:rPr sz="1050" spc="-355" dirty="0">
                <a:solidFill>
                  <a:srgbClr val="404040"/>
                </a:solidFill>
                <a:cs typeface="Calibri"/>
              </a:rPr>
              <a:t>3</a:t>
            </a:r>
            <a:r>
              <a:rPr sz="1575" spc="-532" baseline="5291" dirty="0">
                <a:solidFill>
                  <a:srgbClr val="404040"/>
                </a:solidFill>
                <a:cs typeface="Calibri"/>
              </a:rPr>
              <a:t>4</a:t>
            </a:r>
            <a:r>
              <a:rPr sz="1575" spc="-532" baseline="10582" dirty="0">
                <a:solidFill>
                  <a:srgbClr val="404040"/>
                </a:solidFill>
                <a:cs typeface="Calibri"/>
              </a:rPr>
              <a:t>9</a:t>
            </a:r>
            <a:r>
              <a:rPr sz="1575" spc="-532" baseline="18518" dirty="0">
                <a:solidFill>
                  <a:srgbClr val="404040"/>
                </a:solidFill>
                <a:cs typeface="Calibri"/>
              </a:rPr>
              <a:t>2</a:t>
            </a:r>
            <a:r>
              <a:rPr sz="1575" spc="-532" baseline="5291" dirty="0">
                <a:solidFill>
                  <a:srgbClr val="404040"/>
                </a:solidFill>
                <a:cs typeface="Calibri"/>
              </a:rPr>
              <a:t>2</a:t>
            </a:r>
            <a:r>
              <a:rPr sz="1575" spc="-532" baseline="10582" dirty="0">
                <a:solidFill>
                  <a:srgbClr val="404040"/>
                </a:solidFill>
                <a:cs typeface="Calibri"/>
              </a:rPr>
              <a:t>2</a:t>
            </a:r>
            <a:r>
              <a:rPr sz="1575" spc="-532" baseline="18518" dirty="0">
                <a:solidFill>
                  <a:srgbClr val="404040"/>
                </a:solidFill>
                <a:cs typeface="Calibri"/>
              </a:rPr>
              <a:t>0</a:t>
            </a:r>
            <a:r>
              <a:rPr sz="1575" spc="-532" baseline="26455" dirty="0">
                <a:solidFill>
                  <a:srgbClr val="404040"/>
                </a:solidFill>
                <a:cs typeface="Calibri"/>
              </a:rPr>
              <a:t>2</a:t>
            </a:r>
            <a:r>
              <a:rPr sz="1575" spc="-532" baseline="10582" dirty="0">
                <a:solidFill>
                  <a:srgbClr val="404040"/>
                </a:solidFill>
                <a:cs typeface="Calibri"/>
              </a:rPr>
              <a:t>7</a:t>
            </a:r>
            <a:r>
              <a:rPr sz="1575" spc="-532" baseline="18518" dirty="0">
                <a:solidFill>
                  <a:srgbClr val="404040"/>
                </a:solidFill>
                <a:cs typeface="Calibri"/>
              </a:rPr>
              <a:t>0</a:t>
            </a:r>
            <a:r>
              <a:rPr sz="1575" spc="-532" baseline="26455" dirty="0">
                <a:solidFill>
                  <a:srgbClr val="404040"/>
                </a:solidFill>
                <a:cs typeface="Calibri"/>
              </a:rPr>
              <a:t>1</a:t>
            </a:r>
            <a:r>
              <a:rPr sz="1575" spc="-532" baseline="18518" dirty="0">
                <a:solidFill>
                  <a:srgbClr val="404040"/>
                </a:solidFill>
                <a:cs typeface="Calibri"/>
              </a:rPr>
              <a:t>6</a:t>
            </a:r>
            <a:r>
              <a:rPr sz="1575" spc="-532" baseline="26455" dirty="0">
                <a:solidFill>
                  <a:srgbClr val="404040"/>
                </a:solidFill>
                <a:cs typeface="Calibri"/>
              </a:rPr>
              <a:t>04</a:t>
            </a:r>
            <a:endParaRPr sz="1575" baseline="26455">
              <a:solidFill>
                <a:prstClr val="black"/>
              </a:solidFill>
              <a:cs typeface="Calibri"/>
            </a:endParaRPr>
          </a:p>
        </p:txBody>
      </p:sp>
      <p:sp>
        <p:nvSpPr>
          <p:cNvPr id="53" name="object 56"/>
          <p:cNvSpPr txBox="1"/>
          <p:nvPr/>
        </p:nvSpPr>
        <p:spPr>
          <a:xfrm>
            <a:off x="6576403" y="4806226"/>
            <a:ext cx="60896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1575" spc="-494" baseline="-5291" dirty="0">
                <a:solidFill>
                  <a:srgbClr val="404040"/>
                </a:solidFill>
                <a:cs typeface="Calibri"/>
              </a:rPr>
              <a:t>22</a:t>
            </a:r>
            <a:r>
              <a:rPr sz="1050" spc="-330" dirty="0">
                <a:solidFill>
                  <a:srgbClr val="404040"/>
                </a:solidFill>
                <a:cs typeface="Calibri"/>
              </a:rPr>
              <a:t>2</a:t>
            </a:r>
            <a:r>
              <a:rPr sz="1575" spc="-494" baseline="-5291" dirty="0">
                <a:solidFill>
                  <a:srgbClr val="404040"/>
                </a:solidFill>
                <a:cs typeface="Calibri"/>
              </a:rPr>
              <a:t>0</a:t>
            </a:r>
            <a:r>
              <a:rPr sz="1050" spc="-330" dirty="0">
                <a:solidFill>
                  <a:srgbClr val="404040"/>
                </a:solidFill>
                <a:cs typeface="Calibri"/>
              </a:rPr>
              <a:t>2</a:t>
            </a:r>
            <a:r>
              <a:rPr sz="1575" spc="-494" baseline="5291" dirty="0">
                <a:solidFill>
                  <a:srgbClr val="404040"/>
                </a:solidFill>
                <a:cs typeface="Calibri"/>
              </a:rPr>
              <a:t>2</a:t>
            </a:r>
            <a:r>
              <a:rPr sz="1575" spc="-494" baseline="-5291" dirty="0">
                <a:solidFill>
                  <a:srgbClr val="404040"/>
                </a:solidFill>
                <a:cs typeface="Calibri"/>
              </a:rPr>
              <a:t>1</a:t>
            </a:r>
            <a:r>
              <a:rPr sz="1050" spc="-330" dirty="0">
                <a:solidFill>
                  <a:srgbClr val="404040"/>
                </a:solidFill>
                <a:cs typeface="Calibri"/>
              </a:rPr>
              <a:t>7</a:t>
            </a:r>
            <a:r>
              <a:rPr sz="1575" spc="-494" baseline="5291" dirty="0">
                <a:solidFill>
                  <a:srgbClr val="404040"/>
                </a:solidFill>
                <a:cs typeface="Calibri"/>
              </a:rPr>
              <a:t>3</a:t>
            </a:r>
            <a:r>
              <a:rPr sz="1575" spc="-494" baseline="15873" dirty="0">
                <a:solidFill>
                  <a:srgbClr val="404040"/>
                </a:solidFill>
                <a:cs typeface="Calibri"/>
              </a:rPr>
              <a:t>2</a:t>
            </a:r>
            <a:r>
              <a:rPr sz="1050" spc="-330" dirty="0">
                <a:solidFill>
                  <a:srgbClr val="404040"/>
                </a:solidFill>
                <a:cs typeface="Calibri"/>
              </a:rPr>
              <a:t>0</a:t>
            </a:r>
            <a:r>
              <a:rPr sz="1575" spc="-494" baseline="5291" dirty="0">
                <a:solidFill>
                  <a:srgbClr val="404040"/>
                </a:solidFill>
                <a:cs typeface="Calibri"/>
              </a:rPr>
              <a:t>3</a:t>
            </a:r>
            <a:r>
              <a:rPr sz="1575" spc="-494" baseline="15873" dirty="0">
                <a:solidFill>
                  <a:srgbClr val="404040"/>
                </a:solidFill>
                <a:cs typeface="Calibri"/>
              </a:rPr>
              <a:t>4</a:t>
            </a:r>
            <a:r>
              <a:rPr sz="1575" spc="-494" baseline="23809" dirty="0">
                <a:solidFill>
                  <a:srgbClr val="404040"/>
                </a:solidFill>
                <a:cs typeface="Calibri"/>
              </a:rPr>
              <a:t>2</a:t>
            </a:r>
            <a:r>
              <a:rPr sz="1575" spc="-494" baseline="5291" dirty="0">
                <a:solidFill>
                  <a:srgbClr val="404040"/>
                </a:solidFill>
                <a:cs typeface="Calibri"/>
              </a:rPr>
              <a:t>4</a:t>
            </a:r>
            <a:r>
              <a:rPr sz="1575" spc="-494" baseline="15873" dirty="0">
                <a:solidFill>
                  <a:srgbClr val="404040"/>
                </a:solidFill>
                <a:cs typeface="Calibri"/>
              </a:rPr>
              <a:t>7</a:t>
            </a:r>
            <a:r>
              <a:rPr sz="1575" spc="-494" baseline="23809" dirty="0">
                <a:solidFill>
                  <a:srgbClr val="404040"/>
                </a:solidFill>
                <a:cs typeface="Calibri"/>
              </a:rPr>
              <a:t>5</a:t>
            </a:r>
            <a:r>
              <a:rPr sz="1575" spc="-494" baseline="15873" dirty="0">
                <a:solidFill>
                  <a:srgbClr val="404040"/>
                </a:solidFill>
                <a:cs typeface="Calibri"/>
              </a:rPr>
              <a:t>4</a:t>
            </a:r>
            <a:r>
              <a:rPr sz="1575" spc="-494" baseline="23809" dirty="0">
                <a:solidFill>
                  <a:srgbClr val="404040"/>
                </a:solidFill>
                <a:cs typeface="Calibri"/>
              </a:rPr>
              <a:t>76</a:t>
            </a:r>
            <a:endParaRPr sz="1575" baseline="23809">
              <a:solidFill>
                <a:prstClr val="black"/>
              </a:solidFill>
              <a:cs typeface="Calibri"/>
            </a:endParaRPr>
          </a:p>
        </p:txBody>
      </p:sp>
      <p:sp>
        <p:nvSpPr>
          <p:cNvPr id="54" name="object 57"/>
          <p:cNvSpPr txBox="1"/>
          <p:nvPr/>
        </p:nvSpPr>
        <p:spPr>
          <a:xfrm>
            <a:off x="6956600" y="4680078"/>
            <a:ext cx="60896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1575" spc="-487" baseline="-21164" dirty="0">
                <a:solidFill>
                  <a:srgbClr val="404040"/>
                </a:solidFill>
                <a:cs typeface="Calibri"/>
              </a:rPr>
              <a:t>26</a:t>
            </a:r>
            <a:r>
              <a:rPr sz="1575" spc="-487" baseline="-10582" dirty="0">
                <a:solidFill>
                  <a:srgbClr val="404040"/>
                </a:solidFill>
                <a:cs typeface="Calibri"/>
              </a:rPr>
              <a:t>2</a:t>
            </a:r>
            <a:r>
              <a:rPr sz="1575" spc="-487" baseline="-21164" dirty="0">
                <a:solidFill>
                  <a:srgbClr val="404040"/>
                </a:solidFill>
                <a:cs typeface="Calibri"/>
              </a:rPr>
              <a:t>9</a:t>
            </a:r>
            <a:r>
              <a:rPr sz="1575" spc="-487" baseline="-10582" dirty="0">
                <a:solidFill>
                  <a:srgbClr val="404040"/>
                </a:solidFill>
                <a:cs typeface="Calibri"/>
              </a:rPr>
              <a:t>8</a:t>
            </a:r>
            <a:r>
              <a:rPr sz="1050" spc="-325" dirty="0">
                <a:solidFill>
                  <a:srgbClr val="404040"/>
                </a:solidFill>
                <a:cs typeface="Calibri"/>
              </a:rPr>
              <a:t>2</a:t>
            </a:r>
            <a:r>
              <a:rPr sz="1575" spc="-487" baseline="-21164" dirty="0">
                <a:solidFill>
                  <a:srgbClr val="404040"/>
                </a:solidFill>
                <a:cs typeface="Calibri"/>
              </a:rPr>
              <a:t>7</a:t>
            </a:r>
            <a:r>
              <a:rPr sz="1575" spc="-487" baseline="-10582" dirty="0">
                <a:solidFill>
                  <a:srgbClr val="404040"/>
                </a:solidFill>
                <a:cs typeface="Calibri"/>
              </a:rPr>
              <a:t>1</a:t>
            </a:r>
            <a:r>
              <a:rPr sz="1050" spc="-325" dirty="0">
                <a:solidFill>
                  <a:srgbClr val="404040"/>
                </a:solidFill>
                <a:cs typeface="Calibri"/>
              </a:rPr>
              <a:t>9</a:t>
            </a:r>
            <a:r>
              <a:rPr sz="1575" spc="-487" baseline="5291" dirty="0">
                <a:solidFill>
                  <a:srgbClr val="404040"/>
                </a:solidFill>
                <a:cs typeface="Calibri"/>
              </a:rPr>
              <a:t>3</a:t>
            </a:r>
            <a:r>
              <a:rPr sz="1575" spc="-487" baseline="-10582" dirty="0">
                <a:solidFill>
                  <a:srgbClr val="404040"/>
                </a:solidFill>
                <a:cs typeface="Calibri"/>
              </a:rPr>
              <a:t>5</a:t>
            </a:r>
            <a:r>
              <a:rPr sz="1050" spc="-325" dirty="0">
                <a:solidFill>
                  <a:srgbClr val="404040"/>
                </a:solidFill>
                <a:cs typeface="Calibri"/>
              </a:rPr>
              <a:t>5</a:t>
            </a:r>
            <a:r>
              <a:rPr sz="1575" spc="-487" baseline="5291" dirty="0">
                <a:solidFill>
                  <a:srgbClr val="404040"/>
                </a:solidFill>
                <a:cs typeface="Calibri"/>
              </a:rPr>
              <a:t>0</a:t>
            </a:r>
            <a:r>
              <a:rPr sz="1575" spc="-487" baseline="10582" dirty="0">
                <a:solidFill>
                  <a:srgbClr val="404040"/>
                </a:solidFill>
                <a:cs typeface="Calibri"/>
              </a:rPr>
              <a:t>3</a:t>
            </a:r>
            <a:r>
              <a:rPr sz="1050" spc="-325" dirty="0">
                <a:solidFill>
                  <a:srgbClr val="404040"/>
                </a:solidFill>
                <a:cs typeface="Calibri"/>
              </a:rPr>
              <a:t>9</a:t>
            </a:r>
            <a:r>
              <a:rPr sz="1575" spc="-487" baseline="5291" dirty="0">
                <a:solidFill>
                  <a:srgbClr val="404040"/>
                </a:solidFill>
                <a:cs typeface="Calibri"/>
              </a:rPr>
              <a:t>1</a:t>
            </a:r>
            <a:r>
              <a:rPr sz="1575" spc="-487" baseline="10582" dirty="0">
                <a:solidFill>
                  <a:srgbClr val="404040"/>
                </a:solidFill>
                <a:cs typeface="Calibri"/>
              </a:rPr>
              <a:t>0</a:t>
            </a:r>
            <a:r>
              <a:rPr sz="1575" spc="-487" baseline="5291" dirty="0">
                <a:solidFill>
                  <a:srgbClr val="404040"/>
                </a:solidFill>
                <a:cs typeface="Calibri"/>
              </a:rPr>
              <a:t>8</a:t>
            </a:r>
            <a:r>
              <a:rPr sz="1575" spc="-487" baseline="10582" dirty="0">
                <a:solidFill>
                  <a:srgbClr val="404040"/>
                </a:solidFill>
                <a:cs typeface="Calibri"/>
              </a:rPr>
              <a:t>99</a:t>
            </a:r>
            <a:endParaRPr sz="1575" baseline="10582">
              <a:solidFill>
                <a:prstClr val="black"/>
              </a:solidFill>
              <a:cs typeface="Calibri"/>
            </a:endParaRPr>
          </a:p>
        </p:txBody>
      </p:sp>
      <p:sp>
        <p:nvSpPr>
          <p:cNvPr id="55" name="object 58"/>
          <p:cNvSpPr txBox="1"/>
          <p:nvPr/>
        </p:nvSpPr>
        <p:spPr>
          <a:xfrm>
            <a:off x="7336925" y="4590048"/>
            <a:ext cx="38036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1575" spc="-352" baseline="-13227" dirty="0">
                <a:solidFill>
                  <a:srgbClr val="404040"/>
                </a:solidFill>
                <a:cs typeface="Calibri"/>
              </a:rPr>
              <a:t>32</a:t>
            </a:r>
            <a:r>
              <a:rPr sz="1050" spc="-235" dirty="0">
                <a:solidFill>
                  <a:srgbClr val="404040"/>
                </a:solidFill>
                <a:cs typeface="Calibri"/>
              </a:rPr>
              <a:t>3</a:t>
            </a:r>
            <a:r>
              <a:rPr sz="1575" spc="-352" baseline="-13227" dirty="0">
                <a:solidFill>
                  <a:srgbClr val="404040"/>
                </a:solidFill>
                <a:cs typeface="Calibri"/>
              </a:rPr>
              <a:t>6</a:t>
            </a:r>
            <a:r>
              <a:rPr sz="1050" spc="-235" dirty="0">
                <a:solidFill>
                  <a:srgbClr val="404040"/>
                </a:solidFill>
                <a:cs typeface="Calibri"/>
              </a:rPr>
              <a:t>4</a:t>
            </a:r>
            <a:r>
              <a:rPr sz="1575" spc="-352" baseline="-13227" dirty="0">
                <a:solidFill>
                  <a:srgbClr val="404040"/>
                </a:solidFill>
                <a:cs typeface="Calibri"/>
              </a:rPr>
              <a:t>9</a:t>
            </a:r>
            <a:r>
              <a:rPr sz="1050" spc="-235" dirty="0">
                <a:solidFill>
                  <a:srgbClr val="404040"/>
                </a:solidFill>
                <a:cs typeface="Calibri"/>
              </a:rPr>
              <a:t>51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56" name="object 59"/>
          <p:cNvSpPr txBox="1"/>
          <p:nvPr/>
        </p:nvSpPr>
        <p:spPr>
          <a:xfrm>
            <a:off x="7488775" y="4526310"/>
            <a:ext cx="381000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1575" spc="-359" baseline="-10582" dirty="0">
                <a:solidFill>
                  <a:srgbClr val="404040"/>
                </a:solidFill>
                <a:cs typeface="Calibri"/>
              </a:rPr>
              <a:t>36</a:t>
            </a:r>
            <a:r>
              <a:rPr sz="1050" spc="-240" dirty="0">
                <a:solidFill>
                  <a:srgbClr val="404040"/>
                </a:solidFill>
                <a:cs typeface="Calibri"/>
              </a:rPr>
              <a:t>3</a:t>
            </a:r>
            <a:r>
              <a:rPr sz="1575" spc="-359" baseline="-10582" dirty="0">
                <a:solidFill>
                  <a:srgbClr val="404040"/>
                </a:solidFill>
                <a:cs typeface="Calibri"/>
              </a:rPr>
              <a:t>4</a:t>
            </a:r>
            <a:r>
              <a:rPr sz="1050" spc="-240" dirty="0">
                <a:solidFill>
                  <a:srgbClr val="404040"/>
                </a:solidFill>
                <a:cs typeface="Calibri"/>
              </a:rPr>
              <a:t>8</a:t>
            </a:r>
            <a:r>
              <a:rPr sz="1575" spc="-359" baseline="-10582" dirty="0">
                <a:solidFill>
                  <a:srgbClr val="404040"/>
                </a:solidFill>
                <a:cs typeface="Calibri"/>
              </a:rPr>
              <a:t>4</a:t>
            </a:r>
            <a:r>
              <a:rPr sz="1050" spc="-240" dirty="0">
                <a:solidFill>
                  <a:srgbClr val="404040"/>
                </a:solidFill>
                <a:cs typeface="Calibri"/>
              </a:rPr>
              <a:t>00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57" name="object 60"/>
          <p:cNvSpPr txBox="1"/>
          <p:nvPr/>
        </p:nvSpPr>
        <p:spPr>
          <a:xfrm>
            <a:off x="7641007" y="4468770"/>
            <a:ext cx="45656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1575" spc="-434" baseline="-10582" dirty="0">
                <a:solidFill>
                  <a:srgbClr val="404040"/>
                </a:solidFill>
                <a:cs typeface="Calibri"/>
              </a:rPr>
              <a:t>39</a:t>
            </a:r>
            <a:r>
              <a:rPr sz="1050" spc="-290" dirty="0">
                <a:solidFill>
                  <a:srgbClr val="404040"/>
                </a:solidFill>
                <a:cs typeface="Calibri"/>
              </a:rPr>
              <a:t>4</a:t>
            </a:r>
            <a:r>
              <a:rPr sz="1575" spc="-434" baseline="-10582" dirty="0">
                <a:solidFill>
                  <a:srgbClr val="404040"/>
                </a:solidFill>
                <a:cs typeface="Calibri"/>
              </a:rPr>
              <a:t>8</a:t>
            </a:r>
            <a:r>
              <a:rPr sz="1050" spc="-290" dirty="0">
                <a:solidFill>
                  <a:srgbClr val="404040"/>
                </a:solidFill>
                <a:cs typeface="Calibri"/>
              </a:rPr>
              <a:t>1</a:t>
            </a:r>
            <a:r>
              <a:rPr sz="1575" spc="-434" baseline="5291" dirty="0">
                <a:solidFill>
                  <a:srgbClr val="404040"/>
                </a:solidFill>
                <a:cs typeface="Calibri"/>
              </a:rPr>
              <a:t>4</a:t>
            </a:r>
            <a:r>
              <a:rPr sz="1575" spc="-434" baseline="-10582" dirty="0">
                <a:solidFill>
                  <a:srgbClr val="404040"/>
                </a:solidFill>
                <a:cs typeface="Calibri"/>
              </a:rPr>
              <a:t>2</a:t>
            </a:r>
            <a:r>
              <a:rPr sz="1050" spc="-290" dirty="0">
                <a:solidFill>
                  <a:srgbClr val="404040"/>
                </a:solidFill>
                <a:cs typeface="Calibri"/>
              </a:rPr>
              <a:t>1</a:t>
            </a:r>
            <a:r>
              <a:rPr sz="1575" spc="-434" baseline="5291" dirty="0">
                <a:solidFill>
                  <a:srgbClr val="404040"/>
                </a:solidFill>
                <a:cs typeface="Calibri"/>
              </a:rPr>
              <a:t>1</a:t>
            </a:r>
            <a:r>
              <a:rPr sz="1050" spc="-290" dirty="0">
                <a:solidFill>
                  <a:srgbClr val="404040"/>
                </a:solidFill>
                <a:cs typeface="Calibri"/>
              </a:rPr>
              <a:t>4</a:t>
            </a:r>
            <a:r>
              <a:rPr sz="1575" spc="-434" baseline="5291" dirty="0">
                <a:solidFill>
                  <a:srgbClr val="404040"/>
                </a:solidFill>
                <a:cs typeface="Calibri"/>
              </a:rPr>
              <a:t>83</a:t>
            </a:r>
            <a:endParaRPr sz="1575" baseline="5291">
              <a:solidFill>
                <a:prstClr val="black"/>
              </a:solidFill>
              <a:cs typeface="Calibri"/>
            </a:endParaRPr>
          </a:p>
        </p:txBody>
      </p:sp>
      <p:sp>
        <p:nvSpPr>
          <p:cNvPr id="58" name="object 61"/>
          <p:cNvSpPr txBox="1"/>
          <p:nvPr/>
        </p:nvSpPr>
        <p:spPr>
          <a:xfrm>
            <a:off x="7869100" y="4386884"/>
            <a:ext cx="381000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1575" spc="-359" baseline="-13227" dirty="0">
                <a:solidFill>
                  <a:srgbClr val="404040"/>
                </a:solidFill>
                <a:cs typeface="Calibri"/>
              </a:rPr>
              <a:t>43</a:t>
            </a:r>
            <a:r>
              <a:rPr sz="1050" spc="-240" dirty="0">
                <a:solidFill>
                  <a:srgbClr val="404040"/>
                </a:solidFill>
                <a:cs typeface="Calibri"/>
              </a:rPr>
              <a:t>4</a:t>
            </a:r>
            <a:r>
              <a:rPr sz="1575" spc="-359" baseline="-13227" dirty="0">
                <a:solidFill>
                  <a:srgbClr val="404040"/>
                </a:solidFill>
                <a:cs typeface="Calibri"/>
              </a:rPr>
              <a:t>9</a:t>
            </a:r>
            <a:r>
              <a:rPr sz="1050" spc="-240" dirty="0">
                <a:solidFill>
                  <a:srgbClr val="404040"/>
                </a:solidFill>
                <a:cs typeface="Calibri"/>
              </a:rPr>
              <a:t>5</a:t>
            </a:r>
            <a:r>
              <a:rPr sz="1575" spc="-359" baseline="-13227" dirty="0">
                <a:solidFill>
                  <a:srgbClr val="404040"/>
                </a:solidFill>
                <a:cs typeface="Calibri"/>
              </a:rPr>
              <a:t>1</a:t>
            </a:r>
            <a:r>
              <a:rPr sz="1050" spc="-240" dirty="0">
                <a:solidFill>
                  <a:srgbClr val="404040"/>
                </a:solidFill>
                <a:cs typeface="Calibri"/>
              </a:rPr>
              <a:t>61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59" name="object 62"/>
          <p:cNvSpPr txBox="1"/>
          <p:nvPr/>
        </p:nvSpPr>
        <p:spPr>
          <a:xfrm>
            <a:off x="8020950" y="4313409"/>
            <a:ext cx="381000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1575" spc="-352" baseline="-15873" dirty="0">
                <a:solidFill>
                  <a:srgbClr val="404040"/>
                </a:solidFill>
                <a:cs typeface="Calibri"/>
              </a:rPr>
              <a:t>47</a:t>
            </a:r>
            <a:r>
              <a:rPr sz="1050" spc="-235" dirty="0">
                <a:solidFill>
                  <a:srgbClr val="404040"/>
                </a:solidFill>
                <a:cs typeface="Calibri"/>
              </a:rPr>
              <a:t>4</a:t>
            </a:r>
            <a:r>
              <a:rPr sz="1575" spc="-352" baseline="-15873" dirty="0">
                <a:solidFill>
                  <a:srgbClr val="404040"/>
                </a:solidFill>
                <a:cs typeface="Calibri"/>
              </a:rPr>
              <a:t>7</a:t>
            </a:r>
            <a:r>
              <a:rPr sz="1050" spc="-235" dirty="0">
                <a:solidFill>
                  <a:srgbClr val="404040"/>
                </a:solidFill>
                <a:cs typeface="Calibri"/>
              </a:rPr>
              <a:t>9</a:t>
            </a:r>
            <a:r>
              <a:rPr sz="1575" spc="-352" baseline="-15873" dirty="0">
                <a:solidFill>
                  <a:srgbClr val="404040"/>
                </a:solidFill>
                <a:cs typeface="Calibri"/>
              </a:rPr>
              <a:t>1</a:t>
            </a:r>
            <a:r>
              <a:rPr sz="1050" spc="-235" dirty="0">
                <a:solidFill>
                  <a:srgbClr val="404040"/>
                </a:solidFill>
                <a:cs typeface="Calibri"/>
              </a:rPr>
              <a:t>63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60" name="object 63"/>
          <p:cNvSpPr txBox="1"/>
          <p:nvPr/>
        </p:nvSpPr>
        <p:spPr>
          <a:xfrm>
            <a:off x="8173181" y="4228573"/>
            <a:ext cx="457834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1575" spc="-427" baseline="-18518" dirty="0">
                <a:solidFill>
                  <a:srgbClr val="404040"/>
                </a:solidFill>
                <a:cs typeface="Calibri"/>
              </a:rPr>
              <a:t>51</a:t>
            </a:r>
            <a:r>
              <a:rPr sz="1575" spc="-427" baseline="-7936" dirty="0">
                <a:solidFill>
                  <a:srgbClr val="404040"/>
                </a:solidFill>
                <a:cs typeface="Calibri"/>
              </a:rPr>
              <a:t>5</a:t>
            </a:r>
            <a:r>
              <a:rPr sz="1575" spc="-427" baseline="-18518" dirty="0">
                <a:solidFill>
                  <a:srgbClr val="404040"/>
                </a:solidFill>
                <a:cs typeface="Calibri"/>
              </a:rPr>
              <a:t>7</a:t>
            </a:r>
            <a:r>
              <a:rPr sz="1575" spc="-427" baseline="-7936" dirty="0">
                <a:solidFill>
                  <a:srgbClr val="404040"/>
                </a:solidFill>
                <a:cs typeface="Calibri"/>
              </a:rPr>
              <a:t>3</a:t>
            </a:r>
            <a:r>
              <a:rPr sz="1050" spc="-285" dirty="0">
                <a:solidFill>
                  <a:srgbClr val="404040"/>
                </a:solidFill>
                <a:cs typeface="Calibri"/>
              </a:rPr>
              <a:t>5</a:t>
            </a:r>
            <a:r>
              <a:rPr sz="1575" spc="-427" baseline="-18518" dirty="0">
                <a:solidFill>
                  <a:srgbClr val="404040"/>
                </a:solidFill>
                <a:cs typeface="Calibri"/>
              </a:rPr>
              <a:t>5</a:t>
            </a:r>
            <a:r>
              <a:rPr sz="1575" spc="-427" baseline="-7936" dirty="0">
                <a:solidFill>
                  <a:srgbClr val="404040"/>
                </a:solidFill>
                <a:cs typeface="Calibri"/>
              </a:rPr>
              <a:t>2</a:t>
            </a:r>
            <a:r>
              <a:rPr sz="1050" spc="-285" dirty="0">
                <a:solidFill>
                  <a:srgbClr val="404040"/>
                </a:solidFill>
                <a:cs typeface="Calibri"/>
              </a:rPr>
              <a:t>4</a:t>
            </a:r>
            <a:r>
              <a:rPr sz="1575" spc="-427" baseline="-7936" dirty="0">
                <a:solidFill>
                  <a:srgbClr val="404040"/>
                </a:solidFill>
                <a:cs typeface="Calibri"/>
              </a:rPr>
              <a:t>5</a:t>
            </a:r>
            <a:r>
              <a:rPr sz="1050" spc="-285" dirty="0">
                <a:solidFill>
                  <a:srgbClr val="404040"/>
                </a:solidFill>
                <a:cs typeface="Calibri"/>
              </a:rPr>
              <a:t>27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61" name="object 64"/>
          <p:cNvSpPr txBox="1"/>
          <p:nvPr/>
        </p:nvSpPr>
        <p:spPr>
          <a:xfrm>
            <a:off x="8401148" y="4145950"/>
            <a:ext cx="381000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1575" spc="-359" baseline="-18518" dirty="0">
                <a:solidFill>
                  <a:srgbClr val="404040"/>
                </a:solidFill>
                <a:cs typeface="Calibri"/>
              </a:rPr>
              <a:t>56</a:t>
            </a:r>
            <a:r>
              <a:rPr sz="1050" spc="-240" dirty="0">
                <a:solidFill>
                  <a:srgbClr val="404040"/>
                </a:solidFill>
                <a:cs typeface="Calibri"/>
              </a:rPr>
              <a:t>5</a:t>
            </a:r>
            <a:r>
              <a:rPr sz="1575" spc="-359" baseline="-18518" dirty="0">
                <a:solidFill>
                  <a:srgbClr val="404040"/>
                </a:solidFill>
                <a:cs typeface="Calibri"/>
              </a:rPr>
              <a:t>3</a:t>
            </a:r>
            <a:r>
              <a:rPr sz="1050" spc="-240" dirty="0">
                <a:solidFill>
                  <a:srgbClr val="404040"/>
                </a:solidFill>
                <a:cs typeface="Calibri"/>
              </a:rPr>
              <a:t>8</a:t>
            </a:r>
            <a:r>
              <a:rPr sz="1575" spc="-359" baseline="-18518" dirty="0">
                <a:solidFill>
                  <a:srgbClr val="404040"/>
                </a:solidFill>
                <a:cs typeface="Calibri"/>
              </a:rPr>
              <a:t>8</a:t>
            </a:r>
            <a:r>
              <a:rPr sz="1050" spc="-240" dirty="0">
                <a:solidFill>
                  <a:srgbClr val="404040"/>
                </a:solidFill>
                <a:cs typeface="Calibri"/>
              </a:rPr>
              <a:t>78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62" name="object 65"/>
          <p:cNvSpPr txBox="1"/>
          <p:nvPr/>
        </p:nvSpPr>
        <p:spPr>
          <a:xfrm>
            <a:off x="8578906" y="4106483"/>
            <a:ext cx="254000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50" spc="-90" dirty="0">
                <a:solidFill>
                  <a:srgbClr val="404040"/>
                </a:solidFill>
                <a:cs typeface="Calibri"/>
              </a:rPr>
              <a:t>6096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63" name="object 66"/>
          <p:cNvSpPr txBox="1"/>
          <p:nvPr/>
        </p:nvSpPr>
        <p:spPr>
          <a:xfrm>
            <a:off x="8629241" y="4010655"/>
            <a:ext cx="381000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1575" spc="-352" baseline="-21164" dirty="0">
                <a:solidFill>
                  <a:srgbClr val="404040"/>
                </a:solidFill>
                <a:cs typeface="Calibri"/>
              </a:rPr>
              <a:t>63</a:t>
            </a:r>
            <a:r>
              <a:rPr sz="1050" spc="-235" dirty="0">
                <a:solidFill>
                  <a:srgbClr val="404040"/>
                </a:solidFill>
                <a:cs typeface="Calibri"/>
              </a:rPr>
              <a:t>6</a:t>
            </a:r>
            <a:r>
              <a:rPr sz="1575" spc="-352" baseline="-21164" dirty="0">
                <a:solidFill>
                  <a:srgbClr val="404040"/>
                </a:solidFill>
                <a:cs typeface="Calibri"/>
              </a:rPr>
              <a:t>2</a:t>
            </a:r>
            <a:r>
              <a:rPr sz="1050" spc="-235" dirty="0">
                <a:solidFill>
                  <a:srgbClr val="404040"/>
                </a:solidFill>
                <a:cs typeface="Calibri"/>
              </a:rPr>
              <a:t>6</a:t>
            </a:r>
            <a:r>
              <a:rPr sz="1575" spc="-352" baseline="-21164" dirty="0">
                <a:solidFill>
                  <a:srgbClr val="404040"/>
                </a:solidFill>
                <a:cs typeface="Calibri"/>
              </a:rPr>
              <a:t>5</a:t>
            </a:r>
            <a:r>
              <a:rPr sz="1050" spc="-235" dirty="0">
                <a:solidFill>
                  <a:srgbClr val="404040"/>
                </a:solidFill>
                <a:cs typeface="Calibri"/>
              </a:rPr>
              <a:t>16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64" name="object 67"/>
          <p:cNvSpPr txBox="1"/>
          <p:nvPr/>
        </p:nvSpPr>
        <p:spPr>
          <a:xfrm>
            <a:off x="8781472" y="3947507"/>
            <a:ext cx="457834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1575" spc="-427" baseline="-18518" dirty="0">
                <a:solidFill>
                  <a:srgbClr val="404040"/>
                </a:solidFill>
                <a:cs typeface="Calibri"/>
              </a:rPr>
              <a:t>67</a:t>
            </a:r>
            <a:r>
              <a:rPr sz="1575" spc="-427" baseline="-13227" dirty="0">
                <a:solidFill>
                  <a:srgbClr val="404040"/>
                </a:solidFill>
                <a:cs typeface="Calibri"/>
              </a:rPr>
              <a:t>6</a:t>
            </a:r>
            <a:r>
              <a:rPr sz="1575" spc="-427" baseline="-18518" dirty="0">
                <a:solidFill>
                  <a:srgbClr val="404040"/>
                </a:solidFill>
                <a:cs typeface="Calibri"/>
              </a:rPr>
              <a:t>0</a:t>
            </a:r>
            <a:r>
              <a:rPr sz="1575" spc="-427" baseline="-13227" dirty="0">
                <a:solidFill>
                  <a:srgbClr val="404040"/>
                </a:solidFill>
                <a:cs typeface="Calibri"/>
              </a:rPr>
              <a:t>7</a:t>
            </a:r>
            <a:r>
              <a:rPr sz="1050" spc="-285" dirty="0">
                <a:solidFill>
                  <a:srgbClr val="404040"/>
                </a:solidFill>
                <a:cs typeface="Calibri"/>
              </a:rPr>
              <a:t>6</a:t>
            </a:r>
            <a:r>
              <a:rPr sz="1575" spc="-427" baseline="-18518" dirty="0">
                <a:solidFill>
                  <a:srgbClr val="404040"/>
                </a:solidFill>
                <a:cs typeface="Calibri"/>
              </a:rPr>
              <a:t>4</a:t>
            </a:r>
            <a:r>
              <a:rPr sz="1575" spc="-427" baseline="-13227" dirty="0">
                <a:solidFill>
                  <a:srgbClr val="404040"/>
                </a:solidFill>
                <a:cs typeface="Calibri"/>
              </a:rPr>
              <a:t>8</a:t>
            </a:r>
            <a:r>
              <a:rPr sz="1050" spc="-285" dirty="0">
                <a:solidFill>
                  <a:srgbClr val="404040"/>
                </a:solidFill>
                <a:cs typeface="Calibri"/>
              </a:rPr>
              <a:t>9</a:t>
            </a:r>
            <a:r>
              <a:rPr sz="1575" spc="-427" baseline="-13227" dirty="0">
                <a:solidFill>
                  <a:srgbClr val="404040"/>
                </a:solidFill>
                <a:cs typeface="Calibri"/>
              </a:rPr>
              <a:t>7</a:t>
            </a:r>
            <a:r>
              <a:rPr sz="1050" spc="-285" dirty="0">
                <a:solidFill>
                  <a:srgbClr val="404040"/>
                </a:solidFill>
                <a:cs typeface="Calibri"/>
              </a:rPr>
              <a:t>62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65" name="object 68"/>
          <p:cNvSpPr txBox="1"/>
          <p:nvPr/>
        </p:nvSpPr>
        <p:spPr>
          <a:xfrm>
            <a:off x="9009565" y="3877130"/>
            <a:ext cx="381000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1575" spc="-359" baseline="-13227" dirty="0">
                <a:solidFill>
                  <a:srgbClr val="404040"/>
                </a:solidFill>
                <a:cs typeface="Calibri"/>
              </a:rPr>
              <a:t>71</a:t>
            </a:r>
            <a:r>
              <a:rPr sz="1050" spc="-240" dirty="0">
                <a:solidFill>
                  <a:srgbClr val="404040"/>
                </a:solidFill>
                <a:cs typeface="Calibri"/>
              </a:rPr>
              <a:t>7</a:t>
            </a:r>
            <a:r>
              <a:rPr sz="1575" spc="-359" baseline="-13227" dirty="0">
                <a:solidFill>
                  <a:srgbClr val="404040"/>
                </a:solidFill>
                <a:cs typeface="Calibri"/>
              </a:rPr>
              <a:t>6</a:t>
            </a:r>
            <a:r>
              <a:rPr sz="1050" spc="-240" dirty="0">
                <a:solidFill>
                  <a:srgbClr val="404040"/>
                </a:solidFill>
                <a:cs typeface="Calibri"/>
              </a:rPr>
              <a:t>3</a:t>
            </a:r>
            <a:r>
              <a:rPr sz="1575" spc="-359" baseline="-13227" dirty="0">
                <a:solidFill>
                  <a:srgbClr val="404040"/>
                </a:solidFill>
                <a:cs typeface="Calibri"/>
              </a:rPr>
              <a:t>1</a:t>
            </a:r>
            <a:r>
              <a:rPr sz="1050" spc="-240" dirty="0">
                <a:solidFill>
                  <a:srgbClr val="404040"/>
                </a:solidFill>
                <a:cs typeface="Calibri"/>
              </a:rPr>
              <a:t>46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66" name="object 69"/>
          <p:cNvSpPr txBox="1"/>
          <p:nvPr/>
        </p:nvSpPr>
        <p:spPr>
          <a:xfrm>
            <a:off x="9161670" y="3806310"/>
            <a:ext cx="60896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1575" spc="-487" baseline="-18518" dirty="0">
                <a:solidFill>
                  <a:srgbClr val="404040"/>
                </a:solidFill>
                <a:cs typeface="Calibri"/>
              </a:rPr>
              <a:t>74</a:t>
            </a:r>
            <a:r>
              <a:rPr sz="1575" spc="-487" baseline="-7936" dirty="0">
                <a:solidFill>
                  <a:srgbClr val="404040"/>
                </a:solidFill>
                <a:cs typeface="Calibri"/>
              </a:rPr>
              <a:t>7</a:t>
            </a:r>
            <a:r>
              <a:rPr sz="1575" spc="-487" baseline="-18518" dirty="0">
                <a:solidFill>
                  <a:srgbClr val="404040"/>
                </a:solidFill>
                <a:cs typeface="Calibri"/>
              </a:rPr>
              <a:t>9</a:t>
            </a:r>
            <a:r>
              <a:rPr sz="1575" spc="-487" baseline="-7936" dirty="0">
                <a:solidFill>
                  <a:srgbClr val="404040"/>
                </a:solidFill>
                <a:cs typeface="Calibri"/>
              </a:rPr>
              <a:t>6</a:t>
            </a:r>
            <a:r>
              <a:rPr sz="1050" spc="-325" dirty="0">
                <a:solidFill>
                  <a:srgbClr val="404040"/>
                </a:solidFill>
                <a:cs typeface="Calibri"/>
              </a:rPr>
              <a:t>7</a:t>
            </a:r>
            <a:r>
              <a:rPr sz="1575" spc="-487" baseline="-18518" dirty="0">
                <a:solidFill>
                  <a:srgbClr val="404040"/>
                </a:solidFill>
                <a:cs typeface="Calibri"/>
              </a:rPr>
              <a:t>0</a:t>
            </a:r>
            <a:r>
              <a:rPr sz="1575" spc="-487" baseline="-7936" dirty="0">
                <a:solidFill>
                  <a:srgbClr val="404040"/>
                </a:solidFill>
                <a:cs typeface="Calibri"/>
              </a:rPr>
              <a:t>3</a:t>
            </a:r>
            <a:r>
              <a:rPr sz="1050" spc="-325" dirty="0">
                <a:solidFill>
                  <a:srgbClr val="404040"/>
                </a:solidFill>
                <a:cs typeface="Calibri"/>
              </a:rPr>
              <a:t>7</a:t>
            </a:r>
            <a:r>
              <a:rPr sz="1575" spc="-487" baseline="5291" dirty="0">
                <a:solidFill>
                  <a:srgbClr val="404040"/>
                </a:solidFill>
                <a:cs typeface="Calibri"/>
              </a:rPr>
              <a:t>7</a:t>
            </a:r>
            <a:r>
              <a:rPr sz="1575" spc="-487" baseline="-7936" dirty="0">
                <a:solidFill>
                  <a:srgbClr val="404040"/>
                </a:solidFill>
                <a:cs typeface="Calibri"/>
              </a:rPr>
              <a:t>6</a:t>
            </a:r>
            <a:r>
              <a:rPr sz="1050" spc="-325" dirty="0">
                <a:solidFill>
                  <a:srgbClr val="404040"/>
                </a:solidFill>
                <a:cs typeface="Calibri"/>
              </a:rPr>
              <a:t>3</a:t>
            </a:r>
            <a:r>
              <a:rPr sz="1575" spc="-487" baseline="5291" dirty="0">
                <a:solidFill>
                  <a:srgbClr val="404040"/>
                </a:solidFill>
                <a:cs typeface="Calibri"/>
              </a:rPr>
              <a:t>7</a:t>
            </a:r>
            <a:r>
              <a:rPr sz="1575" spc="-487" baseline="10582" dirty="0">
                <a:solidFill>
                  <a:srgbClr val="404040"/>
                </a:solidFill>
                <a:cs typeface="Calibri"/>
              </a:rPr>
              <a:t>7</a:t>
            </a:r>
            <a:r>
              <a:rPr sz="1050" spc="-325" dirty="0">
                <a:solidFill>
                  <a:srgbClr val="404040"/>
                </a:solidFill>
                <a:cs typeface="Calibri"/>
              </a:rPr>
              <a:t>4</a:t>
            </a:r>
            <a:r>
              <a:rPr sz="1575" spc="-487" baseline="5291" dirty="0">
                <a:solidFill>
                  <a:srgbClr val="404040"/>
                </a:solidFill>
                <a:cs typeface="Calibri"/>
              </a:rPr>
              <a:t>9</a:t>
            </a:r>
            <a:r>
              <a:rPr sz="1575" spc="-487" baseline="10582" dirty="0">
                <a:solidFill>
                  <a:srgbClr val="404040"/>
                </a:solidFill>
                <a:cs typeface="Calibri"/>
              </a:rPr>
              <a:t>8</a:t>
            </a:r>
            <a:r>
              <a:rPr sz="1575" spc="-487" baseline="5291" dirty="0">
                <a:solidFill>
                  <a:srgbClr val="404040"/>
                </a:solidFill>
                <a:cs typeface="Calibri"/>
              </a:rPr>
              <a:t>2</a:t>
            </a:r>
            <a:r>
              <a:rPr sz="1575" spc="-487" baseline="10582" dirty="0">
                <a:solidFill>
                  <a:srgbClr val="404040"/>
                </a:solidFill>
                <a:cs typeface="Calibri"/>
              </a:rPr>
              <a:t>86</a:t>
            </a:r>
            <a:endParaRPr sz="1575" baseline="10582">
              <a:solidFill>
                <a:prstClr val="black"/>
              </a:solidFill>
              <a:cs typeface="Calibri"/>
            </a:endParaRPr>
          </a:p>
        </p:txBody>
      </p:sp>
      <p:sp>
        <p:nvSpPr>
          <p:cNvPr id="67" name="object 70"/>
          <p:cNvSpPr txBox="1"/>
          <p:nvPr/>
        </p:nvSpPr>
        <p:spPr>
          <a:xfrm>
            <a:off x="588922" y="5399341"/>
            <a:ext cx="83820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50" spc="-80" dirty="0">
                <a:solidFill>
                  <a:srgbClr val="585858"/>
                </a:solidFill>
                <a:cs typeface="Calibri"/>
              </a:rPr>
              <a:t>0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68" name="object 71"/>
          <p:cNvSpPr txBox="1"/>
          <p:nvPr/>
        </p:nvSpPr>
        <p:spPr>
          <a:xfrm>
            <a:off x="415442" y="5033070"/>
            <a:ext cx="254000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50" spc="-90" dirty="0">
                <a:solidFill>
                  <a:srgbClr val="585858"/>
                </a:solidFill>
                <a:cs typeface="Calibri"/>
              </a:rPr>
              <a:t>2000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69" name="object 72"/>
          <p:cNvSpPr txBox="1"/>
          <p:nvPr/>
        </p:nvSpPr>
        <p:spPr>
          <a:xfrm>
            <a:off x="415442" y="4667537"/>
            <a:ext cx="254000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50" spc="-90" dirty="0">
                <a:solidFill>
                  <a:srgbClr val="585858"/>
                </a:solidFill>
                <a:cs typeface="Calibri"/>
              </a:rPr>
              <a:t>4000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70" name="object 73"/>
          <p:cNvSpPr txBox="1"/>
          <p:nvPr/>
        </p:nvSpPr>
        <p:spPr>
          <a:xfrm>
            <a:off x="415442" y="4300868"/>
            <a:ext cx="254000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50" spc="-90" dirty="0">
                <a:solidFill>
                  <a:srgbClr val="585858"/>
                </a:solidFill>
                <a:cs typeface="Calibri"/>
              </a:rPr>
              <a:t>6000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71" name="object 74"/>
          <p:cNvSpPr txBox="1"/>
          <p:nvPr/>
        </p:nvSpPr>
        <p:spPr>
          <a:xfrm>
            <a:off x="415442" y="3934671"/>
            <a:ext cx="254000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50" spc="-90" dirty="0">
                <a:solidFill>
                  <a:srgbClr val="585858"/>
                </a:solidFill>
                <a:cs typeface="Calibri"/>
              </a:rPr>
              <a:t>8000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72" name="object 75"/>
          <p:cNvSpPr txBox="1"/>
          <p:nvPr/>
        </p:nvSpPr>
        <p:spPr>
          <a:xfrm>
            <a:off x="357404" y="3568769"/>
            <a:ext cx="311150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50" spc="-90" dirty="0">
                <a:solidFill>
                  <a:srgbClr val="585858"/>
                </a:solidFill>
                <a:cs typeface="Calibri"/>
              </a:rPr>
              <a:t>10000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73" name="object 76"/>
          <p:cNvSpPr txBox="1"/>
          <p:nvPr/>
        </p:nvSpPr>
        <p:spPr>
          <a:xfrm>
            <a:off x="357404" y="3202425"/>
            <a:ext cx="311150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50" spc="-90" dirty="0">
                <a:solidFill>
                  <a:srgbClr val="585858"/>
                </a:solidFill>
                <a:cs typeface="Calibri"/>
              </a:rPr>
              <a:t>12000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74" name="object 77"/>
          <p:cNvSpPr txBox="1"/>
          <p:nvPr/>
        </p:nvSpPr>
        <p:spPr>
          <a:xfrm>
            <a:off x="357404" y="2836892"/>
            <a:ext cx="311150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50" spc="-90" dirty="0">
                <a:solidFill>
                  <a:srgbClr val="585858"/>
                </a:solidFill>
                <a:cs typeface="Calibri"/>
              </a:rPr>
              <a:t>14000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75" name="object 78"/>
          <p:cNvSpPr txBox="1"/>
          <p:nvPr/>
        </p:nvSpPr>
        <p:spPr>
          <a:xfrm>
            <a:off x="357404" y="2470326"/>
            <a:ext cx="311150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50" spc="-90" dirty="0">
                <a:solidFill>
                  <a:srgbClr val="585858"/>
                </a:solidFill>
                <a:cs typeface="Calibri"/>
              </a:rPr>
              <a:t>16000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76" name="object 79"/>
          <p:cNvSpPr txBox="1"/>
          <p:nvPr/>
        </p:nvSpPr>
        <p:spPr>
          <a:xfrm>
            <a:off x="357404" y="2103982"/>
            <a:ext cx="311150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50" spc="-90" dirty="0">
                <a:solidFill>
                  <a:srgbClr val="585858"/>
                </a:solidFill>
                <a:cs typeface="Calibri"/>
              </a:rPr>
              <a:t>18000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77" name="object 80"/>
          <p:cNvSpPr txBox="1"/>
          <p:nvPr/>
        </p:nvSpPr>
        <p:spPr>
          <a:xfrm>
            <a:off x="357404" y="1738080"/>
            <a:ext cx="311150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50" spc="-90" dirty="0">
                <a:solidFill>
                  <a:srgbClr val="585858"/>
                </a:solidFill>
                <a:cs typeface="Calibri"/>
              </a:rPr>
              <a:t>20000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78" name="object 81"/>
          <p:cNvSpPr txBox="1"/>
          <p:nvPr/>
        </p:nvSpPr>
        <p:spPr>
          <a:xfrm>
            <a:off x="739964" y="5582453"/>
            <a:ext cx="140335" cy="6686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10" dirty="0">
                <a:solidFill>
                  <a:srgbClr val="585858"/>
                </a:solidFill>
                <a:cs typeface="Calibri"/>
              </a:rPr>
              <a:t>27</a:t>
            </a:r>
            <a:r>
              <a:rPr sz="900" spc="30" dirty="0">
                <a:solidFill>
                  <a:srgbClr val="585858"/>
                </a:solidFill>
                <a:cs typeface="Calibri"/>
              </a:rPr>
              <a:t>/</a:t>
            </a:r>
            <a:r>
              <a:rPr sz="900" spc="-10" dirty="0">
                <a:solidFill>
                  <a:srgbClr val="585858"/>
                </a:solidFill>
                <a:cs typeface="Calibri"/>
              </a:rPr>
              <a:t>02</a:t>
            </a:r>
            <a:r>
              <a:rPr sz="900" spc="30" dirty="0">
                <a:solidFill>
                  <a:srgbClr val="585858"/>
                </a:solidFill>
                <a:cs typeface="Calibri"/>
              </a:rPr>
              <a:t>/</a:t>
            </a:r>
            <a:r>
              <a:rPr sz="900" spc="-10" dirty="0">
                <a:solidFill>
                  <a:srgbClr val="585858"/>
                </a:solidFill>
                <a:cs typeface="Calibri"/>
              </a:rPr>
              <a:t>202</a:t>
            </a:r>
            <a:r>
              <a:rPr sz="900" dirty="0">
                <a:solidFill>
                  <a:srgbClr val="585858"/>
                </a:solidFill>
                <a:cs typeface="Calibri"/>
              </a:rPr>
              <a:t>0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79" name="object 82"/>
          <p:cNvSpPr txBox="1"/>
          <p:nvPr/>
        </p:nvSpPr>
        <p:spPr>
          <a:xfrm>
            <a:off x="968549" y="5583039"/>
            <a:ext cx="139700" cy="6680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65" dirty="0">
                <a:solidFill>
                  <a:srgbClr val="585858"/>
                </a:solidFill>
                <a:cs typeface="Calibri"/>
              </a:rPr>
              <a:t>01/03/2020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80" name="object 83"/>
          <p:cNvSpPr txBox="1"/>
          <p:nvPr/>
        </p:nvSpPr>
        <p:spPr>
          <a:xfrm>
            <a:off x="1196579" y="5583039"/>
            <a:ext cx="139700" cy="6680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65" dirty="0">
                <a:solidFill>
                  <a:srgbClr val="585858"/>
                </a:solidFill>
                <a:cs typeface="Calibri"/>
              </a:rPr>
              <a:t>04/03/2020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81" name="object 84"/>
          <p:cNvSpPr txBox="1"/>
          <p:nvPr/>
        </p:nvSpPr>
        <p:spPr>
          <a:xfrm>
            <a:off x="1424371" y="5582453"/>
            <a:ext cx="140335" cy="6686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10" dirty="0">
                <a:solidFill>
                  <a:srgbClr val="585858"/>
                </a:solidFill>
                <a:cs typeface="Calibri"/>
              </a:rPr>
              <a:t>07</a:t>
            </a:r>
            <a:r>
              <a:rPr sz="900" spc="30" dirty="0">
                <a:solidFill>
                  <a:srgbClr val="585858"/>
                </a:solidFill>
                <a:cs typeface="Calibri"/>
              </a:rPr>
              <a:t>/</a:t>
            </a:r>
            <a:r>
              <a:rPr sz="900" spc="-10" dirty="0">
                <a:solidFill>
                  <a:srgbClr val="585858"/>
                </a:solidFill>
                <a:cs typeface="Calibri"/>
              </a:rPr>
              <a:t>03</a:t>
            </a:r>
            <a:r>
              <a:rPr sz="900" spc="30" dirty="0">
                <a:solidFill>
                  <a:srgbClr val="585858"/>
                </a:solidFill>
                <a:cs typeface="Calibri"/>
              </a:rPr>
              <a:t>/</a:t>
            </a:r>
            <a:r>
              <a:rPr sz="900" spc="-10" dirty="0">
                <a:solidFill>
                  <a:srgbClr val="585858"/>
                </a:solidFill>
                <a:cs typeface="Calibri"/>
              </a:rPr>
              <a:t>202</a:t>
            </a:r>
            <a:r>
              <a:rPr sz="900" dirty="0">
                <a:solidFill>
                  <a:srgbClr val="585858"/>
                </a:solidFill>
                <a:cs typeface="Calibri"/>
              </a:rPr>
              <a:t>0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82" name="object 85"/>
          <p:cNvSpPr txBox="1"/>
          <p:nvPr/>
        </p:nvSpPr>
        <p:spPr>
          <a:xfrm>
            <a:off x="1652400" y="5582453"/>
            <a:ext cx="140335" cy="6686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10" dirty="0">
                <a:solidFill>
                  <a:srgbClr val="585858"/>
                </a:solidFill>
                <a:cs typeface="Calibri"/>
              </a:rPr>
              <a:t>10</a:t>
            </a:r>
            <a:r>
              <a:rPr sz="900" spc="30" dirty="0">
                <a:solidFill>
                  <a:srgbClr val="585858"/>
                </a:solidFill>
                <a:cs typeface="Calibri"/>
              </a:rPr>
              <a:t>/</a:t>
            </a:r>
            <a:r>
              <a:rPr sz="900" spc="-10" dirty="0">
                <a:solidFill>
                  <a:srgbClr val="585858"/>
                </a:solidFill>
                <a:cs typeface="Calibri"/>
              </a:rPr>
              <a:t>03</a:t>
            </a:r>
            <a:r>
              <a:rPr sz="900" spc="30" dirty="0">
                <a:solidFill>
                  <a:srgbClr val="585858"/>
                </a:solidFill>
                <a:cs typeface="Calibri"/>
              </a:rPr>
              <a:t>/</a:t>
            </a:r>
            <a:r>
              <a:rPr sz="900" spc="-10" dirty="0">
                <a:solidFill>
                  <a:srgbClr val="585858"/>
                </a:solidFill>
                <a:cs typeface="Calibri"/>
              </a:rPr>
              <a:t>202</a:t>
            </a:r>
            <a:r>
              <a:rPr sz="900" dirty="0">
                <a:solidFill>
                  <a:srgbClr val="585858"/>
                </a:solidFill>
                <a:cs typeface="Calibri"/>
              </a:rPr>
              <a:t>0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83" name="object 86"/>
          <p:cNvSpPr txBox="1"/>
          <p:nvPr/>
        </p:nvSpPr>
        <p:spPr>
          <a:xfrm>
            <a:off x="1880985" y="5583039"/>
            <a:ext cx="139700" cy="6680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65" dirty="0">
                <a:solidFill>
                  <a:srgbClr val="585858"/>
                </a:solidFill>
                <a:cs typeface="Calibri"/>
              </a:rPr>
              <a:t>13/03/2020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84" name="object 87"/>
          <p:cNvSpPr txBox="1"/>
          <p:nvPr/>
        </p:nvSpPr>
        <p:spPr>
          <a:xfrm>
            <a:off x="2108951" y="5583039"/>
            <a:ext cx="139700" cy="6680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65" dirty="0">
                <a:solidFill>
                  <a:srgbClr val="585858"/>
                </a:solidFill>
                <a:cs typeface="Calibri"/>
              </a:rPr>
              <a:t>16/03/2020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85" name="object 88"/>
          <p:cNvSpPr txBox="1"/>
          <p:nvPr/>
        </p:nvSpPr>
        <p:spPr>
          <a:xfrm>
            <a:off x="2336806" y="5582453"/>
            <a:ext cx="140335" cy="6686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10" dirty="0">
                <a:solidFill>
                  <a:srgbClr val="585858"/>
                </a:solidFill>
                <a:cs typeface="Calibri"/>
              </a:rPr>
              <a:t>19</a:t>
            </a:r>
            <a:r>
              <a:rPr sz="900" spc="30" dirty="0">
                <a:solidFill>
                  <a:srgbClr val="585858"/>
                </a:solidFill>
                <a:cs typeface="Calibri"/>
              </a:rPr>
              <a:t>/</a:t>
            </a:r>
            <a:r>
              <a:rPr sz="900" spc="-10" dirty="0">
                <a:solidFill>
                  <a:srgbClr val="585858"/>
                </a:solidFill>
                <a:cs typeface="Calibri"/>
              </a:rPr>
              <a:t>03</a:t>
            </a:r>
            <a:r>
              <a:rPr sz="900" spc="30" dirty="0">
                <a:solidFill>
                  <a:srgbClr val="585858"/>
                </a:solidFill>
                <a:cs typeface="Calibri"/>
              </a:rPr>
              <a:t>/</a:t>
            </a:r>
            <a:r>
              <a:rPr sz="900" spc="-10" dirty="0">
                <a:solidFill>
                  <a:srgbClr val="585858"/>
                </a:solidFill>
                <a:cs typeface="Calibri"/>
              </a:rPr>
              <a:t>202</a:t>
            </a:r>
            <a:r>
              <a:rPr sz="900" dirty="0">
                <a:solidFill>
                  <a:srgbClr val="585858"/>
                </a:solidFill>
                <a:cs typeface="Calibri"/>
              </a:rPr>
              <a:t>0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86" name="object 89"/>
          <p:cNvSpPr txBox="1"/>
          <p:nvPr/>
        </p:nvSpPr>
        <p:spPr>
          <a:xfrm>
            <a:off x="2565391" y="5583039"/>
            <a:ext cx="139700" cy="6680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65" dirty="0">
                <a:solidFill>
                  <a:srgbClr val="585858"/>
                </a:solidFill>
                <a:cs typeface="Calibri"/>
              </a:rPr>
              <a:t>22/03/2020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87" name="object 90"/>
          <p:cNvSpPr txBox="1"/>
          <p:nvPr/>
        </p:nvSpPr>
        <p:spPr>
          <a:xfrm>
            <a:off x="2793484" y="5583039"/>
            <a:ext cx="139700" cy="6680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65" dirty="0">
                <a:solidFill>
                  <a:srgbClr val="585858"/>
                </a:solidFill>
                <a:cs typeface="Calibri"/>
              </a:rPr>
              <a:t>25/03/2020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88" name="object 91"/>
          <p:cNvSpPr txBox="1"/>
          <p:nvPr/>
        </p:nvSpPr>
        <p:spPr>
          <a:xfrm>
            <a:off x="3021451" y="5583039"/>
            <a:ext cx="139700" cy="6680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65" dirty="0">
                <a:solidFill>
                  <a:srgbClr val="585858"/>
                </a:solidFill>
                <a:cs typeface="Calibri"/>
              </a:rPr>
              <a:t>28/03/2020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89" name="object 92"/>
          <p:cNvSpPr txBox="1"/>
          <p:nvPr/>
        </p:nvSpPr>
        <p:spPr>
          <a:xfrm>
            <a:off x="3249306" y="5582453"/>
            <a:ext cx="140335" cy="6686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10" dirty="0">
                <a:solidFill>
                  <a:srgbClr val="585858"/>
                </a:solidFill>
                <a:cs typeface="Calibri"/>
              </a:rPr>
              <a:t>31</a:t>
            </a:r>
            <a:r>
              <a:rPr sz="900" spc="30" dirty="0">
                <a:solidFill>
                  <a:srgbClr val="585858"/>
                </a:solidFill>
                <a:cs typeface="Calibri"/>
              </a:rPr>
              <a:t>/</a:t>
            </a:r>
            <a:r>
              <a:rPr sz="900" spc="-10" dirty="0">
                <a:solidFill>
                  <a:srgbClr val="585858"/>
                </a:solidFill>
                <a:cs typeface="Calibri"/>
              </a:rPr>
              <a:t>03</a:t>
            </a:r>
            <a:r>
              <a:rPr sz="900" spc="30" dirty="0">
                <a:solidFill>
                  <a:srgbClr val="585858"/>
                </a:solidFill>
                <a:cs typeface="Calibri"/>
              </a:rPr>
              <a:t>/</a:t>
            </a:r>
            <a:r>
              <a:rPr sz="900" spc="-10" dirty="0">
                <a:solidFill>
                  <a:srgbClr val="585858"/>
                </a:solidFill>
                <a:cs typeface="Calibri"/>
              </a:rPr>
              <a:t>202</a:t>
            </a:r>
            <a:r>
              <a:rPr sz="900" dirty="0">
                <a:solidFill>
                  <a:srgbClr val="585858"/>
                </a:solidFill>
                <a:cs typeface="Calibri"/>
              </a:rPr>
              <a:t>0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90" name="object 93"/>
          <p:cNvSpPr txBox="1"/>
          <p:nvPr/>
        </p:nvSpPr>
        <p:spPr>
          <a:xfrm>
            <a:off x="3477891" y="5583039"/>
            <a:ext cx="139700" cy="6680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65" dirty="0">
                <a:solidFill>
                  <a:srgbClr val="585858"/>
                </a:solidFill>
                <a:cs typeface="Calibri"/>
              </a:rPr>
              <a:t>03/04/2020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91" name="object 94"/>
          <p:cNvSpPr txBox="1"/>
          <p:nvPr/>
        </p:nvSpPr>
        <p:spPr>
          <a:xfrm>
            <a:off x="3705857" y="5583039"/>
            <a:ext cx="139700" cy="6680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65" dirty="0">
                <a:solidFill>
                  <a:srgbClr val="585858"/>
                </a:solidFill>
                <a:cs typeface="Calibri"/>
              </a:rPr>
              <a:t>06/04/2020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92" name="object 95"/>
          <p:cNvSpPr txBox="1"/>
          <p:nvPr/>
        </p:nvSpPr>
        <p:spPr>
          <a:xfrm>
            <a:off x="3933712" y="5582453"/>
            <a:ext cx="140335" cy="6686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10" dirty="0">
                <a:solidFill>
                  <a:srgbClr val="585858"/>
                </a:solidFill>
                <a:cs typeface="Calibri"/>
              </a:rPr>
              <a:t>09</a:t>
            </a:r>
            <a:r>
              <a:rPr sz="900" spc="30" dirty="0">
                <a:solidFill>
                  <a:srgbClr val="585858"/>
                </a:solidFill>
                <a:cs typeface="Calibri"/>
              </a:rPr>
              <a:t>/</a:t>
            </a:r>
            <a:r>
              <a:rPr sz="900" spc="-10" dirty="0">
                <a:solidFill>
                  <a:srgbClr val="585858"/>
                </a:solidFill>
                <a:cs typeface="Calibri"/>
              </a:rPr>
              <a:t>04</a:t>
            </a:r>
            <a:r>
              <a:rPr sz="900" spc="30" dirty="0">
                <a:solidFill>
                  <a:srgbClr val="585858"/>
                </a:solidFill>
                <a:cs typeface="Calibri"/>
              </a:rPr>
              <a:t>/</a:t>
            </a:r>
            <a:r>
              <a:rPr sz="900" spc="-10" dirty="0">
                <a:solidFill>
                  <a:srgbClr val="585858"/>
                </a:solidFill>
                <a:cs typeface="Calibri"/>
              </a:rPr>
              <a:t>202</a:t>
            </a:r>
            <a:r>
              <a:rPr sz="900" dirty="0">
                <a:solidFill>
                  <a:srgbClr val="585858"/>
                </a:solidFill>
                <a:cs typeface="Calibri"/>
              </a:rPr>
              <a:t>0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93" name="object 96"/>
          <p:cNvSpPr txBox="1"/>
          <p:nvPr/>
        </p:nvSpPr>
        <p:spPr>
          <a:xfrm>
            <a:off x="4161678" y="5582453"/>
            <a:ext cx="140335" cy="6686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10" dirty="0">
                <a:solidFill>
                  <a:srgbClr val="585858"/>
                </a:solidFill>
                <a:cs typeface="Calibri"/>
              </a:rPr>
              <a:t>12</a:t>
            </a:r>
            <a:r>
              <a:rPr sz="900" spc="30" dirty="0">
                <a:solidFill>
                  <a:srgbClr val="585858"/>
                </a:solidFill>
                <a:cs typeface="Calibri"/>
              </a:rPr>
              <a:t>/</a:t>
            </a:r>
            <a:r>
              <a:rPr sz="900" spc="-10" dirty="0">
                <a:solidFill>
                  <a:srgbClr val="585858"/>
                </a:solidFill>
                <a:cs typeface="Calibri"/>
              </a:rPr>
              <a:t>04</a:t>
            </a:r>
            <a:r>
              <a:rPr sz="900" spc="30" dirty="0">
                <a:solidFill>
                  <a:srgbClr val="585858"/>
                </a:solidFill>
                <a:cs typeface="Calibri"/>
              </a:rPr>
              <a:t>/</a:t>
            </a:r>
            <a:r>
              <a:rPr sz="900" spc="-10" dirty="0">
                <a:solidFill>
                  <a:srgbClr val="585858"/>
                </a:solidFill>
                <a:cs typeface="Calibri"/>
              </a:rPr>
              <a:t>202</a:t>
            </a:r>
            <a:r>
              <a:rPr sz="900" dirty="0">
                <a:solidFill>
                  <a:srgbClr val="585858"/>
                </a:solidFill>
                <a:cs typeface="Calibri"/>
              </a:rPr>
              <a:t>0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94" name="object 97"/>
          <p:cNvSpPr txBox="1"/>
          <p:nvPr/>
        </p:nvSpPr>
        <p:spPr>
          <a:xfrm>
            <a:off x="4390263" y="5583039"/>
            <a:ext cx="139700" cy="6680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65" dirty="0">
                <a:solidFill>
                  <a:srgbClr val="585858"/>
                </a:solidFill>
                <a:cs typeface="Calibri"/>
              </a:rPr>
              <a:t>15/04/2020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95" name="object 98"/>
          <p:cNvSpPr txBox="1"/>
          <p:nvPr/>
        </p:nvSpPr>
        <p:spPr>
          <a:xfrm>
            <a:off x="4618230" y="5583039"/>
            <a:ext cx="139700" cy="6680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65" dirty="0">
                <a:solidFill>
                  <a:srgbClr val="585858"/>
                </a:solidFill>
                <a:cs typeface="Calibri"/>
              </a:rPr>
              <a:t>18/04/2020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96" name="object 99"/>
          <p:cNvSpPr txBox="1"/>
          <p:nvPr/>
        </p:nvSpPr>
        <p:spPr>
          <a:xfrm>
            <a:off x="4846085" y="5582453"/>
            <a:ext cx="140335" cy="6686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10" dirty="0">
                <a:solidFill>
                  <a:srgbClr val="585858"/>
                </a:solidFill>
                <a:cs typeface="Calibri"/>
              </a:rPr>
              <a:t>21</a:t>
            </a:r>
            <a:r>
              <a:rPr sz="900" spc="30" dirty="0">
                <a:solidFill>
                  <a:srgbClr val="585858"/>
                </a:solidFill>
                <a:cs typeface="Calibri"/>
              </a:rPr>
              <a:t>/</a:t>
            </a:r>
            <a:r>
              <a:rPr sz="900" spc="-10" dirty="0">
                <a:solidFill>
                  <a:srgbClr val="585858"/>
                </a:solidFill>
                <a:cs typeface="Calibri"/>
              </a:rPr>
              <a:t>04</a:t>
            </a:r>
            <a:r>
              <a:rPr sz="900" spc="30" dirty="0">
                <a:solidFill>
                  <a:srgbClr val="585858"/>
                </a:solidFill>
                <a:cs typeface="Calibri"/>
              </a:rPr>
              <a:t>/</a:t>
            </a:r>
            <a:r>
              <a:rPr sz="900" spc="-10" dirty="0">
                <a:solidFill>
                  <a:srgbClr val="585858"/>
                </a:solidFill>
                <a:cs typeface="Calibri"/>
              </a:rPr>
              <a:t>202</a:t>
            </a:r>
            <a:r>
              <a:rPr sz="900" dirty="0">
                <a:solidFill>
                  <a:srgbClr val="585858"/>
                </a:solidFill>
                <a:cs typeface="Calibri"/>
              </a:rPr>
              <a:t>0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97" name="object 100"/>
          <p:cNvSpPr txBox="1"/>
          <p:nvPr/>
        </p:nvSpPr>
        <p:spPr>
          <a:xfrm>
            <a:off x="5074178" y="5582453"/>
            <a:ext cx="140335" cy="6686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10" dirty="0">
                <a:solidFill>
                  <a:srgbClr val="585858"/>
                </a:solidFill>
                <a:cs typeface="Calibri"/>
              </a:rPr>
              <a:t>24</a:t>
            </a:r>
            <a:r>
              <a:rPr sz="900" spc="30" dirty="0">
                <a:solidFill>
                  <a:srgbClr val="585858"/>
                </a:solidFill>
                <a:cs typeface="Calibri"/>
              </a:rPr>
              <a:t>/</a:t>
            </a:r>
            <a:r>
              <a:rPr sz="900" spc="-10" dirty="0">
                <a:solidFill>
                  <a:srgbClr val="585858"/>
                </a:solidFill>
                <a:cs typeface="Calibri"/>
              </a:rPr>
              <a:t>04</a:t>
            </a:r>
            <a:r>
              <a:rPr sz="900" spc="30" dirty="0">
                <a:solidFill>
                  <a:srgbClr val="585858"/>
                </a:solidFill>
                <a:cs typeface="Calibri"/>
              </a:rPr>
              <a:t>/</a:t>
            </a:r>
            <a:r>
              <a:rPr sz="900" spc="-10" dirty="0">
                <a:solidFill>
                  <a:srgbClr val="585858"/>
                </a:solidFill>
                <a:cs typeface="Calibri"/>
              </a:rPr>
              <a:t>202</a:t>
            </a:r>
            <a:r>
              <a:rPr sz="900" dirty="0">
                <a:solidFill>
                  <a:srgbClr val="585858"/>
                </a:solidFill>
                <a:cs typeface="Calibri"/>
              </a:rPr>
              <a:t>0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98" name="object 101"/>
          <p:cNvSpPr txBox="1"/>
          <p:nvPr/>
        </p:nvSpPr>
        <p:spPr>
          <a:xfrm>
            <a:off x="5302763" y="5583039"/>
            <a:ext cx="139700" cy="6680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65" dirty="0">
                <a:solidFill>
                  <a:srgbClr val="585858"/>
                </a:solidFill>
                <a:cs typeface="Calibri"/>
              </a:rPr>
              <a:t>27/04/2020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99" name="object 102"/>
          <p:cNvSpPr txBox="1"/>
          <p:nvPr/>
        </p:nvSpPr>
        <p:spPr>
          <a:xfrm>
            <a:off x="5530729" y="5583039"/>
            <a:ext cx="139700" cy="6680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65" dirty="0">
                <a:solidFill>
                  <a:srgbClr val="585858"/>
                </a:solidFill>
                <a:cs typeface="Calibri"/>
              </a:rPr>
              <a:t>30/04/2020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0" name="object 103"/>
          <p:cNvSpPr txBox="1"/>
          <p:nvPr/>
        </p:nvSpPr>
        <p:spPr>
          <a:xfrm>
            <a:off x="5758584" y="5582453"/>
            <a:ext cx="140335" cy="6686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10" dirty="0">
                <a:solidFill>
                  <a:srgbClr val="585858"/>
                </a:solidFill>
                <a:cs typeface="Calibri"/>
              </a:rPr>
              <a:t>03</a:t>
            </a:r>
            <a:r>
              <a:rPr sz="900" spc="30" dirty="0">
                <a:solidFill>
                  <a:srgbClr val="585858"/>
                </a:solidFill>
                <a:cs typeface="Calibri"/>
              </a:rPr>
              <a:t>/</a:t>
            </a:r>
            <a:r>
              <a:rPr sz="900" spc="-10" dirty="0">
                <a:solidFill>
                  <a:srgbClr val="585858"/>
                </a:solidFill>
                <a:cs typeface="Calibri"/>
              </a:rPr>
              <a:t>05</a:t>
            </a:r>
            <a:r>
              <a:rPr sz="900" spc="30" dirty="0">
                <a:solidFill>
                  <a:srgbClr val="585858"/>
                </a:solidFill>
                <a:cs typeface="Calibri"/>
              </a:rPr>
              <a:t>/</a:t>
            </a:r>
            <a:r>
              <a:rPr sz="900" spc="-10" dirty="0">
                <a:solidFill>
                  <a:srgbClr val="585858"/>
                </a:solidFill>
                <a:cs typeface="Calibri"/>
              </a:rPr>
              <a:t>202</a:t>
            </a:r>
            <a:r>
              <a:rPr sz="900" dirty="0">
                <a:solidFill>
                  <a:srgbClr val="585858"/>
                </a:solidFill>
                <a:cs typeface="Calibri"/>
              </a:rPr>
              <a:t>0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1" name="object 104"/>
          <p:cNvSpPr txBox="1"/>
          <p:nvPr/>
        </p:nvSpPr>
        <p:spPr>
          <a:xfrm>
            <a:off x="5987169" y="5583039"/>
            <a:ext cx="139700" cy="6680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65" dirty="0">
                <a:solidFill>
                  <a:srgbClr val="585858"/>
                </a:solidFill>
                <a:cs typeface="Calibri"/>
              </a:rPr>
              <a:t>06/05/2020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2" name="object 105"/>
          <p:cNvSpPr txBox="1"/>
          <p:nvPr/>
        </p:nvSpPr>
        <p:spPr>
          <a:xfrm>
            <a:off x="6215135" y="5583039"/>
            <a:ext cx="139700" cy="6680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65" dirty="0">
                <a:solidFill>
                  <a:srgbClr val="585858"/>
                </a:solidFill>
                <a:cs typeface="Calibri"/>
              </a:rPr>
              <a:t>09/05/2020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3" name="object 106"/>
          <p:cNvSpPr txBox="1"/>
          <p:nvPr/>
        </p:nvSpPr>
        <p:spPr>
          <a:xfrm>
            <a:off x="6443228" y="5583039"/>
            <a:ext cx="139700" cy="6680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65" dirty="0">
                <a:solidFill>
                  <a:srgbClr val="585858"/>
                </a:solidFill>
                <a:cs typeface="Calibri"/>
              </a:rPr>
              <a:t>12/05/2020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4" name="object 107"/>
          <p:cNvSpPr txBox="1"/>
          <p:nvPr/>
        </p:nvSpPr>
        <p:spPr>
          <a:xfrm>
            <a:off x="6670957" y="5582453"/>
            <a:ext cx="140335" cy="6686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10" dirty="0">
                <a:solidFill>
                  <a:srgbClr val="585858"/>
                </a:solidFill>
                <a:cs typeface="Calibri"/>
              </a:rPr>
              <a:t>15</a:t>
            </a:r>
            <a:r>
              <a:rPr sz="900" spc="30" dirty="0">
                <a:solidFill>
                  <a:srgbClr val="585858"/>
                </a:solidFill>
                <a:cs typeface="Calibri"/>
              </a:rPr>
              <a:t>/</a:t>
            </a:r>
            <a:r>
              <a:rPr sz="900" spc="-10" dirty="0">
                <a:solidFill>
                  <a:srgbClr val="585858"/>
                </a:solidFill>
                <a:cs typeface="Calibri"/>
              </a:rPr>
              <a:t>05</a:t>
            </a:r>
            <a:r>
              <a:rPr sz="900" spc="30" dirty="0">
                <a:solidFill>
                  <a:srgbClr val="585858"/>
                </a:solidFill>
                <a:cs typeface="Calibri"/>
              </a:rPr>
              <a:t>/</a:t>
            </a:r>
            <a:r>
              <a:rPr sz="900" spc="-10" dirty="0">
                <a:solidFill>
                  <a:srgbClr val="585858"/>
                </a:solidFill>
                <a:cs typeface="Calibri"/>
              </a:rPr>
              <a:t>202</a:t>
            </a:r>
            <a:r>
              <a:rPr sz="900" dirty="0">
                <a:solidFill>
                  <a:srgbClr val="585858"/>
                </a:solidFill>
                <a:cs typeface="Calibri"/>
              </a:rPr>
              <a:t>0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5" name="object 108"/>
          <p:cNvSpPr txBox="1"/>
          <p:nvPr/>
        </p:nvSpPr>
        <p:spPr>
          <a:xfrm>
            <a:off x="6899541" y="5583039"/>
            <a:ext cx="139700" cy="6680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65" dirty="0">
                <a:solidFill>
                  <a:srgbClr val="585858"/>
                </a:solidFill>
                <a:cs typeface="Calibri"/>
              </a:rPr>
              <a:t>18/05/2020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6" name="object 109"/>
          <p:cNvSpPr txBox="1"/>
          <p:nvPr/>
        </p:nvSpPr>
        <p:spPr>
          <a:xfrm>
            <a:off x="7127635" y="5583039"/>
            <a:ext cx="139700" cy="6680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65" dirty="0">
                <a:solidFill>
                  <a:srgbClr val="585858"/>
                </a:solidFill>
                <a:cs typeface="Calibri"/>
              </a:rPr>
              <a:t>21/05/2020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7" name="object 110"/>
          <p:cNvSpPr txBox="1"/>
          <p:nvPr/>
        </p:nvSpPr>
        <p:spPr>
          <a:xfrm>
            <a:off x="7355363" y="5582453"/>
            <a:ext cx="140335" cy="6686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10" dirty="0">
                <a:solidFill>
                  <a:srgbClr val="585858"/>
                </a:solidFill>
                <a:cs typeface="Calibri"/>
              </a:rPr>
              <a:t>24</a:t>
            </a:r>
            <a:r>
              <a:rPr sz="900" spc="30" dirty="0">
                <a:solidFill>
                  <a:srgbClr val="585858"/>
                </a:solidFill>
                <a:cs typeface="Calibri"/>
              </a:rPr>
              <a:t>/</a:t>
            </a:r>
            <a:r>
              <a:rPr sz="900" spc="-10" dirty="0">
                <a:solidFill>
                  <a:srgbClr val="585858"/>
                </a:solidFill>
                <a:cs typeface="Calibri"/>
              </a:rPr>
              <a:t>05</a:t>
            </a:r>
            <a:r>
              <a:rPr sz="900" spc="30" dirty="0">
                <a:solidFill>
                  <a:srgbClr val="585858"/>
                </a:solidFill>
                <a:cs typeface="Calibri"/>
              </a:rPr>
              <a:t>/</a:t>
            </a:r>
            <a:r>
              <a:rPr sz="900" spc="-10" dirty="0">
                <a:solidFill>
                  <a:srgbClr val="585858"/>
                </a:solidFill>
                <a:cs typeface="Calibri"/>
              </a:rPr>
              <a:t>202</a:t>
            </a:r>
            <a:r>
              <a:rPr sz="900" dirty="0">
                <a:solidFill>
                  <a:srgbClr val="585858"/>
                </a:solidFill>
                <a:cs typeface="Calibri"/>
              </a:rPr>
              <a:t>0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8" name="object 111"/>
          <p:cNvSpPr txBox="1"/>
          <p:nvPr/>
        </p:nvSpPr>
        <p:spPr>
          <a:xfrm>
            <a:off x="7583456" y="5582453"/>
            <a:ext cx="140335" cy="6686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10" dirty="0">
                <a:solidFill>
                  <a:srgbClr val="585858"/>
                </a:solidFill>
                <a:cs typeface="Calibri"/>
              </a:rPr>
              <a:t>27</a:t>
            </a:r>
            <a:r>
              <a:rPr sz="900" spc="30" dirty="0">
                <a:solidFill>
                  <a:srgbClr val="585858"/>
                </a:solidFill>
                <a:cs typeface="Calibri"/>
              </a:rPr>
              <a:t>/</a:t>
            </a:r>
            <a:r>
              <a:rPr sz="900" spc="-10" dirty="0">
                <a:solidFill>
                  <a:srgbClr val="585858"/>
                </a:solidFill>
                <a:cs typeface="Calibri"/>
              </a:rPr>
              <a:t>05</a:t>
            </a:r>
            <a:r>
              <a:rPr sz="900" spc="30" dirty="0">
                <a:solidFill>
                  <a:srgbClr val="585858"/>
                </a:solidFill>
                <a:cs typeface="Calibri"/>
              </a:rPr>
              <a:t>/</a:t>
            </a:r>
            <a:r>
              <a:rPr sz="900" spc="-10" dirty="0">
                <a:solidFill>
                  <a:srgbClr val="585858"/>
                </a:solidFill>
                <a:cs typeface="Calibri"/>
              </a:rPr>
              <a:t>202</a:t>
            </a:r>
            <a:r>
              <a:rPr sz="900" dirty="0">
                <a:solidFill>
                  <a:srgbClr val="585858"/>
                </a:solidFill>
                <a:cs typeface="Calibri"/>
              </a:rPr>
              <a:t>0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9" name="object 112"/>
          <p:cNvSpPr txBox="1"/>
          <p:nvPr/>
        </p:nvSpPr>
        <p:spPr>
          <a:xfrm>
            <a:off x="7812041" y="5583039"/>
            <a:ext cx="139700" cy="6680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65" dirty="0">
                <a:solidFill>
                  <a:srgbClr val="585858"/>
                </a:solidFill>
                <a:cs typeface="Calibri"/>
              </a:rPr>
              <a:t>30/05/2020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10" name="object 113"/>
          <p:cNvSpPr txBox="1"/>
          <p:nvPr/>
        </p:nvSpPr>
        <p:spPr>
          <a:xfrm>
            <a:off x="8040007" y="5583039"/>
            <a:ext cx="139700" cy="6680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65" dirty="0">
                <a:solidFill>
                  <a:srgbClr val="585858"/>
                </a:solidFill>
                <a:cs typeface="Calibri"/>
              </a:rPr>
              <a:t>02/06/2020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11" name="object 114"/>
          <p:cNvSpPr txBox="1"/>
          <p:nvPr/>
        </p:nvSpPr>
        <p:spPr>
          <a:xfrm>
            <a:off x="8267862" y="5582453"/>
            <a:ext cx="140335" cy="6686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10" dirty="0">
                <a:solidFill>
                  <a:srgbClr val="585858"/>
                </a:solidFill>
                <a:cs typeface="Calibri"/>
              </a:rPr>
              <a:t>05</a:t>
            </a:r>
            <a:r>
              <a:rPr sz="900" spc="30" dirty="0">
                <a:solidFill>
                  <a:srgbClr val="585858"/>
                </a:solidFill>
                <a:cs typeface="Calibri"/>
              </a:rPr>
              <a:t>/</a:t>
            </a:r>
            <a:r>
              <a:rPr sz="900" spc="-10" dirty="0">
                <a:solidFill>
                  <a:srgbClr val="585858"/>
                </a:solidFill>
                <a:cs typeface="Calibri"/>
              </a:rPr>
              <a:t>06</a:t>
            </a:r>
            <a:r>
              <a:rPr sz="900" spc="30" dirty="0">
                <a:solidFill>
                  <a:srgbClr val="585858"/>
                </a:solidFill>
                <a:cs typeface="Calibri"/>
              </a:rPr>
              <a:t>/</a:t>
            </a:r>
            <a:r>
              <a:rPr sz="900" spc="-10" dirty="0">
                <a:solidFill>
                  <a:srgbClr val="585858"/>
                </a:solidFill>
                <a:cs typeface="Calibri"/>
              </a:rPr>
              <a:t>202</a:t>
            </a:r>
            <a:r>
              <a:rPr sz="900" dirty="0">
                <a:solidFill>
                  <a:srgbClr val="585858"/>
                </a:solidFill>
                <a:cs typeface="Calibri"/>
              </a:rPr>
              <a:t>0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12" name="object 115"/>
          <p:cNvSpPr txBox="1"/>
          <p:nvPr/>
        </p:nvSpPr>
        <p:spPr>
          <a:xfrm>
            <a:off x="8495829" y="5582453"/>
            <a:ext cx="140335" cy="6686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10" dirty="0">
                <a:solidFill>
                  <a:srgbClr val="585858"/>
                </a:solidFill>
                <a:cs typeface="Calibri"/>
              </a:rPr>
              <a:t>08</a:t>
            </a:r>
            <a:r>
              <a:rPr sz="900" spc="30" dirty="0">
                <a:solidFill>
                  <a:srgbClr val="585858"/>
                </a:solidFill>
                <a:cs typeface="Calibri"/>
              </a:rPr>
              <a:t>/</a:t>
            </a:r>
            <a:r>
              <a:rPr sz="900" spc="-10" dirty="0">
                <a:solidFill>
                  <a:srgbClr val="585858"/>
                </a:solidFill>
                <a:cs typeface="Calibri"/>
              </a:rPr>
              <a:t>06</a:t>
            </a:r>
            <a:r>
              <a:rPr sz="900" spc="30" dirty="0">
                <a:solidFill>
                  <a:srgbClr val="585858"/>
                </a:solidFill>
                <a:cs typeface="Calibri"/>
              </a:rPr>
              <a:t>/</a:t>
            </a:r>
            <a:r>
              <a:rPr sz="900" spc="-10" dirty="0">
                <a:solidFill>
                  <a:srgbClr val="585858"/>
                </a:solidFill>
                <a:cs typeface="Calibri"/>
              </a:rPr>
              <a:t>202</a:t>
            </a:r>
            <a:r>
              <a:rPr sz="900" dirty="0">
                <a:solidFill>
                  <a:srgbClr val="585858"/>
                </a:solidFill>
                <a:cs typeface="Calibri"/>
              </a:rPr>
              <a:t>0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13" name="object 116"/>
          <p:cNvSpPr txBox="1"/>
          <p:nvPr/>
        </p:nvSpPr>
        <p:spPr>
          <a:xfrm>
            <a:off x="8724413" y="5583039"/>
            <a:ext cx="139700" cy="6680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65" dirty="0">
                <a:solidFill>
                  <a:srgbClr val="585858"/>
                </a:solidFill>
                <a:cs typeface="Calibri"/>
              </a:rPr>
              <a:t>11/06/2020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14" name="object 117"/>
          <p:cNvSpPr txBox="1"/>
          <p:nvPr/>
        </p:nvSpPr>
        <p:spPr>
          <a:xfrm>
            <a:off x="8952379" y="5583039"/>
            <a:ext cx="139700" cy="6680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65" dirty="0">
                <a:solidFill>
                  <a:srgbClr val="585858"/>
                </a:solidFill>
                <a:cs typeface="Calibri"/>
              </a:rPr>
              <a:t>14/06/2020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15" name="object 118"/>
          <p:cNvSpPr txBox="1"/>
          <p:nvPr/>
        </p:nvSpPr>
        <p:spPr>
          <a:xfrm>
            <a:off x="9180235" y="5582453"/>
            <a:ext cx="140335" cy="6686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10" dirty="0">
                <a:solidFill>
                  <a:srgbClr val="585858"/>
                </a:solidFill>
                <a:cs typeface="Calibri"/>
              </a:rPr>
              <a:t>17</a:t>
            </a:r>
            <a:r>
              <a:rPr sz="900" spc="30" dirty="0">
                <a:solidFill>
                  <a:srgbClr val="585858"/>
                </a:solidFill>
                <a:cs typeface="Calibri"/>
              </a:rPr>
              <a:t>/</a:t>
            </a:r>
            <a:r>
              <a:rPr sz="900" spc="-10" dirty="0">
                <a:solidFill>
                  <a:srgbClr val="585858"/>
                </a:solidFill>
                <a:cs typeface="Calibri"/>
              </a:rPr>
              <a:t>06</a:t>
            </a:r>
            <a:r>
              <a:rPr sz="900" spc="30" dirty="0">
                <a:solidFill>
                  <a:srgbClr val="585858"/>
                </a:solidFill>
                <a:cs typeface="Calibri"/>
              </a:rPr>
              <a:t>/</a:t>
            </a:r>
            <a:r>
              <a:rPr sz="900" spc="-10" dirty="0">
                <a:solidFill>
                  <a:srgbClr val="585858"/>
                </a:solidFill>
                <a:cs typeface="Calibri"/>
              </a:rPr>
              <a:t>202</a:t>
            </a:r>
            <a:r>
              <a:rPr sz="900" dirty="0">
                <a:solidFill>
                  <a:srgbClr val="585858"/>
                </a:solidFill>
                <a:cs typeface="Calibri"/>
              </a:rPr>
              <a:t>0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16" name="object 119"/>
          <p:cNvSpPr txBox="1"/>
          <p:nvPr/>
        </p:nvSpPr>
        <p:spPr>
          <a:xfrm>
            <a:off x="9408820" y="5583039"/>
            <a:ext cx="139700" cy="6680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65" dirty="0">
                <a:solidFill>
                  <a:srgbClr val="585858"/>
                </a:solidFill>
                <a:cs typeface="Calibri"/>
              </a:rPr>
              <a:t>20/06/2020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17" name="object 120"/>
          <p:cNvSpPr txBox="1"/>
          <p:nvPr/>
        </p:nvSpPr>
        <p:spPr>
          <a:xfrm>
            <a:off x="9636913" y="5583039"/>
            <a:ext cx="139700" cy="6680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65" dirty="0">
                <a:solidFill>
                  <a:srgbClr val="585858"/>
                </a:solidFill>
                <a:cs typeface="Calibri"/>
              </a:rPr>
              <a:t>23/06/2020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18" name="object 121"/>
          <p:cNvSpPr txBox="1"/>
          <p:nvPr/>
        </p:nvSpPr>
        <p:spPr>
          <a:xfrm>
            <a:off x="9864880" y="5583039"/>
            <a:ext cx="139700" cy="6680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65" dirty="0">
                <a:solidFill>
                  <a:srgbClr val="585858"/>
                </a:solidFill>
                <a:cs typeface="Calibri"/>
              </a:rPr>
              <a:t>26/06/2020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19" name="object 122"/>
          <p:cNvSpPr txBox="1"/>
          <p:nvPr/>
        </p:nvSpPr>
        <p:spPr>
          <a:xfrm>
            <a:off x="325927" y="3483304"/>
            <a:ext cx="149860" cy="4127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019"/>
              </a:lnSpc>
            </a:pPr>
            <a:r>
              <a:rPr sz="950" dirty="0">
                <a:solidFill>
                  <a:srgbClr val="585858"/>
                </a:solidFill>
                <a:cs typeface="Calibri"/>
              </a:rPr>
              <a:t>C</a:t>
            </a:r>
            <a:r>
              <a:rPr sz="950" spc="-50" dirty="0">
                <a:solidFill>
                  <a:srgbClr val="585858"/>
                </a:solidFill>
                <a:cs typeface="Calibri"/>
              </a:rPr>
              <a:t>A</a:t>
            </a:r>
            <a:r>
              <a:rPr sz="950" spc="-5" dirty="0">
                <a:solidFill>
                  <a:srgbClr val="585858"/>
                </a:solidFill>
                <a:cs typeface="Calibri"/>
              </a:rPr>
              <a:t>S</a:t>
            </a:r>
            <a:r>
              <a:rPr sz="950" spc="30" dirty="0">
                <a:solidFill>
                  <a:srgbClr val="585858"/>
                </a:solidFill>
                <a:cs typeface="Calibri"/>
              </a:rPr>
              <a:t>O</a:t>
            </a:r>
            <a:r>
              <a:rPr sz="950" dirty="0">
                <a:solidFill>
                  <a:srgbClr val="585858"/>
                </a:solidFill>
                <a:cs typeface="Calibri"/>
              </a:rPr>
              <a:t>S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120" name="object 123"/>
          <p:cNvSpPr txBox="1"/>
          <p:nvPr/>
        </p:nvSpPr>
        <p:spPr>
          <a:xfrm>
            <a:off x="5310247" y="6060696"/>
            <a:ext cx="263525" cy="198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100" spc="-85" dirty="0">
                <a:solidFill>
                  <a:srgbClr val="585858"/>
                </a:solidFill>
                <a:cs typeface="Calibri"/>
              </a:rPr>
              <a:t>D</a:t>
            </a:r>
            <a:r>
              <a:rPr sz="1100" spc="15" dirty="0">
                <a:solidFill>
                  <a:srgbClr val="585858"/>
                </a:solidFill>
                <a:cs typeface="Calibri"/>
              </a:rPr>
              <a:t>I</a:t>
            </a:r>
            <a:r>
              <a:rPr sz="1100" spc="-120" dirty="0">
                <a:solidFill>
                  <a:srgbClr val="585858"/>
                </a:solidFill>
                <a:cs typeface="Calibri"/>
              </a:rPr>
              <a:t>A</a:t>
            </a:r>
            <a:r>
              <a:rPr sz="1100" spc="-60" dirty="0">
                <a:solidFill>
                  <a:srgbClr val="585858"/>
                </a:solidFill>
                <a:cs typeface="Calibri"/>
              </a:rPr>
              <a:t>S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122" name="object 125"/>
          <p:cNvSpPr/>
          <p:nvPr/>
        </p:nvSpPr>
        <p:spPr>
          <a:xfrm>
            <a:off x="8580823" y="3581395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861" y="0"/>
                </a:lnTo>
              </a:path>
            </a:pathLst>
          </a:custGeom>
          <a:ln w="55327">
            <a:solidFill>
              <a:srgbClr val="A12143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3" name="object 126"/>
          <p:cNvSpPr txBox="1"/>
          <p:nvPr/>
        </p:nvSpPr>
        <p:spPr>
          <a:xfrm>
            <a:off x="8841758" y="3479138"/>
            <a:ext cx="1144270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50" spc="-65" dirty="0">
                <a:solidFill>
                  <a:srgbClr val="585858"/>
                </a:solidFill>
                <a:cs typeface="Calibri"/>
              </a:rPr>
              <a:t>Notificados</a:t>
            </a:r>
            <a:r>
              <a:rPr sz="1050" spc="-100" dirty="0">
                <a:solidFill>
                  <a:srgbClr val="585858"/>
                </a:solidFill>
                <a:cs typeface="Calibri"/>
              </a:rPr>
              <a:t> </a:t>
            </a:r>
            <a:r>
              <a:rPr sz="1050" spc="-85" dirty="0">
                <a:solidFill>
                  <a:srgbClr val="585858"/>
                </a:solidFill>
                <a:cs typeface="Calibri"/>
              </a:rPr>
              <a:t>Acumulados</a:t>
            </a:r>
            <a:endParaRPr sz="105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24" name="object 127"/>
          <p:cNvSpPr/>
          <p:nvPr/>
        </p:nvSpPr>
        <p:spPr>
          <a:xfrm>
            <a:off x="8580823" y="3835904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861" y="0"/>
                </a:lnTo>
              </a:path>
            </a:pathLst>
          </a:custGeom>
          <a:ln w="55327">
            <a:solidFill>
              <a:srgbClr val="BB945C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5" name="object 128"/>
          <p:cNvSpPr txBox="1"/>
          <p:nvPr/>
        </p:nvSpPr>
        <p:spPr>
          <a:xfrm>
            <a:off x="8816358" y="3772671"/>
            <a:ext cx="141033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1575" spc="-112" baseline="18518" dirty="0" err="1">
                <a:solidFill>
                  <a:srgbClr val="585858"/>
                </a:solidFill>
                <a:cs typeface="Calibri"/>
              </a:rPr>
              <a:t>Confirmados</a:t>
            </a:r>
            <a:r>
              <a:rPr sz="1575" spc="-82" baseline="18518" dirty="0">
                <a:solidFill>
                  <a:srgbClr val="585858"/>
                </a:solidFill>
                <a:cs typeface="Calibri"/>
              </a:rPr>
              <a:t> </a:t>
            </a:r>
            <a:r>
              <a:rPr sz="1575" spc="-555" baseline="18518" dirty="0">
                <a:solidFill>
                  <a:srgbClr val="585858"/>
                </a:solidFill>
                <a:cs typeface="Calibri"/>
              </a:rPr>
              <a:t>Ac</a:t>
            </a:r>
            <a:r>
              <a:rPr sz="1050" spc="-370" dirty="0">
                <a:solidFill>
                  <a:srgbClr val="404040"/>
                </a:solidFill>
                <a:cs typeface="Calibri"/>
              </a:rPr>
              <a:t>7</a:t>
            </a:r>
            <a:r>
              <a:rPr sz="1575" spc="-555" baseline="18518" dirty="0">
                <a:solidFill>
                  <a:srgbClr val="585858"/>
                </a:solidFill>
                <a:cs typeface="Calibri"/>
              </a:rPr>
              <a:t>u</a:t>
            </a:r>
            <a:r>
              <a:rPr sz="1050" spc="-370" dirty="0">
                <a:solidFill>
                  <a:srgbClr val="404040"/>
                </a:solidFill>
                <a:cs typeface="Calibri"/>
              </a:rPr>
              <a:t>9</a:t>
            </a:r>
            <a:r>
              <a:rPr sz="1575" spc="-555" baseline="18518" dirty="0">
                <a:solidFill>
                  <a:srgbClr val="585858"/>
                </a:solidFill>
                <a:cs typeface="Calibri"/>
              </a:rPr>
              <a:t>m</a:t>
            </a:r>
            <a:r>
              <a:rPr sz="1050" spc="-370" dirty="0">
                <a:solidFill>
                  <a:srgbClr val="404040"/>
                </a:solidFill>
                <a:cs typeface="Calibri"/>
              </a:rPr>
              <a:t>719</a:t>
            </a:r>
            <a:r>
              <a:rPr sz="1575" spc="-555" baseline="2645" dirty="0">
                <a:solidFill>
                  <a:srgbClr val="404040"/>
                </a:solidFill>
                <a:cs typeface="Calibri"/>
              </a:rPr>
              <a:t>7</a:t>
            </a:r>
            <a:r>
              <a:rPr sz="1575" spc="-555" baseline="18518" dirty="0">
                <a:solidFill>
                  <a:srgbClr val="585858"/>
                </a:solidFill>
                <a:cs typeface="Calibri"/>
              </a:rPr>
              <a:t>u</a:t>
            </a:r>
            <a:r>
              <a:rPr sz="1050" spc="-370" dirty="0">
                <a:solidFill>
                  <a:srgbClr val="404040"/>
                </a:solidFill>
                <a:cs typeface="Calibri"/>
              </a:rPr>
              <a:t>63</a:t>
            </a:r>
            <a:r>
              <a:rPr sz="1575" spc="-555" baseline="2645" dirty="0">
                <a:solidFill>
                  <a:srgbClr val="404040"/>
                </a:solidFill>
                <a:cs typeface="Calibri"/>
              </a:rPr>
              <a:t>9</a:t>
            </a:r>
            <a:r>
              <a:rPr sz="1575" spc="-555" baseline="18518" dirty="0">
                <a:solidFill>
                  <a:srgbClr val="585858"/>
                </a:solidFill>
                <a:cs typeface="Calibri"/>
              </a:rPr>
              <a:t>l</a:t>
            </a:r>
            <a:r>
              <a:rPr sz="1575" spc="-555" baseline="2645" dirty="0">
                <a:solidFill>
                  <a:srgbClr val="404040"/>
                </a:solidFill>
                <a:cs typeface="Calibri"/>
              </a:rPr>
              <a:t>7</a:t>
            </a:r>
            <a:r>
              <a:rPr sz="1575" spc="-555" baseline="18518" dirty="0">
                <a:solidFill>
                  <a:srgbClr val="585858"/>
                </a:solidFill>
                <a:cs typeface="Calibri"/>
              </a:rPr>
              <a:t>a</a:t>
            </a:r>
            <a:r>
              <a:rPr sz="1050" spc="-370" dirty="0">
                <a:solidFill>
                  <a:srgbClr val="404040"/>
                </a:solidFill>
                <a:cs typeface="Calibri"/>
              </a:rPr>
              <a:t>2</a:t>
            </a:r>
            <a:r>
              <a:rPr sz="1575" spc="-555" baseline="2645" dirty="0">
                <a:solidFill>
                  <a:srgbClr val="404040"/>
                </a:solidFill>
                <a:cs typeface="Calibri"/>
              </a:rPr>
              <a:t>39</a:t>
            </a:r>
            <a:r>
              <a:rPr sz="1575" spc="-555" baseline="18518" dirty="0">
                <a:solidFill>
                  <a:srgbClr val="585858"/>
                </a:solidFill>
                <a:cs typeface="Calibri"/>
              </a:rPr>
              <a:t>d</a:t>
            </a:r>
            <a:r>
              <a:rPr sz="1575" spc="-555" baseline="2645" dirty="0">
                <a:solidFill>
                  <a:srgbClr val="404040"/>
                </a:solidFill>
                <a:cs typeface="Calibri"/>
              </a:rPr>
              <a:t>743</a:t>
            </a:r>
            <a:r>
              <a:rPr sz="1575" spc="-555" baseline="18518" dirty="0">
                <a:solidFill>
                  <a:srgbClr val="585858"/>
                </a:solidFill>
                <a:cs typeface="Calibri"/>
              </a:rPr>
              <a:t>o</a:t>
            </a:r>
            <a:r>
              <a:rPr sz="1575" spc="-555" baseline="2645" dirty="0">
                <a:solidFill>
                  <a:srgbClr val="404040"/>
                </a:solidFill>
                <a:cs typeface="Calibri"/>
              </a:rPr>
              <a:t>974</a:t>
            </a:r>
            <a:r>
              <a:rPr sz="1575" spc="-555" baseline="18518" dirty="0">
                <a:solidFill>
                  <a:srgbClr val="585858"/>
                </a:solidFill>
                <a:cs typeface="Calibri"/>
              </a:rPr>
              <a:t>s</a:t>
            </a:r>
            <a:r>
              <a:rPr sz="1575" spc="-555" baseline="2645" dirty="0">
                <a:solidFill>
                  <a:srgbClr val="404040"/>
                </a:solidFill>
                <a:cs typeface="Calibri"/>
              </a:rPr>
              <a:t>39434</a:t>
            </a:r>
            <a:endParaRPr sz="1575" baseline="2645" dirty="0"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126" name="object 129"/>
          <p:cNvGrpSpPr/>
          <p:nvPr/>
        </p:nvGrpSpPr>
        <p:grpSpPr>
          <a:xfrm>
            <a:off x="266700" y="6715754"/>
            <a:ext cx="8150859" cy="6350"/>
            <a:chOff x="266700" y="6715754"/>
            <a:chExt cx="8150859" cy="6350"/>
          </a:xfrm>
        </p:grpSpPr>
        <p:sp>
          <p:nvSpPr>
            <p:cNvPr id="127" name="object 130"/>
            <p:cNvSpPr/>
            <p:nvPr/>
          </p:nvSpPr>
          <p:spPr>
            <a:xfrm>
              <a:off x="1306898" y="6718640"/>
              <a:ext cx="6613525" cy="0"/>
            </a:xfrm>
            <a:custGeom>
              <a:avLst/>
              <a:gdLst/>
              <a:ahLst/>
              <a:cxnLst/>
              <a:rect l="l" t="t" r="r" b="b"/>
              <a:pathLst>
                <a:path w="6613525">
                  <a:moveTo>
                    <a:pt x="0" y="0"/>
                  </a:moveTo>
                  <a:lnTo>
                    <a:pt x="0" y="0"/>
                  </a:lnTo>
                </a:path>
                <a:path w="6613525">
                  <a:moveTo>
                    <a:pt x="762692" y="0"/>
                  </a:moveTo>
                  <a:lnTo>
                    <a:pt x="762692" y="0"/>
                  </a:lnTo>
                </a:path>
                <a:path w="6613525">
                  <a:moveTo>
                    <a:pt x="1305673" y="0"/>
                  </a:moveTo>
                  <a:lnTo>
                    <a:pt x="1305673" y="0"/>
                  </a:lnTo>
                </a:path>
                <a:path w="6613525">
                  <a:moveTo>
                    <a:pt x="1964484" y="0"/>
                  </a:moveTo>
                  <a:lnTo>
                    <a:pt x="1964484" y="0"/>
                  </a:lnTo>
                </a:path>
                <a:path w="6613525">
                  <a:moveTo>
                    <a:pt x="2562332" y="0"/>
                  </a:moveTo>
                  <a:lnTo>
                    <a:pt x="2562332" y="0"/>
                  </a:lnTo>
                </a:path>
                <a:path w="6613525">
                  <a:moveTo>
                    <a:pt x="3190906" y="0"/>
                  </a:moveTo>
                  <a:lnTo>
                    <a:pt x="3190906" y="0"/>
                  </a:lnTo>
                </a:path>
                <a:path w="6613525">
                  <a:moveTo>
                    <a:pt x="3831428" y="0"/>
                  </a:moveTo>
                  <a:lnTo>
                    <a:pt x="3831428" y="0"/>
                  </a:lnTo>
                </a:path>
                <a:path w="6613525">
                  <a:moveTo>
                    <a:pt x="4429276" y="0"/>
                  </a:moveTo>
                  <a:lnTo>
                    <a:pt x="4429276" y="0"/>
                  </a:lnTo>
                </a:path>
                <a:path w="6613525">
                  <a:moveTo>
                    <a:pt x="5027042" y="0"/>
                  </a:moveTo>
                  <a:lnTo>
                    <a:pt x="5027042" y="0"/>
                  </a:lnTo>
                </a:path>
                <a:path w="6613525">
                  <a:moveTo>
                    <a:pt x="5637327" y="0"/>
                  </a:moveTo>
                  <a:lnTo>
                    <a:pt x="5637327" y="0"/>
                  </a:lnTo>
                </a:path>
                <a:path w="6613525">
                  <a:moveTo>
                    <a:pt x="6119182" y="0"/>
                  </a:moveTo>
                  <a:lnTo>
                    <a:pt x="6119182" y="0"/>
                  </a:lnTo>
                </a:path>
                <a:path w="6613525">
                  <a:moveTo>
                    <a:pt x="6613392" y="0"/>
                  </a:moveTo>
                  <a:lnTo>
                    <a:pt x="6613392" y="0"/>
                  </a:lnTo>
                </a:path>
              </a:pathLst>
            </a:custGeom>
            <a:ln w="5933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object 131"/>
            <p:cNvSpPr/>
            <p:nvPr/>
          </p:nvSpPr>
          <p:spPr>
            <a:xfrm>
              <a:off x="266700" y="6715757"/>
              <a:ext cx="8150859" cy="6350"/>
            </a:xfrm>
            <a:custGeom>
              <a:avLst/>
              <a:gdLst/>
              <a:ahLst/>
              <a:cxnLst/>
              <a:rect l="l" t="t" r="r" b="b"/>
              <a:pathLst>
                <a:path w="8150859" h="6350">
                  <a:moveTo>
                    <a:pt x="0" y="5960"/>
                  </a:moveTo>
                  <a:lnTo>
                    <a:pt x="8150807" y="5960"/>
                  </a:lnTo>
                  <a:lnTo>
                    <a:pt x="8150807" y="0"/>
                  </a:lnTo>
                  <a:lnTo>
                    <a:pt x="0" y="0"/>
                  </a:lnTo>
                  <a:lnTo>
                    <a:pt x="0" y="59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object 132"/>
            <p:cNvSpPr/>
            <p:nvPr/>
          </p:nvSpPr>
          <p:spPr>
            <a:xfrm>
              <a:off x="8414500" y="671864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5771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0" name="object 133"/>
          <p:cNvSpPr txBox="1"/>
          <p:nvPr/>
        </p:nvSpPr>
        <p:spPr>
          <a:xfrm>
            <a:off x="10416540" y="1168400"/>
            <a:ext cx="1435100" cy="998219"/>
          </a:xfrm>
          <a:prstGeom prst="rect">
            <a:avLst/>
          </a:prstGeom>
          <a:solidFill>
            <a:srgbClr val="FF8500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spcBef>
                <a:spcPts val="55"/>
              </a:spcBef>
            </a:pPr>
            <a:endParaRPr sz="18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24790"/>
            <a:r>
              <a:rPr sz="1200" b="1" spc="180" dirty="0">
                <a:solidFill>
                  <a:srgbClr val="FFFFFF"/>
                </a:solidFill>
                <a:cs typeface="Calibri"/>
              </a:rPr>
              <a:t>NUEVA</a:t>
            </a:r>
            <a:endParaRPr sz="1200" dirty="0">
              <a:solidFill>
                <a:prstClr val="black"/>
              </a:solidFill>
              <a:cs typeface="Calibri"/>
            </a:endParaRPr>
          </a:p>
          <a:p>
            <a:pPr marL="224790">
              <a:spcBef>
                <a:spcPts val="219"/>
              </a:spcBef>
            </a:pPr>
            <a:r>
              <a:rPr sz="1200" b="1" spc="180" dirty="0">
                <a:solidFill>
                  <a:srgbClr val="FFFFFF"/>
                </a:solidFill>
                <a:cs typeface="Calibri"/>
              </a:rPr>
              <a:t>NORMALIDAD</a:t>
            </a:r>
            <a:endParaRPr sz="1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31" name="object 134"/>
          <p:cNvSpPr txBox="1"/>
          <p:nvPr/>
        </p:nvSpPr>
        <p:spPr>
          <a:xfrm>
            <a:off x="356114" y="6754267"/>
            <a:ext cx="5574665" cy="106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b="1" spc="15" dirty="0">
                <a:solidFill>
                  <a:prstClr val="black"/>
                </a:solidFill>
                <a:cs typeface="Calibri"/>
              </a:rPr>
              <a:t>Fuente: </a:t>
            </a:r>
            <a:r>
              <a:rPr sz="600" b="1" spc="10" dirty="0">
                <a:solidFill>
                  <a:prstClr val="black"/>
                </a:solidFill>
                <a:cs typeface="Calibri"/>
              </a:rPr>
              <a:t>Plataforma </a:t>
            </a:r>
            <a:r>
              <a:rPr sz="600" b="1" dirty="0">
                <a:solidFill>
                  <a:prstClr val="black"/>
                </a:solidFill>
                <a:cs typeface="Calibri"/>
              </a:rPr>
              <a:t>Nacional </a:t>
            </a:r>
            <a:r>
              <a:rPr sz="600" b="1" spc="15" dirty="0">
                <a:solidFill>
                  <a:prstClr val="black"/>
                </a:solidFill>
                <a:cs typeface="Calibri"/>
              </a:rPr>
              <a:t>de </a:t>
            </a:r>
            <a:r>
              <a:rPr sz="600" b="1" dirty="0">
                <a:solidFill>
                  <a:prstClr val="black"/>
                </a:solidFill>
                <a:cs typeface="Calibri"/>
              </a:rPr>
              <a:t>Vigilancia </a:t>
            </a:r>
            <a:r>
              <a:rPr sz="600" b="1" spc="5" dirty="0">
                <a:solidFill>
                  <a:prstClr val="black"/>
                </a:solidFill>
                <a:cs typeface="Calibri"/>
              </a:rPr>
              <a:t>Epidemiologica SISVER/SINAVE-COVID-19</a:t>
            </a:r>
            <a:r>
              <a:rPr sz="600" b="1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600" b="1" spc="5" dirty="0">
                <a:solidFill>
                  <a:prstClr val="black"/>
                </a:solidFill>
                <a:cs typeface="Calibri"/>
              </a:rPr>
              <a:t>Acumulados </a:t>
            </a:r>
            <a:r>
              <a:rPr sz="600" b="1" dirty="0">
                <a:solidFill>
                  <a:prstClr val="black"/>
                </a:solidFill>
                <a:cs typeface="Calibri"/>
              </a:rPr>
              <a:t>al </a:t>
            </a:r>
            <a:r>
              <a:rPr sz="600" b="1" spc="20" dirty="0">
                <a:solidFill>
                  <a:prstClr val="black"/>
                </a:solidFill>
                <a:cs typeface="Calibri"/>
              </a:rPr>
              <a:t>28/jun/2020 </a:t>
            </a:r>
            <a:r>
              <a:rPr sz="600" b="1" spc="15" dirty="0">
                <a:solidFill>
                  <a:prstClr val="black"/>
                </a:solidFill>
                <a:cs typeface="Calibri"/>
              </a:rPr>
              <a:t>corte de </a:t>
            </a:r>
            <a:r>
              <a:rPr sz="600" b="1" spc="5" dirty="0">
                <a:solidFill>
                  <a:prstClr val="black"/>
                </a:solidFill>
                <a:cs typeface="Calibri"/>
              </a:rPr>
              <a:t>información </a:t>
            </a:r>
            <a:r>
              <a:rPr sz="600" b="1" spc="25" dirty="0">
                <a:solidFill>
                  <a:prstClr val="black"/>
                </a:solidFill>
                <a:cs typeface="Calibri"/>
              </a:rPr>
              <a:t>4:46 pm </a:t>
            </a:r>
            <a:r>
              <a:rPr sz="600" b="1" spc="10" dirty="0">
                <a:solidFill>
                  <a:prstClr val="black"/>
                </a:solidFill>
                <a:cs typeface="Calibri"/>
              </a:rPr>
              <a:t>, Dr. </a:t>
            </a:r>
            <a:r>
              <a:rPr sz="600" b="1" spc="5" dirty="0">
                <a:solidFill>
                  <a:prstClr val="black"/>
                </a:solidFill>
                <a:cs typeface="Calibri"/>
              </a:rPr>
              <a:t>José </a:t>
            </a:r>
            <a:r>
              <a:rPr sz="600" b="1" spc="10" dirty="0">
                <a:solidFill>
                  <a:prstClr val="black"/>
                </a:solidFill>
                <a:cs typeface="Calibri"/>
              </a:rPr>
              <a:t>P. </a:t>
            </a:r>
            <a:r>
              <a:rPr sz="600" b="1" spc="20" dirty="0">
                <a:solidFill>
                  <a:prstClr val="black"/>
                </a:solidFill>
                <a:cs typeface="Calibri"/>
              </a:rPr>
              <a:t>Güémez </a:t>
            </a:r>
            <a:r>
              <a:rPr sz="600" b="1" spc="15" dirty="0">
                <a:solidFill>
                  <a:prstClr val="black"/>
                </a:solidFill>
                <a:cs typeface="Calibri"/>
              </a:rPr>
              <a:t>A.</a:t>
            </a:r>
            <a:endParaRPr sz="6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303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953239" y="-2667002"/>
            <a:ext cx="6285521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42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701567" y="48436"/>
            <a:ext cx="9267582" cy="6668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BEBEBE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marL="12700" algn="ctr">
              <a:lnSpc>
                <a:spcPts val="2480"/>
              </a:lnSpc>
              <a:spcBef>
                <a:spcPts val="100"/>
              </a:spcBef>
            </a:pPr>
            <a:r>
              <a:rPr lang="es-MX" sz="2200" kern="0" spc="295" dirty="0">
                <a:solidFill>
                  <a:srgbClr val="9D2247"/>
                </a:solidFill>
                <a:latin typeface="Calibri"/>
                <a:cs typeface="Calibri"/>
              </a:rPr>
              <a:t>Curva</a:t>
            </a:r>
            <a:r>
              <a:rPr lang="es-MX" sz="2200" kern="0" spc="120" dirty="0">
                <a:solidFill>
                  <a:srgbClr val="9D2247"/>
                </a:solidFill>
                <a:latin typeface="Calibri"/>
                <a:cs typeface="Calibri"/>
              </a:rPr>
              <a:t> </a:t>
            </a:r>
            <a:r>
              <a:rPr lang="es-MX" sz="2200" kern="0" spc="290" dirty="0">
                <a:solidFill>
                  <a:srgbClr val="9D2247"/>
                </a:solidFill>
                <a:latin typeface="Calibri"/>
                <a:cs typeface="Calibri"/>
              </a:rPr>
              <a:t>epidémica</a:t>
            </a:r>
            <a:r>
              <a:rPr lang="es-MX" sz="2200" kern="0" spc="85" dirty="0">
                <a:solidFill>
                  <a:srgbClr val="9D2247"/>
                </a:solidFill>
                <a:latin typeface="Calibri"/>
                <a:cs typeface="Calibri"/>
              </a:rPr>
              <a:t> </a:t>
            </a:r>
            <a:r>
              <a:rPr lang="es-MX" sz="2200" kern="0" spc="305" dirty="0">
                <a:solidFill>
                  <a:srgbClr val="9D2247"/>
                </a:solidFill>
                <a:latin typeface="Calibri"/>
                <a:cs typeface="Calibri"/>
              </a:rPr>
              <a:t>de</a:t>
            </a:r>
            <a:r>
              <a:rPr lang="es-MX" sz="2200" kern="0" spc="135" dirty="0">
                <a:solidFill>
                  <a:srgbClr val="9D2247"/>
                </a:solidFill>
                <a:latin typeface="Calibri"/>
                <a:cs typeface="Calibri"/>
              </a:rPr>
              <a:t> </a:t>
            </a:r>
            <a:r>
              <a:rPr lang="es-MX" sz="2200" kern="0" spc="295" dirty="0">
                <a:solidFill>
                  <a:srgbClr val="9D2247"/>
                </a:solidFill>
                <a:latin typeface="Calibri"/>
                <a:cs typeface="Calibri"/>
              </a:rPr>
              <a:t>casos</a:t>
            </a:r>
            <a:r>
              <a:rPr lang="es-MX" sz="2200" kern="0" spc="80" dirty="0">
                <a:solidFill>
                  <a:srgbClr val="9D2247"/>
                </a:solidFill>
                <a:latin typeface="Calibri"/>
                <a:cs typeface="Calibri"/>
              </a:rPr>
              <a:t> COVID-19 </a:t>
            </a:r>
            <a:r>
              <a:rPr lang="es-MX" sz="2200" kern="0" spc="310" dirty="0">
                <a:solidFill>
                  <a:srgbClr val="9D2247"/>
                </a:solidFill>
                <a:latin typeface="Calibri"/>
                <a:cs typeface="Calibri"/>
              </a:rPr>
              <a:t>acumulados</a:t>
            </a:r>
            <a:r>
              <a:rPr lang="es-MX" sz="2200" kern="0" dirty="0">
                <a:latin typeface="Calibri"/>
                <a:cs typeface="Calibri"/>
              </a:rPr>
              <a:t> </a:t>
            </a:r>
            <a:r>
              <a:rPr lang="es-MX" sz="2200" kern="0" spc="265" dirty="0">
                <a:solidFill>
                  <a:srgbClr val="9D2247"/>
                </a:solidFill>
                <a:latin typeface="Calibri"/>
                <a:cs typeface="Calibri"/>
              </a:rPr>
              <a:t>Incidentes</a:t>
            </a:r>
            <a:r>
              <a:rPr lang="es-MX" sz="2200" kern="0" spc="145" dirty="0">
                <a:solidFill>
                  <a:srgbClr val="9D2247"/>
                </a:solidFill>
                <a:latin typeface="Calibri"/>
                <a:cs typeface="Calibri"/>
              </a:rPr>
              <a:t> </a:t>
            </a:r>
            <a:r>
              <a:rPr lang="es-MX" sz="2200" kern="0" spc="254" dirty="0">
                <a:solidFill>
                  <a:srgbClr val="9D2247"/>
                </a:solidFill>
                <a:latin typeface="Calibri"/>
                <a:cs typeface="Calibri"/>
              </a:rPr>
              <a:t>por</a:t>
            </a:r>
            <a:r>
              <a:rPr lang="es-MX" sz="2200" kern="0" spc="114" dirty="0">
                <a:solidFill>
                  <a:srgbClr val="9D2247"/>
                </a:solidFill>
                <a:latin typeface="Calibri"/>
                <a:cs typeface="Calibri"/>
              </a:rPr>
              <a:t> </a:t>
            </a:r>
          </a:p>
          <a:p>
            <a:pPr marL="12700" algn="ctr">
              <a:lnSpc>
                <a:spcPts val="2480"/>
              </a:lnSpc>
              <a:spcBef>
                <a:spcPts val="100"/>
              </a:spcBef>
            </a:pPr>
            <a:r>
              <a:rPr lang="es-MX" sz="2200" kern="0" spc="285" dirty="0">
                <a:solidFill>
                  <a:srgbClr val="9D2247"/>
                </a:solidFill>
                <a:latin typeface="Calibri"/>
                <a:cs typeface="Calibri"/>
              </a:rPr>
              <a:t>fecha</a:t>
            </a:r>
            <a:r>
              <a:rPr lang="es-MX" sz="2200" kern="0" spc="140" dirty="0">
                <a:solidFill>
                  <a:srgbClr val="9D2247"/>
                </a:solidFill>
                <a:latin typeface="Calibri"/>
                <a:cs typeface="Calibri"/>
              </a:rPr>
              <a:t> </a:t>
            </a:r>
            <a:r>
              <a:rPr lang="es-MX" sz="2200" kern="0" spc="310" dirty="0">
                <a:solidFill>
                  <a:srgbClr val="9D2247"/>
                </a:solidFill>
                <a:latin typeface="Calibri"/>
                <a:cs typeface="Calibri"/>
              </a:rPr>
              <a:t>de</a:t>
            </a:r>
            <a:r>
              <a:rPr lang="es-MX" sz="2200" kern="0" spc="114" dirty="0">
                <a:solidFill>
                  <a:srgbClr val="9D2247"/>
                </a:solidFill>
                <a:latin typeface="Calibri"/>
                <a:cs typeface="Calibri"/>
              </a:rPr>
              <a:t> </a:t>
            </a:r>
            <a:r>
              <a:rPr lang="es-MX" sz="2200" kern="0" spc="220" dirty="0">
                <a:solidFill>
                  <a:srgbClr val="9D2247"/>
                </a:solidFill>
                <a:latin typeface="Calibri"/>
                <a:cs typeface="Calibri"/>
              </a:rPr>
              <a:t>inicio</a:t>
            </a:r>
            <a:r>
              <a:rPr lang="es-MX" sz="2200" kern="0" spc="135" dirty="0">
                <a:solidFill>
                  <a:srgbClr val="9D2247"/>
                </a:solidFill>
                <a:latin typeface="Calibri"/>
                <a:cs typeface="Calibri"/>
              </a:rPr>
              <a:t> </a:t>
            </a:r>
            <a:r>
              <a:rPr lang="es-MX" sz="2200" kern="0" spc="310" dirty="0">
                <a:solidFill>
                  <a:srgbClr val="9D2247"/>
                </a:solidFill>
                <a:latin typeface="Calibri"/>
                <a:cs typeface="Calibri"/>
              </a:rPr>
              <a:t>de</a:t>
            </a:r>
            <a:r>
              <a:rPr lang="es-MX" sz="2200" kern="0" spc="130" dirty="0">
                <a:solidFill>
                  <a:srgbClr val="9D2247"/>
                </a:solidFill>
                <a:latin typeface="Calibri"/>
                <a:cs typeface="Calibri"/>
              </a:rPr>
              <a:t> </a:t>
            </a:r>
            <a:r>
              <a:rPr lang="es-MX" sz="2200" kern="0" spc="250" dirty="0">
                <a:solidFill>
                  <a:srgbClr val="9D2247"/>
                </a:solidFill>
                <a:latin typeface="Calibri"/>
                <a:cs typeface="Calibri"/>
              </a:rPr>
              <a:t>síntomas al 28 de junio del 2020 en Sinaloa</a:t>
            </a:r>
            <a:endParaRPr lang="es-MX" sz="2200" kern="0" dirty="0">
              <a:latin typeface="Calibri"/>
              <a:cs typeface="Calibri"/>
            </a:endParaRPr>
          </a:p>
        </p:txBody>
      </p:sp>
      <p:grpSp>
        <p:nvGrpSpPr>
          <p:cNvPr id="3" name="object 6"/>
          <p:cNvGrpSpPr/>
          <p:nvPr/>
        </p:nvGrpSpPr>
        <p:grpSpPr>
          <a:xfrm>
            <a:off x="10230418" y="2910507"/>
            <a:ext cx="1532890" cy="457834"/>
            <a:chOff x="10230418" y="2910507"/>
            <a:chExt cx="1532890" cy="457834"/>
          </a:xfrm>
        </p:grpSpPr>
        <p:sp>
          <p:nvSpPr>
            <p:cNvPr id="4" name="object 7"/>
            <p:cNvSpPr/>
            <p:nvPr/>
          </p:nvSpPr>
          <p:spPr>
            <a:xfrm>
              <a:off x="10230418" y="2910507"/>
              <a:ext cx="1532890" cy="457834"/>
            </a:xfrm>
            <a:custGeom>
              <a:avLst/>
              <a:gdLst/>
              <a:ahLst/>
              <a:cxnLst/>
              <a:rect l="l" t="t" r="r" b="b"/>
              <a:pathLst>
                <a:path w="1532890" h="457835">
                  <a:moveTo>
                    <a:pt x="1532370" y="0"/>
                  </a:moveTo>
                  <a:lnTo>
                    <a:pt x="0" y="0"/>
                  </a:lnTo>
                  <a:lnTo>
                    <a:pt x="0" y="457458"/>
                  </a:lnTo>
                  <a:lnTo>
                    <a:pt x="1532371" y="457458"/>
                  </a:lnTo>
                  <a:lnTo>
                    <a:pt x="153237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8"/>
            <p:cNvSpPr/>
            <p:nvPr/>
          </p:nvSpPr>
          <p:spPr>
            <a:xfrm>
              <a:off x="10230409" y="2910509"/>
              <a:ext cx="1532890" cy="457834"/>
            </a:xfrm>
            <a:custGeom>
              <a:avLst/>
              <a:gdLst/>
              <a:ahLst/>
              <a:cxnLst/>
              <a:rect l="l" t="t" r="r" b="b"/>
              <a:pathLst>
                <a:path w="1532890" h="457835">
                  <a:moveTo>
                    <a:pt x="1532369" y="0"/>
                  </a:moveTo>
                  <a:lnTo>
                    <a:pt x="1522920" y="0"/>
                  </a:lnTo>
                  <a:lnTo>
                    <a:pt x="1522920" y="447725"/>
                  </a:lnTo>
                  <a:lnTo>
                    <a:pt x="0" y="447725"/>
                  </a:lnTo>
                  <a:lnTo>
                    <a:pt x="0" y="457466"/>
                  </a:lnTo>
                  <a:lnTo>
                    <a:pt x="1522920" y="457466"/>
                  </a:lnTo>
                  <a:lnTo>
                    <a:pt x="1532369" y="457466"/>
                  </a:lnTo>
                  <a:lnTo>
                    <a:pt x="1532369" y="447725"/>
                  </a:lnTo>
                  <a:lnTo>
                    <a:pt x="15323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" name="object 9"/>
          <p:cNvSpPr txBox="1"/>
          <p:nvPr/>
        </p:nvSpPr>
        <p:spPr>
          <a:xfrm>
            <a:off x="10503382" y="2447951"/>
            <a:ext cx="972819" cy="5022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640" marR="5080" indent="-28575">
              <a:lnSpc>
                <a:spcPct val="111600"/>
              </a:lnSpc>
              <a:spcBef>
                <a:spcPts val="95"/>
              </a:spcBef>
            </a:pPr>
            <a:r>
              <a:rPr sz="1400" b="1" spc="5" dirty="0">
                <a:solidFill>
                  <a:prstClr val="black"/>
                </a:solidFill>
                <a:cs typeface="Calibri"/>
              </a:rPr>
              <a:t>C</a:t>
            </a:r>
            <a:r>
              <a:rPr sz="1400" b="1" spc="-5" dirty="0">
                <a:solidFill>
                  <a:prstClr val="black"/>
                </a:solidFill>
                <a:cs typeface="Calibri"/>
              </a:rPr>
              <a:t>on</a:t>
            </a:r>
            <a:r>
              <a:rPr sz="1400" b="1" dirty="0">
                <a:solidFill>
                  <a:prstClr val="black"/>
                </a:solidFill>
                <a:cs typeface="Calibri"/>
              </a:rPr>
              <a:t>f</a:t>
            </a:r>
            <a:r>
              <a:rPr sz="1400" b="1" spc="20" dirty="0">
                <a:solidFill>
                  <a:prstClr val="black"/>
                </a:solidFill>
                <a:cs typeface="Calibri"/>
              </a:rPr>
              <a:t>ir</a:t>
            </a:r>
            <a:r>
              <a:rPr sz="1400" b="1" spc="-20" dirty="0">
                <a:solidFill>
                  <a:prstClr val="black"/>
                </a:solidFill>
                <a:cs typeface="Calibri"/>
              </a:rPr>
              <a:t>m</a:t>
            </a:r>
            <a:r>
              <a:rPr sz="1400" b="1" spc="-25" dirty="0">
                <a:solidFill>
                  <a:prstClr val="black"/>
                </a:solidFill>
                <a:cs typeface="Calibri"/>
              </a:rPr>
              <a:t>a</a:t>
            </a:r>
            <a:r>
              <a:rPr sz="1400" b="1" spc="-5" dirty="0">
                <a:solidFill>
                  <a:prstClr val="black"/>
                </a:solidFill>
                <a:cs typeface="Calibri"/>
              </a:rPr>
              <a:t>do</a:t>
            </a:r>
            <a:r>
              <a:rPr sz="1400" b="1" spc="5" dirty="0">
                <a:solidFill>
                  <a:prstClr val="black"/>
                </a:solidFill>
                <a:cs typeface="Calibri"/>
              </a:rPr>
              <a:t>s  </a:t>
            </a:r>
            <a:r>
              <a:rPr sz="1400" b="1" spc="-5" dirty="0">
                <a:solidFill>
                  <a:prstClr val="black"/>
                </a:solidFill>
                <a:cs typeface="Calibri"/>
              </a:rPr>
              <a:t>acumulados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7" name="object 10"/>
          <p:cNvSpPr txBox="1"/>
          <p:nvPr/>
        </p:nvSpPr>
        <p:spPr>
          <a:xfrm>
            <a:off x="10230418" y="2973839"/>
            <a:ext cx="15233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4190">
              <a:spcBef>
                <a:spcPts val="100"/>
              </a:spcBef>
            </a:pPr>
            <a:r>
              <a:rPr b="1" spc="-20" dirty="0">
                <a:solidFill>
                  <a:srgbClr val="FFFFFF"/>
                </a:solidFill>
                <a:cs typeface="Calibri"/>
              </a:rPr>
              <a:t>7,935</a:t>
            </a:r>
            <a:endParaRPr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8" name="object 11"/>
          <p:cNvGrpSpPr/>
          <p:nvPr/>
        </p:nvGrpSpPr>
        <p:grpSpPr>
          <a:xfrm>
            <a:off x="848410" y="1834891"/>
            <a:ext cx="8682355" cy="3701415"/>
            <a:chOff x="849434" y="1846726"/>
            <a:chExt cx="8682355" cy="3701415"/>
          </a:xfrm>
        </p:grpSpPr>
        <p:sp>
          <p:nvSpPr>
            <p:cNvPr id="9" name="object 12"/>
            <p:cNvSpPr/>
            <p:nvPr/>
          </p:nvSpPr>
          <p:spPr>
            <a:xfrm>
              <a:off x="854831" y="5090126"/>
              <a:ext cx="8671560" cy="0"/>
            </a:xfrm>
            <a:custGeom>
              <a:avLst/>
              <a:gdLst/>
              <a:ahLst/>
              <a:cxnLst/>
              <a:rect l="l" t="t" r="r" b="b"/>
              <a:pathLst>
                <a:path w="8671560">
                  <a:moveTo>
                    <a:pt x="0" y="0"/>
                  </a:moveTo>
                  <a:lnTo>
                    <a:pt x="8671014" y="0"/>
                  </a:lnTo>
                </a:path>
              </a:pathLst>
            </a:custGeom>
            <a:ln w="1028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3"/>
            <p:cNvSpPr/>
            <p:nvPr/>
          </p:nvSpPr>
          <p:spPr>
            <a:xfrm>
              <a:off x="1997951" y="4786959"/>
              <a:ext cx="2539365" cy="709295"/>
            </a:xfrm>
            <a:custGeom>
              <a:avLst/>
              <a:gdLst/>
              <a:ahLst/>
              <a:cxnLst/>
              <a:rect l="l" t="t" r="r" b="b"/>
              <a:pathLst>
                <a:path w="2539365" h="709295">
                  <a:moveTo>
                    <a:pt x="21082" y="688708"/>
                  </a:moveTo>
                  <a:lnTo>
                    <a:pt x="0" y="688708"/>
                  </a:lnTo>
                  <a:lnTo>
                    <a:pt x="0" y="709256"/>
                  </a:lnTo>
                  <a:lnTo>
                    <a:pt x="21082" y="709256"/>
                  </a:lnTo>
                  <a:lnTo>
                    <a:pt x="21082" y="688708"/>
                  </a:lnTo>
                  <a:close/>
                </a:path>
                <a:path w="2539365" h="709295">
                  <a:moveTo>
                    <a:pt x="94830" y="698982"/>
                  </a:moveTo>
                  <a:lnTo>
                    <a:pt x="63220" y="698982"/>
                  </a:lnTo>
                  <a:lnTo>
                    <a:pt x="63220" y="709256"/>
                  </a:lnTo>
                  <a:lnTo>
                    <a:pt x="94830" y="709256"/>
                  </a:lnTo>
                  <a:lnTo>
                    <a:pt x="94830" y="698982"/>
                  </a:lnTo>
                  <a:close/>
                </a:path>
                <a:path w="2539365" h="709295">
                  <a:moveTo>
                    <a:pt x="168579" y="668147"/>
                  </a:moveTo>
                  <a:lnTo>
                    <a:pt x="136969" y="668147"/>
                  </a:lnTo>
                  <a:lnTo>
                    <a:pt x="136969" y="709256"/>
                  </a:lnTo>
                  <a:lnTo>
                    <a:pt x="168579" y="709256"/>
                  </a:lnTo>
                  <a:lnTo>
                    <a:pt x="168579" y="668147"/>
                  </a:lnTo>
                  <a:close/>
                </a:path>
                <a:path w="2539365" h="709295">
                  <a:moveTo>
                    <a:pt x="231787" y="688708"/>
                  </a:moveTo>
                  <a:lnTo>
                    <a:pt x="210718" y="688708"/>
                  </a:lnTo>
                  <a:lnTo>
                    <a:pt x="210718" y="709256"/>
                  </a:lnTo>
                  <a:lnTo>
                    <a:pt x="231787" y="709256"/>
                  </a:lnTo>
                  <a:lnTo>
                    <a:pt x="231787" y="688708"/>
                  </a:lnTo>
                  <a:close/>
                </a:path>
                <a:path w="2539365" h="709295">
                  <a:moveTo>
                    <a:pt x="305549" y="698982"/>
                  </a:moveTo>
                  <a:lnTo>
                    <a:pt x="273939" y="698982"/>
                  </a:lnTo>
                  <a:lnTo>
                    <a:pt x="273939" y="709256"/>
                  </a:lnTo>
                  <a:lnTo>
                    <a:pt x="305549" y="709256"/>
                  </a:lnTo>
                  <a:lnTo>
                    <a:pt x="305549" y="698982"/>
                  </a:lnTo>
                  <a:close/>
                </a:path>
                <a:path w="2539365" h="709295">
                  <a:moveTo>
                    <a:pt x="368757" y="657860"/>
                  </a:moveTo>
                  <a:lnTo>
                    <a:pt x="347687" y="657860"/>
                  </a:lnTo>
                  <a:lnTo>
                    <a:pt x="347687" y="709256"/>
                  </a:lnTo>
                  <a:lnTo>
                    <a:pt x="368757" y="709256"/>
                  </a:lnTo>
                  <a:lnTo>
                    <a:pt x="368757" y="657860"/>
                  </a:lnTo>
                  <a:close/>
                </a:path>
                <a:path w="2539365" h="709295">
                  <a:moveTo>
                    <a:pt x="442506" y="637311"/>
                  </a:moveTo>
                  <a:lnTo>
                    <a:pt x="410895" y="637311"/>
                  </a:lnTo>
                  <a:lnTo>
                    <a:pt x="410895" y="709256"/>
                  </a:lnTo>
                  <a:lnTo>
                    <a:pt x="442506" y="709256"/>
                  </a:lnTo>
                  <a:lnTo>
                    <a:pt x="442506" y="637311"/>
                  </a:lnTo>
                  <a:close/>
                </a:path>
                <a:path w="2539365" h="709295">
                  <a:moveTo>
                    <a:pt x="516255" y="637311"/>
                  </a:moveTo>
                  <a:lnTo>
                    <a:pt x="484657" y="637311"/>
                  </a:lnTo>
                  <a:lnTo>
                    <a:pt x="484657" y="709256"/>
                  </a:lnTo>
                  <a:lnTo>
                    <a:pt x="516255" y="709256"/>
                  </a:lnTo>
                  <a:lnTo>
                    <a:pt x="516255" y="637311"/>
                  </a:lnTo>
                  <a:close/>
                </a:path>
                <a:path w="2539365" h="709295">
                  <a:moveTo>
                    <a:pt x="579475" y="637311"/>
                  </a:moveTo>
                  <a:lnTo>
                    <a:pt x="558406" y="637311"/>
                  </a:lnTo>
                  <a:lnTo>
                    <a:pt x="558406" y="709256"/>
                  </a:lnTo>
                  <a:lnTo>
                    <a:pt x="579475" y="709256"/>
                  </a:lnTo>
                  <a:lnTo>
                    <a:pt x="579475" y="637311"/>
                  </a:lnTo>
                  <a:close/>
                </a:path>
                <a:path w="2539365" h="709295">
                  <a:moveTo>
                    <a:pt x="653224" y="513956"/>
                  </a:moveTo>
                  <a:lnTo>
                    <a:pt x="621614" y="513956"/>
                  </a:lnTo>
                  <a:lnTo>
                    <a:pt x="621614" y="709256"/>
                  </a:lnTo>
                  <a:lnTo>
                    <a:pt x="653224" y="709256"/>
                  </a:lnTo>
                  <a:lnTo>
                    <a:pt x="653224" y="513956"/>
                  </a:lnTo>
                  <a:close/>
                </a:path>
                <a:path w="2539365" h="709295">
                  <a:moveTo>
                    <a:pt x="726973" y="555066"/>
                  </a:moveTo>
                  <a:lnTo>
                    <a:pt x="695363" y="555066"/>
                  </a:lnTo>
                  <a:lnTo>
                    <a:pt x="695363" y="709256"/>
                  </a:lnTo>
                  <a:lnTo>
                    <a:pt x="726973" y="709256"/>
                  </a:lnTo>
                  <a:lnTo>
                    <a:pt x="726973" y="555066"/>
                  </a:lnTo>
                  <a:close/>
                </a:path>
                <a:path w="2539365" h="709295">
                  <a:moveTo>
                    <a:pt x="790194" y="596188"/>
                  </a:moveTo>
                  <a:lnTo>
                    <a:pt x="769112" y="596188"/>
                  </a:lnTo>
                  <a:lnTo>
                    <a:pt x="769112" y="709256"/>
                  </a:lnTo>
                  <a:lnTo>
                    <a:pt x="790194" y="709256"/>
                  </a:lnTo>
                  <a:lnTo>
                    <a:pt x="790194" y="596188"/>
                  </a:lnTo>
                  <a:close/>
                </a:path>
                <a:path w="2539365" h="709295">
                  <a:moveTo>
                    <a:pt x="863942" y="575627"/>
                  </a:moveTo>
                  <a:lnTo>
                    <a:pt x="832332" y="575627"/>
                  </a:lnTo>
                  <a:lnTo>
                    <a:pt x="832332" y="709256"/>
                  </a:lnTo>
                  <a:lnTo>
                    <a:pt x="863942" y="709256"/>
                  </a:lnTo>
                  <a:lnTo>
                    <a:pt x="863942" y="575627"/>
                  </a:lnTo>
                  <a:close/>
                </a:path>
                <a:path w="2539365" h="709295">
                  <a:moveTo>
                    <a:pt x="937691" y="555066"/>
                  </a:moveTo>
                  <a:lnTo>
                    <a:pt x="906081" y="555066"/>
                  </a:lnTo>
                  <a:lnTo>
                    <a:pt x="906081" y="709256"/>
                  </a:lnTo>
                  <a:lnTo>
                    <a:pt x="937691" y="709256"/>
                  </a:lnTo>
                  <a:lnTo>
                    <a:pt x="937691" y="555066"/>
                  </a:lnTo>
                  <a:close/>
                </a:path>
                <a:path w="2539365" h="709295">
                  <a:moveTo>
                    <a:pt x="1000899" y="585914"/>
                  </a:moveTo>
                  <a:lnTo>
                    <a:pt x="979830" y="585914"/>
                  </a:lnTo>
                  <a:lnTo>
                    <a:pt x="979830" y="709256"/>
                  </a:lnTo>
                  <a:lnTo>
                    <a:pt x="1000899" y="709256"/>
                  </a:lnTo>
                  <a:lnTo>
                    <a:pt x="1000899" y="585914"/>
                  </a:lnTo>
                  <a:close/>
                </a:path>
                <a:path w="2539365" h="709295">
                  <a:moveTo>
                    <a:pt x="1074661" y="524230"/>
                  </a:moveTo>
                  <a:lnTo>
                    <a:pt x="1043051" y="524230"/>
                  </a:lnTo>
                  <a:lnTo>
                    <a:pt x="1043051" y="709256"/>
                  </a:lnTo>
                  <a:lnTo>
                    <a:pt x="1074661" y="709256"/>
                  </a:lnTo>
                  <a:lnTo>
                    <a:pt x="1074661" y="524230"/>
                  </a:lnTo>
                  <a:close/>
                </a:path>
                <a:path w="2539365" h="709295">
                  <a:moveTo>
                    <a:pt x="1137869" y="513956"/>
                  </a:moveTo>
                  <a:lnTo>
                    <a:pt x="1116799" y="513956"/>
                  </a:lnTo>
                  <a:lnTo>
                    <a:pt x="1116799" y="709256"/>
                  </a:lnTo>
                  <a:lnTo>
                    <a:pt x="1137869" y="709256"/>
                  </a:lnTo>
                  <a:lnTo>
                    <a:pt x="1137869" y="513956"/>
                  </a:lnTo>
                  <a:close/>
                </a:path>
                <a:path w="2539365" h="709295">
                  <a:moveTo>
                    <a:pt x="1211618" y="421449"/>
                  </a:moveTo>
                  <a:lnTo>
                    <a:pt x="1180007" y="421449"/>
                  </a:lnTo>
                  <a:lnTo>
                    <a:pt x="1180007" y="709256"/>
                  </a:lnTo>
                  <a:lnTo>
                    <a:pt x="1211618" y="709256"/>
                  </a:lnTo>
                  <a:lnTo>
                    <a:pt x="1211618" y="421449"/>
                  </a:lnTo>
                  <a:close/>
                </a:path>
                <a:path w="2539365" h="709295">
                  <a:moveTo>
                    <a:pt x="1285367" y="493395"/>
                  </a:moveTo>
                  <a:lnTo>
                    <a:pt x="1253769" y="493395"/>
                  </a:lnTo>
                  <a:lnTo>
                    <a:pt x="1253769" y="709256"/>
                  </a:lnTo>
                  <a:lnTo>
                    <a:pt x="1285367" y="709256"/>
                  </a:lnTo>
                  <a:lnTo>
                    <a:pt x="1285367" y="493395"/>
                  </a:lnTo>
                  <a:close/>
                </a:path>
                <a:path w="2539365" h="709295">
                  <a:moveTo>
                    <a:pt x="1348587" y="462559"/>
                  </a:moveTo>
                  <a:lnTo>
                    <a:pt x="1327518" y="462559"/>
                  </a:lnTo>
                  <a:lnTo>
                    <a:pt x="1327518" y="709256"/>
                  </a:lnTo>
                  <a:lnTo>
                    <a:pt x="1348587" y="709256"/>
                  </a:lnTo>
                  <a:lnTo>
                    <a:pt x="1348587" y="462559"/>
                  </a:lnTo>
                  <a:close/>
                </a:path>
                <a:path w="2539365" h="709295">
                  <a:moveTo>
                    <a:pt x="1422336" y="380339"/>
                  </a:moveTo>
                  <a:lnTo>
                    <a:pt x="1390726" y="380339"/>
                  </a:lnTo>
                  <a:lnTo>
                    <a:pt x="1390726" y="709256"/>
                  </a:lnTo>
                  <a:lnTo>
                    <a:pt x="1422336" y="709256"/>
                  </a:lnTo>
                  <a:lnTo>
                    <a:pt x="1422336" y="380339"/>
                  </a:lnTo>
                  <a:close/>
                </a:path>
                <a:path w="2539365" h="709295">
                  <a:moveTo>
                    <a:pt x="1496085" y="390613"/>
                  </a:moveTo>
                  <a:lnTo>
                    <a:pt x="1464475" y="390613"/>
                  </a:lnTo>
                  <a:lnTo>
                    <a:pt x="1464475" y="709256"/>
                  </a:lnTo>
                  <a:lnTo>
                    <a:pt x="1496085" y="709256"/>
                  </a:lnTo>
                  <a:lnTo>
                    <a:pt x="1496085" y="390613"/>
                  </a:lnTo>
                  <a:close/>
                </a:path>
                <a:path w="2539365" h="709295">
                  <a:moveTo>
                    <a:pt x="1559306" y="442010"/>
                  </a:moveTo>
                  <a:lnTo>
                    <a:pt x="1538224" y="442010"/>
                  </a:lnTo>
                  <a:lnTo>
                    <a:pt x="1538224" y="709256"/>
                  </a:lnTo>
                  <a:lnTo>
                    <a:pt x="1559306" y="709256"/>
                  </a:lnTo>
                  <a:lnTo>
                    <a:pt x="1559306" y="442010"/>
                  </a:lnTo>
                  <a:close/>
                </a:path>
                <a:path w="2539365" h="709295">
                  <a:moveTo>
                    <a:pt x="1633054" y="359778"/>
                  </a:moveTo>
                  <a:lnTo>
                    <a:pt x="1601444" y="359778"/>
                  </a:lnTo>
                  <a:lnTo>
                    <a:pt x="1601444" y="709256"/>
                  </a:lnTo>
                  <a:lnTo>
                    <a:pt x="1633054" y="709256"/>
                  </a:lnTo>
                  <a:lnTo>
                    <a:pt x="1633054" y="359778"/>
                  </a:lnTo>
                  <a:close/>
                </a:path>
                <a:path w="2539365" h="709295">
                  <a:moveTo>
                    <a:pt x="1706803" y="359778"/>
                  </a:moveTo>
                  <a:lnTo>
                    <a:pt x="1675193" y="359778"/>
                  </a:lnTo>
                  <a:lnTo>
                    <a:pt x="1675193" y="709256"/>
                  </a:lnTo>
                  <a:lnTo>
                    <a:pt x="1706803" y="709256"/>
                  </a:lnTo>
                  <a:lnTo>
                    <a:pt x="1706803" y="359778"/>
                  </a:lnTo>
                  <a:close/>
                </a:path>
                <a:path w="2539365" h="709295">
                  <a:moveTo>
                    <a:pt x="1770011" y="236423"/>
                  </a:moveTo>
                  <a:lnTo>
                    <a:pt x="1748942" y="236423"/>
                  </a:lnTo>
                  <a:lnTo>
                    <a:pt x="1748942" y="709256"/>
                  </a:lnTo>
                  <a:lnTo>
                    <a:pt x="1770011" y="709256"/>
                  </a:lnTo>
                  <a:lnTo>
                    <a:pt x="1770011" y="236423"/>
                  </a:lnTo>
                  <a:close/>
                </a:path>
                <a:path w="2539365" h="709295">
                  <a:moveTo>
                    <a:pt x="1843760" y="256984"/>
                  </a:moveTo>
                  <a:lnTo>
                    <a:pt x="1812163" y="256984"/>
                  </a:lnTo>
                  <a:lnTo>
                    <a:pt x="1812163" y="709256"/>
                  </a:lnTo>
                  <a:lnTo>
                    <a:pt x="1843760" y="709256"/>
                  </a:lnTo>
                  <a:lnTo>
                    <a:pt x="1843760" y="256984"/>
                  </a:lnTo>
                  <a:close/>
                </a:path>
                <a:path w="2539365" h="709295">
                  <a:moveTo>
                    <a:pt x="1906981" y="133629"/>
                  </a:moveTo>
                  <a:lnTo>
                    <a:pt x="1885911" y="133629"/>
                  </a:lnTo>
                  <a:lnTo>
                    <a:pt x="1885911" y="709256"/>
                  </a:lnTo>
                  <a:lnTo>
                    <a:pt x="1906981" y="709256"/>
                  </a:lnTo>
                  <a:lnTo>
                    <a:pt x="1906981" y="133629"/>
                  </a:lnTo>
                  <a:close/>
                </a:path>
                <a:path w="2539365" h="709295">
                  <a:moveTo>
                    <a:pt x="1980730" y="236423"/>
                  </a:moveTo>
                  <a:lnTo>
                    <a:pt x="1949119" y="236423"/>
                  </a:lnTo>
                  <a:lnTo>
                    <a:pt x="1949119" y="709256"/>
                  </a:lnTo>
                  <a:lnTo>
                    <a:pt x="1980730" y="709256"/>
                  </a:lnTo>
                  <a:lnTo>
                    <a:pt x="1980730" y="236423"/>
                  </a:lnTo>
                  <a:close/>
                </a:path>
                <a:path w="2539365" h="709295">
                  <a:moveTo>
                    <a:pt x="2054479" y="195313"/>
                  </a:moveTo>
                  <a:lnTo>
                    <a:pt x="2022881" y="195313"/>
                  </a:lnTo>
                  <a:lnTo>
                    <a:pt x="2022881" y="709256"/>
                  </a:lnTo>
                  <a:lnTo>
                    <a:pt x="2054479" y="709256"/>
                  </a:lnTo>
                  <a:lnTo>
                    <a:pt x="2054479" y="195313"/>
                  </a:lnTo>
                  <a:close/>
                </a:path>
                <a:path w="2539365" h="709295">
                  <a:moveTo>
                    <a:pt x="2117699" y="164465"/>
                  </a:moveTo>
                  <a:lnTo>
                    <a:pt x="2096630" y="164465"/>
                  </a:lnTo>
                  <a:lnTo>
                    <a:pt x="2096630" y="709256"/>
                  </a:lnTo>
                  <a:lnTo>
                    <a:pt x="2117699" y="709256"/>
                  </a:lnTo>
                  <a:lnTo>
                    <a:pt x="2117699" y="164465"/>
                  </a:lnTo>
                  <a:close/>
                </a:path>
                <a:path w="2539365" h="709295">
                  <a:moveTo>
                    <a:pt x="2191448" y="287820"/>
                  </a:moveTo>
                  <a:lnTo>
                    <a:pt x="2159838" y="287820"/>
                  </a:lnTo>
                  <a:lnTo>
                    <a:pt x="2159838" y="709256"/>
                  </a:lnTo>
                  <a:lnTo>
                    <a:pt x="2191448" y="709256"/>
                  </a:lnTo>
                  <a:lnTo>
                    <a:pt x="2191448" y="287820"/>
                  </a:lnTo>
                  <a:close/>
                </a:path>
                <a:path w="2539365" h="709295">
                  <a:moveTo>
                    <a:pt x="2265197" y="287820"/>
                  </a:moveTo>
                  <a:lnTo>
                    <a:pt x="2233587" y="287820"/>
                  </a:lnTo>
                  <a:lnTo>
                    <a:pt x="2233587" y="709256"/>
                  </a:lnTo>
                  <a:lnTo>
                    <a:pt x="2265197" y="709256"/>
                  </a:lnTo>
                  <a:lnTo>
                    <a:pt x="2265197" y="287820"/>
                  </a:lnTo>
                  <a:close/>
                </a:path>
                <a:path w="2539365" h="709295">
                  <a:moveTo>
                    <a:pt x="2328418" y="174752"/>
                  </a:moveTo>
                  <a:lnTo>
                    <a:pt x="2307336" y="174752"/>
                  </a:lnTo>
                  <a:lnTo>
                    <a:pt x="2307336" y="709256"/>
                  </a:lnTo>
                  <a:lnTo>
                    <a:pt x="2328418" y="709256"/>
                  </a:lnTo>
                  <a:lnTo>
                    <a:pt x="2328418" y="174752"/>
                  </a:lnTo>
                  <a:close/>
                </a:path>
                <a:path w="2539365" h="709295">
                  <a:moveTo>
                    <a:pt x="2402167" y="102793"/>
                  </a:moveTo>
                  <a:lnTo>
                    <a:pt x="2370556" y="102793"/>
                  </a:lnTo>
                  <a:lnTo>
                    <a:pt x="2370556" y="709256"/>
                  </a:lnTo>
                  <a:lnTo>
                    <a:pt x="2402167" y="709256"/>
                  </a:lnTo>
                  <a:lnTo>
                    <a:pt x="2402167" y="102793"/>
                  </a:lnTo>
                  <a:close/>
                </a:path>
                <a:path w="2539365" h="709295">
                  <a:moveTo>
                    <a:pt x="2475915" y="123355"/>
                  </a:moveTo>
                  <a:lnTo>
                    <a:pt x="2444305" y="123355"/>
                  </a:lnTo>
                  <a:lnTo>
                    <a:pt x="2444305" y="709256"/>
                  </a:lnTo>
                  <a:lnTo>
                    <a:pt x="2475915" y="709256"/>
                  </a:lnTo>
                  <a:lnTo>
                    <a:pt x="2475915" y="123355"/>
                  </a:lnTo>
                  <a:close/>
                </a:path>
                <a:path w="2539365" h="709295">
                  <a:moveTo>
                    <a:pt x="2539123" y="0"/>
                  </a:moveTo>
                  <a:lnTo>
                    <a:pt x="2518054" y="0"/>
                  </a:lnTo>
                  <a:lnTo>
                    <a:pt x="2518054" y="709256"/>
                  </a:lnTo>
                  <a:lnTo>
                    <a:pt x="2539123" y="709256"/>
                  </a:lnTo>
                  <a:lnTo>
                    <a:pt x="253912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4"/>
            <p:cNvSpPr/>
            <p:nvPr/>
          </p:nvSpPr>
          <p:spPr>
            <a:xfrm>
              <a:off x="854831" y="4689231"/>
              <a:ext cx="8671560" cy="0"/>
            </a:xfrm>
            <a:custGeom>
              <a:avLst/>
              <a:gdLst/>
              <a:ahLst/>
              <a:cxnLst/>
              <a:rect l="l" t="t" r="r" b="b"/>
              <a:pathLst>
                <a:path w="8671560">
                  <a:moveTo>
                    <a:pt x="0" y="0"/>
                  </a:moveTo>
                  <a:lnTo>
                    <a:pt x="8671014" y="0"/>
                  </a:lnTo>
                </a:path>
              </a:pathLst>
            </a:custGeom>
            <a:ln w="1028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5"/>
            <p:cNvSpPr/>
            <p:nvPr/>
          </p:nvSpPr>
          <p:spPr>
            <a:xfrm>
              <a:off x="4579226" y="4458017"/>
              <a:ext cx="727075" cy="1038225"/>
            </a:xfrm>
            <a:custGeom>
              <a:avLst/>
              <a:gdLst/>
              <a:ahLst/>
              <a:cxnLst/>
              <a:rect l="l" t="t" r="r" b="b"/>
              <a:pathLst>
                <a:path w="727075" h="1038225">
                  <a:moveTo>
                    <a:pt x="31597" y="0"/>
                  </a:moveTo>
                  <a:lnTo>
                    <a:pt x="0" y="0"/>
                  </a:lnTo>
                  <a:lnTo>
                    <a:pt x="0" y="1038199"/>
                  </a:lnTo>
                  <a:lnTo>
                    <a:pt x="31597" y="1038199"/>
                  </a:lnTo>
                  <a:lnTo>
                    <a:pt x="31597" y="0"/>
                  </a:lnTo>
                  <a:close/>
                </a:path>
                <a:path w="727075" h="1038225">
                  <a:moveTo>
                    <a:pt x="94818" y="555091"/>
                  </a:moveTo>
                  <a:lnTo>
                    <a:pt x="73748" y="555091"/>
                  </a:lnTo>
                  <a:lnTo>
                    <a:pt x="73748" y="1038199"/>
                  </a:lnTo>
                  <a:lnTo>
                    <a:pt x="94818" y="1038199"/>
                  </a:lnTo>
                  <a:lnTo>
                    <a:pt x="94818" y="555091"/>
                  </a:lnTo>
                  <a:close/>
                </a:path>
                <a:path w="727075" h="1038225">
                  <a:moveTo>
                    <a:pt x="168567" y="534530"/>
                  </a:moveTo>
                  <a:lnTo>
                    <a:pt x="136956" y="534530"/>
                  </a:lnTo>
                  <a:lnTo>
                    <a:pt x="136956" y="1038199"/>
                  </a:lnTo>
                  <a:lnTo>
                    <a:pt x="168567" y="1038199"/>
                  </a:lnTo>
                  <a:lnTo>
                    <a:pt x="168567" y="534530"/>
                  </a:lnTo>
                  <a:close/>
                </a:path>
                <a:path w="727075" h="1038225">
                  <a:moveTo>
                    <a:pt x="242316" y="390613"/>
                  </a:moveTo>
                  <a:lnTo>
                    <a:pt x="210705" y="390613"/>
                  </a:lnTo>
                  <a:lnTo>
                    <a:pt x="210705" y="1038199"/>
                  </a:lnTo>
                  <a:lnTo>
                    <a:pt x="242316" y="1038199"/>
                  </a:lnTo>
                  <a:lnTo>
                    <a:pt x="242316" y="390613"/>
                  </a:lnTo>
                  <a:close/>
                </a:path>
                <a:path w="727075" h="1038225">
                  <a:moveTo>
                    <a:pt x="305536" y="298107"/>
                  </a:moveTo>
                  <a:lnTo>
                    <a:pt x="284467" y="298107"/>
                  </a:lnTo>
                  <a:lnTo>
                    <a:pt x="284467" y="1038199"/>
                  </a:lnTo>
                  <a:lnTo>
                    <a:pt x="305536" y="1038199"/>
                  </a:lnTo>
                  <a:lnTo>
                    <a:pt x="305536" y="298107"/>
                  </a:lnTo>
                  <a:close/>
                </a:path>
                <a:path w="727075" h="1038225">
                  <a:moveTo>
                    <a:pt x="379285" y="246710"/>
                  </a:moveTo>
                  <a:lnTo>
                    <a:pt x="347675" y="246710"/>
                  </a:lnTo>
                  <a:lnTo>
                    <a:pt x="347675" y="1038199"/>
                  </a:lnTo>
                  <a:lnTo>
                    <a:pt x="379285" y="1038199"/>
                  </a:lnTo>
                  <a:lnTo>
                    <a:pt x="379285" y="246710"/>
                  </a:lnTo>
                  <a:close/>
                </a:path>
                <a:path w="727075" h="1038225">
                  <a:moveTo>
                    <a:pt x="453034" y="555091"/>
                  </a:moveTo>
                  <a:lnTo>
                    <a:pt x="421424" y="555091"/>
                  </a:lnTo>
                  <a:lnTo>
                    <a:pt x="421424" y="1038199"/>
                  </a:lnTo>
                  <a:lnTo>
                    <a:pt x="453034" y="1038199"/>
                  </a:lnTo>
                  <a:lnTo>
                    <a:pt x="453034" y="555091"/>
                  </a:lnTo>
                  <a:close/>
                </a:path>
                <a:path w="727075" h="1038225">
                  <a:moveTo>
                    <a:pt x="516255" y="380339"/>
                  </a:moveTo>
                  <a:lnTo>
                    <a:pt x="495173" y="380339"/>
                  </a:lnTo>
                  <a:lnTo>
                    <a:pt x="495173" y="1038199"/>
                  </a:lnTo>
                  <a:lnTo>
                    <a:pt x="516255" y="1038199"/>
                  </a:lnTo>
                  <a:lnTo>
                    <a:pt x="516255" y="380339"/>
                  </a:lnTo>
                  <a:close/>
                </a:path>
                <a:path w="727075" h="1038225">
                  <a:moveTo>
                    <a:pt x="590003" y="565365"/>
                  </a:moveTo>
                  <a:lnTo>
                    <a:pt x="558393" y="565365"/>
                  </a:lnTo>
                  <a:lnTo>
                    <a:pt x="558393" y="1038199"/>
                  </a:lnTo>
                  <a:lnTo>
                    <a:pt x="590003" y="1038199"/>
                  </a:lnTo>
                  <a:lnTo>
                    <a:pt x="590003" y="565365"/>
                  </a:lnTo>
                  <a:close/>
                </a:path>
                <a:path w="727075" h="1038225">
                  <a:moveTo>
                    <a:pt x="663752" y="483133"/>
                  </a:moveTo>
                  <a:lnTo>
                    <a:pt x="632142" y="483133"/>
                  </a:lnTo>
                  <a:lnTo>
                    <a:pt x="632142" y="1038199"/>
                  </a:lnTo>
                  <a:lnTo>
                    <a:pt x="663752" y="1038199"/>
                  </a:lnTo>
                  <a:lnTo>
                    <a:pt x="663752" y="483133"/>
                  </a:lnTo>
                  <a:close/>
                </a:path>
                <a:path w="727075" h="1038225">
                  <a:moveTo>
                    <a:pt x="726960" y="256984"/>
                  </a:moveTo>
                  <a:lnTo>
                    <a:pt x="705891" y="256984"/>
                  </a:lnTo>
                  <a:lnTo>
                    <a:pt x="705891" y="1038199"/>
                  </a:lnTo>
                  <a:lnTo>
                    <a:pt x="726960" y="1038199"/>
                  </a:lnTo>
                  <a:lnTo>
                    <a:pt x="726960" y="256984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6"/>
            <p:cNvSpPr/>
            <p:nvPr/>
          </p:nvSpPr>
          <p:spPr>
            <a:xfrm>
              <a:off x="854831" y="4278056"/>
              <a:ext cx="8671560" cy="0"/>
            </a:xfrm>
            <a:custGeom>
              <a:avLst/>
              <a:gdLst/>
              <a:ahLst/>
              <a:cxnLst/>
              <a:rect l="l" t="t" r="r" b="b"/>
              <a:pathLst>
                <a:path w="8671560">
                  <a:moveTo>
                    <a:pt x="0" y="0"/>
                  </a:moveTo>
                  <a:lnTo>
                    <a:pt x="8671014" y="0"/>
                  </a:lnTo>
                </a:path>
              </a:pathLst>
            </a:custGeom>
            <a:ln w="1028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7"/>
            <p:cNvSpPr/>
            <p:nvPr/>
          </p:nvSpPr>
          <p:spPr>
            <a:xfrm>
              <a:off x="5348338" y="3974883"/>
              <a:ext cx="937894" cy="1521460"/>
            </a:xfrm>
            <a:custGeom>
              <a:avLst/>
              <a:gdLst/>
              <a:ahLst/>
              <a:cxnLst/>
              <a:rect l="l" t="t" r="r" b="b"/>
              <a:pathLst>
                <a:path w="937895" h="1521460">
                  <a:moveTo>
                    <a:pt x="31597" y="246710"/>
                  </a:moveTo>
                  <a:lnTo>
                    <a:pt x="0" y="246710"/>
                  </a:lnTo>
                  <a:lnTo>
                    <a:pt x="0" y="1521333"/>
                  </a:lnTo>
                  <a:lnTo>
                    <a:pt x="31597" y="1521333"/>
                  </a:lnTo>
                  <a:lnTo>
                    <a:pt x="31597" y="246710"/>
                  </a:lnTo>
                  <a:close/>
                </a:path>
                <a:path w="937895" h="1521460">
                  <a:moveTo>
                    <a:pt x="94818" y="976541"/>
                  </a:moveTo>
                  <a:lnTo>
                    <a:pt x="73748" y="976541"/>
                  </a:lnTo>
                  <a:lnTo>
                    <a:pt x="73748" y="1521333"/>
                  </a:lnTo>
                  <a:lnTo>
                    <a:pt x="94818" y="1521333"/>
                  </a:lnTo>
                  <a:lnTo>
                    <a:pt x="94818" y="976541"/>
                  </a:lnTo>
                  <a:close/>
                </a:path>
                <a:path w="937895" h="1521460">
                  <a:moveTo>
                    <a:pt x="168567" y="668159"/>
                  </a:moveTo>
                  <a:lnTo>
                    <a:pt x="136956" y="668159"/>
                  </a:lnTo>
                  <a:lnTo>
                    <a:pt x="136956" y="1521333"/>
                  </a:lnTo>
                  <a:lnTo>
                    <a:pt x="168567" y="1521333"/>
                  </a:lnTo>
                  <a:lnTo>
                    <a:pt x="168567" y="668159"/>
                  </a:lnTo>
                  <a:close/>
                </a:path>
                <a:path w="937895" h="1521460">
                  <a:moveTo>
                    <a:pt x="242316" y="750404"/>
                  </a:moveTo>
                  <a:lnTo>
                    <a:pt x="210705" y="750404"/>
                  </a:lnTo>
                  <a:lnTo>
                    <a:pt x="210705" y="1521333"/>
                  </a:lnTo>
                  <a:lnTo>
                    <a:pt x="242316" y="1521333"/>
                  </a:lnTo>
                  <a:lnTo>
                    <a:pt x="242316" y="750404"/>
                  </a:lnTo>
                  <a:close/>
                </a:path>
                <a:path w="937895" h="1521460">
                  <a:moveTo>
                    <a:pt x="305536" y="729843"/>
                  </a:moveTo>
                  <a:lnTo>
                    <a:pt x="284467" y="729843"/>
                  </a:lnTo>
                  <a:lnTo>
                    <a:pt x="284467" y="1521333"/>
                  </a:lnTo>
                  <a:lnTo>
                    <a:pt x="305536" y="1521333"/>
                  </a:lnTo>
                  <a:lnTo>
                    <a:pt x="305536" y="729843"/>
                  </a:lnTo>
                  <a:close/>
                </a:path>
                <a:path w="937895" h="1521460">
                  <a:moveTo>
                    <a:pt x="379285" y="853198"/>
                  </a:moveTo>
                  <a:lnTo>
                    <a:pt x="347675" y="853198"/>
                  </a:lnTo>
                  <a:lnTo>
                    <a:pt x="347675" y="1521333"/>
                  </a:lnTo>
                  <a:lnTo>
                    <a:pt x="379285" y="1521333"/>
                  </a:lnTo>
                  <a:lnTo>
                    <a:pt x="379285" y="853198"/>
                  </a:lnTo>
                  <a:close/>
                </a:path>
                <a:path w="937895" h="1521460">
                  <a:moveTo>
                    <a:pt x="453034" y="544817"/>
                  </a:moveTo>
                  <a:lnTo>
                    <a:pt x="421424" y="544817"/>
                  </a:lnTo>
                  <a:lnTo>
                    <a:pt x="421424" y="1521333"/>
                  </a:lnTo>
                  <a:lnTo>
                    <a:pt x="453034" y="1521333"/>
                  </a:lnTo>
                  <a:lnTo>
                    <a:pt x="453034" y="544817"/>
                  </a:lnTo>
                  <a:close/>
                </a:path>
                <a:path w="937895" h="1521460">
                  <a:moveTo>
                    <a:pt x="516255" y="719556"/>
                  </a:moveTo>
                  <a:lnTo>
                    <a:pt x="495173" y="719556"/>
                  </a:lnTo>
                  <a:lnTo>
                    <a:pt x="495173" y="1521333"/>
                  </a:lnTo>
                  <a:lnTo>
                    <a:pt x="516255" y="1521333"/>
                  </a:lnTo>
                  <a:lnTo>
                    <a:pt x="516255" y="719556"/>
                  </a:lnTo>
                  <a:close/>
                </a:path>
                <a:path w="937895" h="1521460">
                  <a:moveTo>
                    <a:pt x="590003" y="678446"/>
                  </a:moveTo>
                  <a:lnTo>
                    <a:pt x="558393" y="678446"/>
                  </a:lnTo>
                  <a:lnTo>
                    <a:pt x="558393" y="1521333"/>
                  </a:lnTo>
                  <a:lnTo>
                    <a:pt x="590003" y="1521333"/>
                  </a:lnTo>
                  <a:lnTo>
                    <a:pt x="590003" y="678446"/>
                  </a:lnTo>
                  <a:close/>
                </a:path>
                <a:path w="937895" h="1521460">
                  <a:moveTo>
                    <a:pt x="663752" y="0"/>
                  </a:moveTo>
                  <a:lnTo>
                    <a:pt x="632142" y="0"/>
                  </a:lnTo>
                  <a:lnTo>
                    <a:pt x="632142" y="1521333"/>
                  </a:lnTo>
                  <a:lnTo>
                    <a:pt x="663752" y="1521333"/>
                  </a:lnTo>
                  <a:lnTo>
                    <a:pt x="663752" y="0"/>
                  </a:lnTo>
                  <a:close/>
                </a:path>
                <a:path w="937895" h="1521460">
                  <a:moveTo>
                    <a:pt x="726960" y="400900"/>
                  </a:moveTo>
                  <a:lnTo>
                    <a:pt x="705891" y="400900"/>
                  </a:lnTo>
                  <a:lnTo>
                    <a:pt x="705891" y="1521333"/>
                  </a:lnTo>
                  <a:lnTo>
                    <a:pt x="726960" y="1521333"/>
                  </a:lnTo>
                  <a:lnTo>
                    <a:pt x="726960" y="400900"/>
                  </a:lnTo>
                  <a:close/>
                </a:path>
                <a:path w="937895" h="1521460">
                  <a:moveTo>
                    <a:pt x="800709" y="380339"/>
                  </a:moveTo>
                  <a:lnTo>
                    <a:pt x="769112" y="380339"/>
                  </a:lnTo>
                  <a:lnTo>
                    <a:pt x="769112" y="1521333"/>
                  </a:lnTo>
                  <a:lnTo>
                    <a:pt x="800709" y="1521333"/>
                  </a:lnTo>
                  <a:lnTo>
                    <a:pt x="800709" y="380339"/>
                  </a:lnTo>
                  <a:close/>
                </a:path>
                <a:path w="937895" h="1521460">
                  <a:moveTo>
                    <a:pt x="863930" y="616762"/>
                  </a:moveTo>
                  <a:lnTo>
                    <a:pt x="842860" y="616762"/>
                  </a:lnTo>
                  <a:lnTo>
                    <a:pt x="842860" y="1521333"/>
                  </a:lnTo>
                  <a:lnTo>
                    <a:pt x="863930" y="1521333"/>
                  </a:lnTo>
                  <a:lnTo>
                    <a:pt x="863930" y="616762"/>
                  </a:lnTo>
                  <a:close/>
                </a:path>
                <a:path w="937895" h="1521460">
                  <a:moveTo>
                    <a:pt x="937679" y="277545"/>
                  </a:moveTo>
                  <a:lnTo>
                    <a:pt x="906068" y="277545"/>
                  </a:lnTo>
                  <a:lnTo>
                    <a:pt x="906068" y="1521333"/>
                  </a:lnTo>
                  <a:lnTo>
                    <a:pt x="937679" y="1521333"/>
                  </a:lnTo>
                  <a:lnTo>
                    <a:pt x="937679" y="277545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8"/>
            <p:cNvSpPr/>
            <p:nvPr/>
          </p:nvSpPr>
          <p:spPr>
            <a:xfrm>
              <a:off x="854831" y="3465985"/>
              <a:ext cx="8671560" cy="411480"/>
            </a:xfrm>
            <a:custGeom>
              <a:avLst/>
              <a:gdLst/>
              <a:ahLst/>
              <a:cxnLst/>
              <a:rect l="l" t="t" r="r" b="b"/>
              <a:pathLst>
                <a:path w="8671560" h="411479">
                  <a:moveTo>
                    <a:pt x="0" y="411174"/>
                  </a:moveTo>
                  <a:lnTo>
                    <a:pt x="8671014" y="411174"/>
                  </a:lnTo>
                </a:path>
                <a:path w="8671560" h="411479">
                  <a:moveTo>
                    <a:pt x="0" y="0"/>
                  </a:moveTo>
                  <a:lnTo>
                    <a:pt x="8671014" y="0"/>
                  </a:lnTo>
                </a:path>
              </a:pathLst>
            </a:custGeom>
            <a:ln w="10417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9"/>
            <p:cNvSpPr/>
            <p:nvPr/>
          </p:nvSpPr>
          <p:spPr>
            <a:xfrm>
              <a:off x="6328156" y="3193656"/>
              <a:ext cx="1148715" cy="2303145"/>
            </a:xfrm>
            <a:custGeom>
              <a:avLst/>
              <a:gdLst/>
              <a:ahLst/>
              <a:cxnLst/>
              <a:rect l="l" t="t" r="r" b="b"/>
              <a:pathLst>
                <a:path w="1148715" h="2303145">
                  <a:moveTo>
                    <a:pt x="31610" y="102793"/>
                  </a:moveTo>
                  <a:lnTo>
                    <a:pt x="0" y="102793"/>
                  </a:lnTo>
                  <a:lnTo>
                    <a:pt x="0" y="2302560"/>
                  </a:lnTo>
                  <a:lnTo>
                    <a:pt x="31610" y="2302560"/>
                  </a:lnTo>
                  <a:lnTo>
                    <a:pt x="31610" y="102793"/>
                  </a:lnTo>
                  <a:close/>
                </a:path>
                <a:path w="1148715" h="2303145">
                  <a:moveTo>
                    <a:pt x="94830" y="863473"/>
                  </a:moveTo>
                  <a:lnTo>
                    <a:pt x="73761" y="863473"/>
                  </a:lnTo>
                  <a:lnTo>
                    <a:pt x="73761" y="2302560"/>
                  </a:lnTo>
                  <a:lnTo>
                    <a:pt x="94830" y="2302560"/>
                  </a:lnTo>
                  <a:lnTo>
                    <a:pt x="94830" y="863473"/>
                  </a:lnTo>
                  <a:close/>
                </a:path>
                <a:path w="1148715" h="2303145">
                  <a:moveTo>
                    <a:pt x="168579" y="1089609"/>
                  </a:moveTo>
                  <a:lnTo>
                    <a:pt x="136969" y="1089609"/>
                  </a:lnTo>
                  <a:lnTo>
                    <a:pt x="136969" y="2302560"/>
                  </a:lnTo>
                  <a:lnTo>
                    <a:pt x="168579" y="2302560"/>
                  </a:lnTo>
                  <a:lnTo>
                    <a:pt x="168579" y="1089609"/>
                  </a:lnTo>
                  <a:close/>
                </a:path>
                <a:path w="1148715" h="2303145">
                  <a:moveTo>
                    <a:pt x="242328" y="729830"/>
                  </a:moveTo>
                  <a:lnTo>
                    <a:pt x="210718" y="729830"/>
                  </a:lnTo>
                  <a:lnTo>
                    <a:pt x="210718" y="2302560"/>
                  </a:lnTo>
                  <a:lnTo>
                    <a:pt x="242328" y="2302560"/>
                  </a:lnTo>
                  <a:lnTo>
                    <a:pt x="242328" y="729830"/>
                  </a:lnTo>
                  <a:close/>
                </a:path>
                <a:path w="1148715" h="2303145">
                  <a:moveTo>
                    <a:pt x="305549" y="781227"/>
                  </a:moveTo>
                  <a:lnTo>
                    <a:pt x="284467" y="781227"/>
                  </a:lnTo>
                  <a:lnTo>
                    <a:pt x="284467" y="2302560"/>
                  </a:lnTo>
                  <a:lnTo>
                    <a:pt x="305549" y="2302560"/>
                  </a:lnTo>
                  <a:lnTo>
                    <a:pt x="305549" y="781227"/>
                  </a:lnTo>
                  <a:close/>
                </a:path>
                <a:path w="1148715" h="2303145">
                  <a:moveTo>
                    <a:pt x="379298" y="277545"/>
                  </a:moveTo>
                  <a:lnTo>
                    <a:pt x="347687" y="277545"/>
                  </a:lnTo>
                  <a:lnTo>
                    <a:pt x="347687" y="2302560"/>
                  </a:lnTo>
                  <a:lnTo>
                    <a:pt x="379298" y="2302560"/>
                  </a:lnTo>
                  <a:lnTo>
                    <a:pt x="379298" y="277545"/>
                  </a:lnTo>
                  <a:close/>
                </a:path>
                <a:path w="1148715" h="2303145">
                  <a:moveTo>
                    <a:pt x="453047" y="698995"/>
                  </a:moveTo>
                  <a:lnTo>
                    <a:pt x="421436" y="698995"/>
                  </a:lnTo>
                  <a:lnTo>
                    <a:pt x="421436" y="2302560"/>
                  </a:lnTo>
                  <a:lnTo>
                    <a:pt x="453047" y="2302560"/>
                  </a:lnTo>
                  <a:lnTo>
                    <a:pt x="453047" y="698995"/>
                  </a:lnTo>
                  <a:close/>
                </a:path>
                <a:path w="1148715" h="2303145">
                  <a:moveTo>
                    <a:pt x="516255" y="359778"/>
                  </a:moveTo>
                  <a:lnTo>
                    <a:pt x="495185" y="359778"/>
                  </a:lnTo>
                  <a:lnTo>
                    <a:pt x="495185" y="2302560"/>
                  </a:lnTo>
                  <a:lnTo>
                    <a:pt x="516255" y="2302560"/>
                  </a:lnTo>
                  <a:lnTo>
                    <a:pt x="516255" y="359778"/>
                  </a:lnTo>
                  <a:close/>
                </a:path>
                <a:path w="1148715" h="2303145">
                  <a:moveTo>
                    <a:pt x="590003" y="431736"/>
                  </a:moveTo>
                  <a:lnTo>
                    <a:pt x="558406" y="431736"/>
                  </a:lnTo>
                  <a:lnTo>
                    <a:pt x="558406" y="2302560"/>
                  </a:lnTo>
                  <a:lnTo>
                    <a:pt x="590003" y="2302560"/>
                  </a:lnTo>
                  <a:lnTo>
                    <a:pt x="590003" y="431736"/>
                  </a:lnTo>
                  <a:close/>
                </a:path>
                <a:path w="1148715" h="2303145">
                  <a:moveTo>
                    <a:pt x="653224" y="483133"/>
                  </a:moveTo>
                  <a:lnTo>
                    <a:pt x="632155" y="483133"/>
                  </a:lnTo>
                  <a:lnTo>
                    <a:pt x="632155" y="2302560"/>
                  </a:lnTo>
                  <a:lnTo>
                    <a:pt x="653224" y="2302560"/>
                  </a:lnTo>
                  <a:lnTo>
                    <a:pt x="653224" y="483133"/>
                  </a:lnTo>
                  <a:close/>
                </a:path>
                <a:path w="1148715" h="2303145">
                  <a:moveTo>
                    <a:pt x="726973" y="0"/>
                  </a:moveTo>
                  <a:lnTo>
                    <a:pt x="695363" y="0"/>
                  </a:lnTo>
                  <a:lnTo>
                    <a:pt x="695363" y="2302560"/>
                  </a:lnTo>
                  <a:lnTo>
                    <a:pt x="726973" y="2302560"/>
                  </a:lnTo>
                  <a:lnTo>
                    <a:pt x="726973" y="0"/>
                  </a:lnTo>
                  <a:close/>
                </a:path>
                <a:path w="1148715" h="2303145">
                  <a:moveTo>
                    <a:pt x="800722" y="555091"/>
                  </a:moveTo>
                  <a:lnTo>
                    <a:pt x="769112" y="555091"/>
                  </a:lnTo>
                  <a:lnTo>
                    <a:pt x="769112" y="2302560"/>
                  </a:lnTo>
                  <a:lnTo>
                    <a:pt x="800722" y="2302560"/>
                  </a:lnTo>
                  <a:lnTo>
                    <a:pt x="800722" y="555091"/>
                  </a:lnTo>
                  <a:close/>
                </a:path>
                <a:path w="1148715" h="2303145">
                  <a:moveTo>
                    <a:pt x="863942" y="616762"/>
                  </a:moveTo>
                  <a:lnTo>
                    <a:pt x="842873" y="616762"/>
                  </a:lnTo>
                  <a:lnTo>
                    <a:pt x="842873" y="2302560"/>
                  </a:lnTo>
                  <a:lnTo>
                    <a:pt x="863942" y="2302560"/>
                  </a:lnTo>
                  <a:lnTo>
                    <a:pt x="863942" y="616762"/>
                  </a:lnTo>
                  <a:close/>
                </a:path>
                <a:path w="1148715" h="2303145">
                  <a:moveTo>
                    <a:pt x="937691" y="483133"/>
                  </a:moveTo>
                  <a:lnTo>
                    <a:pt x="906081" y="483133"/>
                  </a:lnTo>
                  <a:lnTo>
                    <a:pt x="906081" y="2302560"/>
                  </a:lnTo>
                  <a:lnTo>
                    <a:pt x="937691" y="2302560"/>
                  </a:lnTo>
                  <a:lnTo>
                    <a:pt x="937691" y="483133"/>
                  </a:lnTo>
                  <a:close/>
                </a:path>
                <a:path w="1148715" h="2303145">
                  <a:moveTo>
                    <a:pt x="1011440" y="390613"/>
                  </a:moveTo>
                  <a:lnTo>
                    <a:pt x="979830" y="390613"/>
                  </a:lnTo>
                  <a:lnTo>
                    <a:pt x="979830" y="2302560"/>
                  </a:lnTo>
                  <a:lnTo>
                    <a:pt x="1011440" y="2302560"/>
                  </a:lnTo>
                  <a:lnTo>
                    <a:pt x="1011440" y="390613"/>
                  </a:lnTo>
                  <a:close/>
                </a:path>
                <a:path w="1148715" h="2303145">
                  <a:moveTo>
                    <a:pt x="1074661" y="411175"/>
                  </a:moveTo>
                  <a:lnTo>
                    <a:pt x="1053579" y="411175"/>
                  </a:lnTo>
                  <a:lnTo>
                    <a:pt x="1053579" y="2302560"/>
                  </a:lnTo>
                  <a:lnTo>
                    <a:pt x="1074661" y="2302560"/>
                  </a:lnTo>
                  <a:lnTo>
                    <a:pt x="1074661" y="411175"/>
                  </a:lnTo>
                  <a:close/>
                </a:path>
                <a:path w="1148715" h="2303145">
                  <a:moveTo>
                    <a:pt x="1148410" y="359778"/>
                  </a:moveTo>
                  <a:lnTo>
                    <a:pt x="1116799" y="359778"/>
                  </a:lnTo>
                  <a:lnTo>
                    <a:pt x="1116799" y="2302560"/>
                  </a:lnTo>
                  <a:lnTo>
                    <a:pt x="1148410" y="2302560"/>
                  </a:lnTo>
                  <a:lnTo>
                    <a:pt x="1148410" y="359778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20"/>
            <p:cNvSpPr/>
            <p:nvPr/>
          </p:nvSpPr>
          <p:spPr>
            <a:xfrm>
              <a:off x="854831" y="2253019"/>
              <a:ext cx="8671560" cy="812165"/>
            </a:xfrm>
            <a:custGeom>
              <a:avLst/>
              <a:gdLst/>
              <a:ahLst/>
              <a:cxnLst/>
              <a:rect l="l" t="t" r="r" b="b"/>
              <a:pathLst>
                <a:path w="8671560" h="812164">
                  <a:moveTo>
                    <a:pt x="0" y="812070"/>
                  </a:moveTo>
                  <a:lnTo>
                    <a:pt x="8671014" y="812070"/>
                  </a:lnTo>
                </a:path>
                <a:path w="8671560" h="812164">
                  <a:moveTo>
                    <a:pt x="0" y="411174"/>
                  </a:moveTo>
                  <a:lnTo>
                    <a:pt x="8671014" y="411174"/>
                  </a:lnTo>
                </a:path>
                <a:path w="8671560" h="812164">
                  <a:moveTo>
                    <a:pt x="0" y="0"/>
                  </a:moveTo>
                  <a:lnTo>
                    <a:pt x="8671014" y="0"/>
                  </a:lnTo>
                </a:path>
              </a:pathLst>
            </a:custGeom>
            <a:ln w="10417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bject 21"/>
            <p:cNvSpPr/>
            <p:nvPr/>
          </p:nvSpPr>
          <p:spPr>
            <a:xfrm>
              <a:off x="1081341" y="2176005"/>
              <a:ext cx="8007350" cy="3320415"/>
            </a:xfrm>
            <a:custGeom>
              <a:avLst/>
              <a:gdLst/>
              <a:ahLst/>
              <a:cxnLst/>
              <a:rect l="l" t="t" r="r" b="b"/>
              <a:pathLst>
                <a:path w="8007350" h="3320415">
                  <a:moveTo>
                    <a:pt x="31610" y="3309937"/>
                  </a:moveTo>
                  <a:lnTo>
                    <a:pt x="0" y="3309937"/>
                  </a:lnTo>
                  <a:lnTo>
                    <a:pt x="0" y="3320211"/>
                  </a:lnTo>
                  <a:lnTo>
                    <a:pt x="31610" y="3320211"/>
                  </a:lnTo>
                  <a:lnTo>
                    <a:pt x="31610" y="3309937"/>
                  </a:lnTo>
                  <a:close/>
                </a:path>
                <a:path w="8007350" h="3320415">
                  <a:moveTo>
                    <a:pt x="590003" y="3309937"/>
                  </a:moveTo>
                  <a:lnTo>
                    <a:pt x="558393" y="3309937"/>
                  </a:lnTo>
                  <a:lnTo>
                    <a:pt x="558393" y="3320211"/>
                  </a:lnTo>
                  <a:lnTo>
                    <a:pt x="590003" y="3320211"/>
                  </a:lnTo>
                  <a:lnTo>
                    <a:pt x="590003" y="3309937"/>
                  </a:lnTo>
                  <a:close/>
                </a:path>
                <a:path w="8007350" h="3320415">
                  <a:moveTo>
                    <a:pt x="800722" y="3309937"/>
                  </a:moveTo>
                  <a:lnTo>
                    <a:pt x="769112" y="3309937"/>
                  </a:lnTo>
                  <a:lnTo>
                    <a:pt x="769112" y="3320211"/>
                  </a:lnTo>
                  <a:lnTo>
                    <a:pt x="800722" y="3320211"/>
                  </a:lnTo>
                  <a:lnTo>
                    <a:pt x="800722" y="3309937"/>
                  </a:lnTo>
                  <a:close/>
                </a:path>
                <a:path w="8007350" h="3320415">
                  <a:moveTo>
                    <a:pt x="6468973" y="0"/>
                  </a:moveTo>
                  <a:lnTo>
                    <a:pt x="6437363" y="0"/>
                  </a:lnTo>
                  <a:lnTo>
                    <a:pt x="6437363" y="3320211"/>
                  </a:lnTo>
                  <a:lnTo>
                    <a:pt x="6468973" y="3320211"/>
                  </a:lnTo>
                  <a:lnTo>
                    <a:pt x="6468973" y="0"/>
                  </a:lnTo>
                  <a:close/>
                </a:path>
                <a:path w="8007350" h="3320415">
                  <a:moveTo>
                    <a:pt x="6532181" y="1367155"/>
                  </a:moveTo>
                  <a:lnTo>
                    <a:pt x="6511112" y="1367155"/>
                  </a:lnTo>
                  <a:lnTo>
                    <a:pt x="6511112" y="3320211"/>
                  </a:lnTo>
                  <a:lnTo>
                    <a:pt x="6532181" y="3320211"/>
                  </a:lnTo>
                  <a:lnTo>
                    <a:pt x="6532181" y="1367155"/>
                  </a:lnTo>
                  <a:close/>
                </a:path>
                <a:path w="8007350" h="3320415">
                  <a:moveTo>
                    <a:pt x="6605930" y="1336306"/>
                  </a:moveTo>
                  <a:lnTo>
                    <a:pt x="6574333" y="1336306"/>
                  </a:lnTo>
                  <a:lnTo>
                    <a:pt x="6574333" y="3320211"/>
                  </a:lnTo>
                  <a:lnTo>
                    <a:pt x="6605930" y="3320211"/>
                  </a:lnTo>
                  <a:lnTo>
                    <a:pt x="6605930" y="1336306"/>
                  </a:lnTo>
                  <a:close/>
                </a:path>
                <a:path w="8007350" h="3320415">
                  <a:moveTo>
                    <a:pt x="6669151" y="1161567"/>
                  </a:moveTo>
                  <a:lnTo>
                    <a:pt x="6648082" y="1161567"/>
                  </a:lnTo>
                  <a:lnTo>
                    <a:pt x="6648082" y="3320211"/>
                  </a:lnTo>
                  <a:lnTo>
                    <a:pt x="6669151" y="3320211"/>
                  </a:lnTo>
                  <a:lnTo>
                    <a:pt x="6669151" y="1161567"/>
                  </a:lnTo>
                  <a:close/>
                </a:path>
                <a:path w="8007350" h="3320415">
                  <a:moveTo>
                    <a:pt x="6742900" y="370052"/>
                  </a:moveTo>
                  <a:lnTo>
                    <a:pt x="6711289" y="370052"/>
                  </a:lnTo>
                  <a:lnTo>
                    <a:pt x="6711289" y="3320211"/>
                  </a:lnTo>
                  <a:lnTo>
                    <a:pt x="6742900" y="3320211"/>
                  </a:lnTo>
                  <a:lnTo>
                    <a:pt x="6742900" y="370052"/>
                  </a:lnTo>
                  <a:close/>
                </a:path>
                <a:path w="8007350" h="3320415">
                  <a:moveTo>
                    <a:pt x="6816649" y="678434"/>
                  </a:moveTo>
                  <a:lnTo>
                    <a:pt x="6785038" y="678434"/>
                  </a:lnTo>
                  <a:lnTo>
                    <a:pt x="6785038" y="3320211"/>
                  </a:lnTo>
                  <a:lnTo>
                    <a:pt x="6816649" y="3320211"/>
                  </a:lnTo>
                  <a:lnTo>
                    <a:pt x="6816649" y="678434"/>
                  </a:lnTo>
                  <a:close/>
                </a:path>
                <a:path w="8007350" h="3320415">
                  <a:moveTo>
                    <a:pt x="6879869" y="1634413"/>
                  </a:moveTo>
                  <a:lnTo>
                    <a:pt x="6858800" y="1634413"/>
                  </a:lnTo>
                  <a:lnTo>
                    <a:pt x="6858800" y="3320211"/>
                  </a:lnTo>
                  <a:lnTo>
                    <a:pt x="6879869" y="3320211"/>
                  </a:lnTo>
                  <a:lnTo>
                    <a:pt x="6879869" y="1634413"/>
                  </a:lnTo>
                  <a:close/>
                </a:path>
                <a:path w="8007350" h="3320415">
                  <a:moveTo>
                    <a:pt x="6953618" y="719543"/>
                  </a:moveTo>
                  <a:lnTo>
                    <a:pt x="6922008" y="719543"/>
                  </a:lnTo>
                  <a:lnTo>
                    <a:pt x="6922008" y="3320211"/>
                  </a:lnTo>
                  <a:lnTo>
                    <a:pt x="6953618" y="3320211"/>
                  </a:lnTo>
                  <a:lnTo>
                    <a:pt x="6953618" y="719543"/>
                  </a:lnTo>
                  <a:close/>
                </a:path>
                <a:path w="8007350" h="3320415">
                  <a:moveTo>
                    <a:pt x="7027367" y="1274635"/>
                  </a:moveTo>
                  <a:lnTo>
                    <a:pt x="6995757" y="1274635"/>
                  </a:lnTo>
                  <a:lnTo>
                    <a:pt x="6995757" y="3320211"/>
                  </a:lnTo>
                  <a:lnTo>
                    <a:pt x="7027367" y="3320211"/>
                  </a:lnTo>
                  <a:lnTo>
                    <a:pt x="7027367" y="1274635"/>
                  </a:lnTo>
                  <a:close/>
                </a:path>
                <a:path w="8007350" h="3320415">
                  <a:moveTo>
                    <a:pt x="7090575" y="750392"/>
                  </a:moveTo>
                  <a:lnTo>
                    <a:pt x="7069506" y="750392"/>
                  </a:lnTo>
                  <a:lnTo>
                    <a:pt x="7069506" y="3320211"/>
                  </a:lnTo>
                  <a:lnTo>
                    <a:pt x="7090575" y="3320211"/>
                  </a:lnTo>
                  <a:lnTo>
                    <a:pt x="7090575" y="750392"/>
                  </a:lnTo>
                  <a:close/>
                </a:path>
                <a:path w="8007350" h="3320415">
                  <a:moveTo>
                    <a:pt x="7164337" y="1737207"/>
                  </a:moveTo>
                  <a:lnTo>
                    <a:pt x="7132726" y="1737207"/>
                  </a:lnTo>
                  <a:lnTo>
                    <a:pt x="7132726" y="3320211"/>
                  </a:lnTo>
                  <a:lnTo>
                    <a:pt x="7164337" y="3320211"/>
                  </a:lnTo>
                  <a:lnTo>
                    <a:pt x="7164337" y="1737207"/>
                  </a:lnTo>
                  <a:close/>
                </a:path>
                <a:path w="8007350" h="3320415">
                  <a:moveTo>
                    <a:pt x="7238085" y="1408264"/>
                  </a:moveTo>
                  <a:lnTo>
                    <a:pt x="7206475" y="1408264"/>
                  </a:lnTo>
                  <a:lnTo>
                    <a:pt x="7206475" y="3320211"/>
                  </a:lnTo>
                  <a:lnTo>
                    <a:pt x="7238085" y="3320211"/>
                  </a:lnTo>
                  <a:lnTo>
                    <a:pt x="7238085" y="1408264"/>
                  </a:lnTo>
                  <a:close/>
                </a:path>
                <a:path w="8007350" h="3320415">
                  <a:moveTo>
                    <a:pt x="7301293" y="2035314"/>
                  </a:moveTo>
                  <a:lnTo>
                    <a:pt x="7280224" y="2035314"/>
                  </a:lnTo>
                  <a:lnTo>
                    <a:pt x="7280224" y="3320211"/>
                  </a:lnTo>
                  <a:lnTo>
                    <a:pt x="7301293" y="3320211"/>
                  </a:lnTo>
                  <a:lnTo>
                    <a:pt x="7301293" y="2035314"/>
                  </a:lnTo>
                  <a:close/>
                </a:path>
                <a:path w="8007350" h="3320415">
                  <a:moveTo>
                    <a:pt x="7375042" y="2127821"/>
                  </a:moveTo>
                  <a:lnTo>
                    <a:pt x="7343445" y="2127821"/>
                  </a:lnTo>
                  <a:lnTo>
                    <a:pt x="7343445" y="3320211"/>
                  </a:lnTo>
                  <a:lnTo>
                    <a:pt x="7375042" y="3320211"/>
                  </a:lnTo>
                  <a:lnTo>
                    <a:pt x="7375042" y="2127821"/>
                  </a:lnTo>
                  <a:close/>
                </a:path>
                <a:path w="8007350" h="3320415">
                  <a:moveTo>
                    <a:pt x="7438263" y="1274635"/>
                  </a:moveTo>
                  <a:lnTo>
                    <a:pt x="7417194" y="1274635"/>
                  </a:lnTo>
                  <a:lnTo>
                    <a:pt x="7417194" y="3320211"/>
                  </a:lnTo>
                  <a:lnTo>
                    <a:pt x="7438263" y="3320211"/>
                  </a:lnTo>
                  <a:lnTo>
                    <a:pt x="7438263" y="1274635"/>
                  </a:lnTo>
                  <a:close/>
                </a:path>
                <a:path w="8007350" h="3320415">
                  <a:moveTo>
                    <a:pt x="7512012" y="2405367"/>
                  </a:moveTo>
                  <a:lnTo>
                    <a:pt x="7480401" y="2405367"/>
                  </a:lnTo>
                  <a:lnTo>
                    <a:pt x="7480401" y="3320211"/>
                  </a:lnTo>
                  <a:lnTo>
                    <a:pt x="7512012" y="3320211"/>
                  </a:lnTo>
                  <a:lnTo>
                    <a:pt x="7512012" y="2405367"/>
                  </a:lnTo>
                  <a:close/>
                </a:path>
                <a:path w="8007350" h="3320415">
                  <a:moveTo>
                    <a:pt x="7585761" y="2703474"/>
                  </a:moveTo>
                  <a:lnTo>
                    <a:pt x="7554150" y="2703474"/>
                  </a:lnTo>
                  <a:lnTo>
                    <a:pt x="7554150" y="3320211"/>
                  </a:lnTo>
                  <a:lnTo>
                    <a:pt x="7585761" y="3320211"/>
                  </a:lnTo>
                  <a:lnTo>
                    <a:pt x="7585761" y="2703474"/>
                  </a:lnTo>
                  <a:close/>
                </a:path>
                <a:path w="8007350" h="3320415">
                  <a:moveTo>
                    <a:pt x="7648981" y="2641790"/>
                  </a:moveTo>
                  <a:lnTo>
                    <a:pt x="7627912" y="2641790"/>
                  </a:lnTo>
                  <a:lnTo>
                    <a:pt x="7627912" y="3320211"/>
                  </a:lnTo>
                  <a:lnTo>
                    <a:pt x="7648981" y="3320211"/>
                  </a:lnTo>
                  <a:lnTo>
                    <a:pt x="7648981" y="2641790"/>
                  </a:lnTo>
                  <a:close/>
                </a:path>
                <a:path w="8007350" h="3320415">
                  <a:moveTo>
                    <a:pt x="7722730" y="3011855"/>
                  </a:moveTo>
                  <a:lnTo>
                    <a:pt x="7691120" y="3011855"/>
                  </a:lnTo>
                  <a:lnTo>
                    <a:pt x="7691120" y="3320211"/>
                  </a:lnTo>
                  <a:lnTo>
                    <a:pt x="7722730" y="3320211"/>
                  </a:lnTo>
                  <a:lnTo>
                    <a:pt x="7722730" y="3011855"/>
                  </a:lnTo>
                  <a:close/>
                </a:path>
                <a:path w="8007350" h="3320415">
                  <a:moveTo>
                    <a:pt x="7796479" y="2991294"/>
                  </a:moveTo>
                  <a:lnTo>
                    <a:pt x="7764869" y="2991294"/>
                  </a:lnTo>
                  <a:lnTo>
                    <a:pt x="7764869" y="3320211"/>
                  </a:lnTo>
                  <a:lnTo>
                    <a:pt x="7796479" y="3320211"/>
                  </a:lnTo>
                  <a:lnTo>
                    <a:pt x="7796479" y="2991294"/>
                  </a:lnTo>
                  <a:close/>
                </a:path>
                <a:path w="8007350" h="3320415">
                  <a:moveTo>
                    <a:pt x="7859687" y="3176308"/>
                  </a:moveTo>
                  <a:lnTo>
                    <a:pt x="7838618" y="3176308"/>
                  </a:lnTo>
                  <a:lnTo>
                    <a:pt x="7838618" y="3320211"/>
                  </a:lnTo>
                  <a:lnTo>
                    <a:pt x="7859687" y="3320211"/>
                  </a:lnTo>
                  <a:lnTo>
                    <a:pt x="7859687" y="3176308"/>
                  </a:lnTo>
                  <a:close/>
                </a:path>
                <a:path w="8007350" h="3320415">
                  <a:moveTo>
                    <a:pt x="7933449" y="3258540"/>
                  </a:moveTo>
                  <a:lnTo>
                    <a:pt x="7901838" y="3258540"/>
                  </a:lnTo>
                  <a:lnTo>
                    <a:pt x="7901838" y="3320211"/>
                  </a:lnTo>
                  <a:lnTo>
                    <a:pt x="7933449" y="3320211"/>
                  </a:lnTo>
                  <a:lnTo>
                    <a:pt x="7933449" y="3258540"/>
                  </a:lnTo>
                  <a:close/>
                </a:path>
                <a:path w="8007350" h="3320415">
                  <a:moveTo>
                    <a:pt x="8007197" y="3309937"/>
                  </a:moveTo>
                  <a:lnTo>
                    <a:pt x="7975587" y="3309937"/>
                  </a:lnTo>
                  <a:lnTo>
                    <a:pt x="7975587" y="3320211"/>
                  </a:lnTo>
                  <a:lnTo>
                    <a:pt x="8007197" y="3320211"/>
                  </a:lnTo>
                  <a:lnTo>
                    <a:pt x="8007197" y="3309937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bject 22"/>
            <p:cNvSpPr/>
            <p:nvPr/>
          </p:nvSpPr>
          <p:spPr>
            <a:xfrm>
              <a:off x="854831" y="5491077"/>
              <a:ext cx="8671560" cy="51435"/>
            </a:xfrm>
            <a:custGeom>
              <a:avLst/>
              <a:gdLst/>
              <a:ahLst/>
              <a:cxnLst/>
              <a:rect l="l" t="t" r="r" b="b"/>
              <a:pathLst>
                <a:path w="8671560" h="51435">
                  <a:moveTo>
                    <a:pt x="0" y="0"/>
                  </a:moveTo>
                  <a:lnTo>
                    <a:pt x="8671014" y="13"/>
                  </a:lnTo>
                </a:path>
                <a:path w="8671560" h="51435">
                  <a:moveTo>
                    <a:pt x="0" y="0"/>
                  </a:moveTo>
                  <a:lnTo>
                    <a:pt x="0" y="51396"/>
                  </a:lnTo>
                </a:path>
                <a:path w="8671560" h="51435">
                  <a:moveTo>
                    <a:pt x="136965" y="0"/>
                  </a:moveTo>
                  <a:lnTo>
                    <a:pt x="136965" y="51396"/>
                  </a:lnTo>
                </a:path>
                <a:path w="8671560" h="51435">
                  <a:moveTo>
                    <a:pt x="273930" y="0"/>
                  </a:moveTo>
                  <a:lnTo>
                    <a:pt x="273930" y="51396"/>
                  </a:lnTo>
                </a:path>
                <a:path w="8671560" h="51435">
                  <a:moveTo>
                    <a:pt x="421431" y="0"/>
                  </a:moveTo>
                  <a:lnTo>
                    <a:pt x="421431" y="51396"/>
                  </a:lnTo>
                </a:path>
                <a:path w="8671560" h="51435">
                  <a:moveTo>
                    <a:pt x="558396" y="0"/>
                  </a:moveTo>
                  <a:lnTo>
                    <a:pt x="558396" y="51396"/>
                  </a:lnTo>
                </a:path>
                <a:path w="8671560" h="51435">
                  <a:moveTo>
                    <a:pt x="695361" y="0"/>
                  </a:moveTo>
                  <a:lnTo>
                    <a:pt x="695361" y="51396"/>
                  </a:lnTo>
                </a:path>
                <a:path w="8671560" h="51435">
                  <a:moveTo>
                    <a:pt x="842862" y="0"/>
                  </a:moveTo>
                  <a:lnTo>
                    <a:pt x="842862" y="51396"/>
                  </a:lnTo>
                </a:path>
                <a:path w="8671560" h="51435">
                  <a:moveTo>
                    <a:pt x="979827" y="0"/>
                  </a:moveTo>
                  <a:lnTo>
                    <a:pt x="979827" y="51396"/>
                  </a:lnTo>
                </a:path>
                <a:path w="8671560" h="51435">
                  <a:moveTo>
                    <a:pt x="1116862" y="0"/>
                  </a:moveTo>
                  <a:lnTo>
                    <a:pt x="1116862" y="51396"/>
                  </a:lnTo>
                </a:path>
                <a:path w="8671560" h="51435">
                  <a:moveTo>
                    <a:pt x="1253827" y="0"/>
                  </a:moveTo>
                  <a:lnTo>
                    <a:pt x="1253827" y="51396"/>
                  </a:lnTo>
                </a:path>
                <a:path w="8671560" h="51435">
                  <a:moveTo>
                    <a:pt x="1401328" y="0"/>
                  </a:moveTo>
                  <a:lnTo>
                    <a:pt x="1401328" y="51396"/>
                  </a:lnTo>
                </a:path>
                <a:path w="8671560" h="51435">
                  <a:moveTo>
                    <a:pt x="1538293" y="0"/>
                  </a:moveTo>
                  <a:lnTo>
                    <a:pt x="1538293" y="51396"/>
                  </a:lnTo>
                </a:path>
                <a:path w="8671560" h="51435">
                  <a:moveTo>
                    <a:pt x="1675258" y="0"/>
                  </a:moveTo>
                  <a:lnTo>
                    <a:pt x="1675258" y="51396"/>
                  </a:lnTo>
                </a:path>
                <a:path w="8671560" h="51435">
                  <a:moveTo>
                    <a:pt x="1822759" y="0"/>
                  </a:moveTo>
                  <a:lnTo>
                    <a:pt x="1822759" y="51396"/>
                  </a:lnTo>
                </a:path>
                <a:path w="8671560" h="51435">
                  <a:moveTo>
                    <a:pt x="1959724" y="0"/>
                  </a:moveTo>
                  <a:lnTo>
                    <a:pt x="1959724" y="51396"/>
                  </a:lnTo>
                </a:path>
                <a:path w="8671560" h="51435">
                  <a:moveTo>
                    <a:pt x="2096689" y="0"/>
                  </a:moveTo>
                  <a:lnTo>
                    <a:pt x="2096689" y="51396"/>
                  </a:lnTo>
                </a:path>
                <a:path w="8671560" h="51435">
                  <a:moveTo>
                    <a:pt x="2233654" y="0"/>
                  </a:moveTo>
                  <a:lnTo>
                    <a:pt x="2233654" y="51396"/>
                  </a:lnTo>
                </a:path>
                <a:path w="8671560" h="51435">
                  <a:moveTo>
                    <a:pt x="2381155" y="0"/>
                  </a:moveTo>
                  <a:lnTo>
                    <a:pt x="2381155" y="51396"/>
                  </a:lnTo>
                </a:path>
                <a:path w="8671560" h="51435">
                  <a:moveTo>
                    <a:pt x="2518120" y="0"/>
                  </a:moveTo>
                  <a:lnTo>
                    <a:pt x="2518120" y="51396"/>
                  </a:lnTo>
                </a:path>
                <a:path w="8671560" h="51435">
                  <a:moveTo>
                    <a:pt x="2655086" y="0"/>
                  </a:moveTo>
                  <a:lnTo>
                    <a:pt x="2655086" y="51396"/>
                  </a:lnTo>
                </a:path>
                <a:path w="8671560" h="51435">
                  <a:moveTo>
                    <a:pt x="2792051" y="0"/>
                  </a:moveTo>
                  <a:lnTo>
                    <a:pt x="2792051" y="51396"/>
                  </a:lnTo>
                </a:path>
                <a:path w="8671560" h="51435">
                  <a:moveTo>
                    <a:pt x="2939552" y="0"/>
                  </a:moveTo>
                  <a:lnTo>
                    <a:pt x="2939552" y="51396"/>
                  </a:lnTo>
                </a:path>
                <a:path w="8671560" h="51435">
                  <a:moveTo>
                    <a:pt x="3076517" y="0"/>
                  </a:moveTo>
                  <a:lnTo>
                    <a:pt x="3076517" y="51396"/>
                  </a:lnTo>
                </a:path>
                <a:path w="8671560" h="51435">
                  <a:moveTo>
                    <a:pt x="3213482" y="0"/>
                  </a:moveTo>
                  <a:lnTo>
                    <a:pt x="3213482" y="51396"/>
                  </a:lnTo>
                </a:path>
                <a:path w="8671560" h="51435">
                  <a:moveTo>
                    <a:pt x="3360983" y="0"/>
                  </a:moveTo>
                  <a:lnTo>
                    <a:pt x="3360983" y="51396"/>
                  </a:lnTo>
                </a:path>
                <a:path w="8671560" h="51435">
                  <a:moveTo>
                    <a:pt x="3497948" y="0"/>
                  </a:moveTo>
                  <a:lnTo>
                    <a:pt x="3497948" y="51396"/>
                  </a:lnTo>
                </a:path>
                <a:path w="8671560" h="51435">
                  <a:moveTo>
                    <a:pt x="3634913" y="0"/>
                  </a:moveTo>
                  <a:lnTo>
                    <a:pt x="3634913" y="51396"/>
                  </a:lnTo>
                </a:path>
                <a:path w="8671560" h="51435">
                  <a:moveTo>
                    <a:pt x="3771878" y="0"/>
                  </a:moveTo>
                  <a:lnTo>
                    <a:pt x="3771878" y="51396"/>
                  </a:lnTo>
                </a:path>
                <a:path w="8671560" h="51435">
                  <a:moveTo>
                    <a:pt x="3919379" y="0"/>
                  </a:moveTo>
                  <a:lnTo>
                    <a:pt x="3919379" y="51396"/>
                  </a:lnTo>
                </a:path>
                <a:path w="8671560" h="51435">
                  <a:moveTo>
                    <a:pt x="4056344" y="0"/>
                  </a:moveTo>
                  <a:lnTo>
                    <a:pt x="4056344" y="51396"/>
                  </a:lnTo>
                </a:path>
                <a:path w="8671560" h="51435">
                  <a:moveTo>
                    <a:pt x="4193309" y="0"/>
                  </a:moveTo>
                  <a:lnTo>
                    <a:pt x="4193309" y="51396"/>
                  </a:lnTo>
                </a:path>
                <a:path w="8671560" h="51435">
                  <a:moveTo>
                    <a:pt x="4330274" y="0"/>
                  </a:moveTo>
                  <a:lnTo>
                    <a:pt x="4330274" y="51396"/>
                  </a:lnTo>
                </a:path>
                <a:path w="8671560" h="51435">
                  <a:moveTo>
                    <a:pt x="4477775" y="0"/>
                  </a:moveTo>
                  <a:lnTo>
                    <a:pt x="4477775" y="51396"/>
                  </a:lnTo>
                </a:path>
                <a:path w="8671560" h="51435">
                  <a:moveTo>
                    <a:pt x="4614740" y="0"/>
                  </a:moveTo>
                  <a:lnTo>
                    <a:pt x="4614740" y="51396"/>
                  </a:lnTo>
                </a:path>
                <a:path w="8671560" h="51435">
                  <a:moveTo>
                    <a:pt x="4751705" y="0"/>
                  </a:moveTo>
                  <a:lnTo>
                    <a:pt x="4751705" y="51396"/>
                  </a:lnTo>
                </a:path>
                <a:path w="8671560" h="51435">
                  <a:moveTo>
                    <a:pt x="4899206" y="0"/>
                  </a:moveTo>
                  <a:lnTo>
                    <a:pt x="4899206" y="51396"/>
                  </a:lnTo>
                </a:path>
                <a:path w="8671560" h="51435">
                  <a:moveTo>
                    <a:pt x="5036171" y="0"/>
                  </a:moveTo>
                  <a:lnTo>
                    <a:pt x="5036171" y="51396"/>
                  </a:lnTo>
                </a:path>
                <a:path w="8671560" h="51435">
                  <a:moveTo>
                    <a:pt x="5173136" y="0"/>
                  </a:moveTo>
                  <a:lnTo>
                    <a:pt x="5173136" y="51396"/>
                  </a:lnTo>
                </a:path>
                <a:path w="8671560" h="51435">
                  <a:moveTo>
                    <a:pt x="5310101" y="0"/>
                  </a:moveTo>
                  <a:lnTo>
                    <a:pt x="5310101" y="51396"/>
                  </a:lnTo>
                </a:path>
                <a:path w="8671560" h="51435">
                  <a:moveTo>
                    <a:pt x="5457602" y="0"/>
                  </a:moveTo>
                  <a:lnTo>
                    <a:pt x="5457602" y="51396"/>
                  </a:lnTo>
                </a:path>
                <a:path w="8671560" h="51435">
                  <a:moveTo>
                    <a:pt x="5594567" y="0"/>
                  </a:moveTo>
                  <a:lnTo>
                    <a:pt x="5594567" y="51396"/>
                  </a:lnTo>
                </a:path>
                <a:path w="8671560" h="51435">
                  <a:moveTo>
                    <a:pt x="5731532" y="0"/>
                  </a:moveTo>
                  <a:lnTo>
                    <a:pt x="5731532" y="51396"/>
                  </a:lnTo>
                </a:path>
                <a:path w="8671560" h="51435">
                  <a:moveTo>
                    <a:pt x="5868498" y="0"/>
                  </a:moveTo>
                  <a:lnTo>
                    <a:pt x="5868498" y="51396"/>
                  </a:lnTo>
                </a:path>
                <a:path w="8671560" h="51435">
                  <a:moveTo>
                    <a:pt x="6015998" y="0"/>
                  </a:moveTo>
                  <a:lnTo>
                    <a:pt x="6015998" y="51396"/>
                  </a:lnTo>
                </a:path>
                <a:path w="8671560" h="51435">
                  <a:moveTo>
                    <a:pt x="6152964" y="0"/>
                  </a:moveTo>
                  <a:lnTo>
                    <a:pt x="6152964" y="51396"/>
                  </a:lnTo>
                </a:path>
                <a:path w="8671560" h="51435">
                  <a:moveTo>
                    <a:pt x="6289929" y="0"/>
                  </a:moveTo>
                  <a:lnTo>
                    <a:pt x="6289929" y="51396"/>
                  </a:lnTo>
                </a:path>
                <a:path w="8671560" h="51435">
                  <a:moveTo>
                    <a:pt x="6437429" y="0"/>
                  </a:moveTo>
                  <a:lnTo>
                    <a:pt x="6437429" y="51396"/>
                  </a:lnTo>
                </a:path>
                <a:path w="8671560" h="51435">
                  <a:moveTo>
                    <a:pt x="6574395" y="0"/>
                  </a:moveTo>
                  <a:lnTo>
                    <a:pt x="6574395" y="51396"/>
                  </a:lnTo>
                </a:path>
                <a:path w="8671560" h="51435">
                  <a:moveTo>
                    <a:pt x="6711360" y="0"/>
                  </a:moveTo>
                  <a:lnTo>
                    <a:pt x="6711360" y="51396"/>
                  </a:lnTo>
                </a:path>
                <a:path w="8671560" h="51435">
                  <a:moveTo>
                    <a:pt x="6848325" y="0"/>
                  </a:moveTo>
                  <a:lnTo>
                    <a:pt x="6848325" y="51396"/>
                  </a:lnTo>
                </a:path>
                <a:path w="8671560" h="51435">
                  <a:moveTo>
                    <a:pt x="6995826" y="0"/>
                  </a:moveTo>
                  <a:lnTo>
                    <a:pt x="6995826" y="51396"/>
                  </a:lnTo>
                </a:path>
                <a:path w="8671560" h="51435">
                  <a:moveTo>
                    <a:pt x="7132791" y="0"/>
                  </a:moveTo>
                  <a:lnTo>
                    <a:pt x="7132791" y="51396"/>
                  </a:lnTo>
                </a:path>
                <a:path w="8671560" h="51435">
                  <a:moveTo>
                    <a:pt x="7269756" y="0"/>
                  </a:moveTo>
                  <a:lnTo>
                    <a:pt x="7269756" y="51396"/>
                  </a:lnTo>
                </a:path>
                <a:path w="8671560" h="51435">
                  <a:moveTo>
                    <a:pt x="7406721" y="0"/>
                  </a:moveTo>
                  <a:lnTo>
                    <a:pt x="7406721" y="51396"/>
                  </a:lnTo>
                </a:path>
                <a:path w="8671560" h="51435">
                  <a:moveTo>
                    <a:pt x="7554222" y="0"/>
                  </a:moveTo>
                  <a:lnTo>
                    <a:pt x="7554222" y="51396"/>
                  </a:lnTo>
                </a:path>
                <a:path w="8671560" h="51435">
                  <a:moveTo>
                    <a:pt x="7691187" y="0"/>
                  </a:moveTo>
                  <a:lnTo>
                    <a:pt x="7691187" y="51396"/>
                  </a:lnTo>
                </a:path>
                <a:path w="8671560" h="51435">
                  <a:moveTo>
                    <a:pt x="7828152" y="0"/>
                  </a:moveTo>
                  <a:lnTo>
                    <a:pt x="7828152" y="51396"/>
                  </a:lnTo>
                </a:path>
                <a:path w="8671560" h="51435">
                  <a:moveTo>
                    <a:pt x="7975653" y="0"/>
                  </a:moveTo>
                  <a:lnTo>
                    <a:pt x="7975653" y="51396"/>
                  </a:lnTo>
                </a:path>
                <a:path w="8671560" h="51435">
                  <a:moveTo>
                    <a:pt x="8112618" y="0"/>
                  </a:moveTo>
                  <a:lnTo>
                    <a:pt x="8112618" y="51396"/>
                  </a:lnTo>
                </a:path>
                <a:path w="8671560" h="51435">
                  <a:moveTo>
                    <a:pt x="8249583" y="0"/>
                  </a:moveTo>
                  <a:lnTo>
                    <a:pt x="8249583" y="51396"/>
                  </a:lnTo>
                </a:path>
                <a:path w="8671560" h="51435">
                  <a:moveTo>
                    <a:pt x="8386548" y="0"/>
                  </a:moveTo>
                  <a:lnTo>
                    <a:pt x="8386548" y="51396"/>
                  </a:lnTo>
                </a:path>
                <a:path w="8671560" h="51435">
                  <a:moveTo>
                    <a:pt x="8534049" y="0"/>
                  </a:moveTo>
                  <a:lnTo>
                    <a:pt x="8534049" y="51396"/>
                  </a:lnTo>
                </a:path>
                <a:path w="8671560" h="51435">
                  <a:moveTo>
                    <a:pt x="8671014" y="0"/>
                  </a:moveTo>
                  <a:lnTo>
                    <a:pt x="8671014" y="51396"/>
                  </a:lnTo>
                </a:path>
              </a:pathLst>
            </a:custGeom>
            <a:ln w="10417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bject 23"/>
            <p:cNvSpPr/>
            <p:nvPr/>
          </p:nvSpPr>
          <p:spPr>
            <a:xfrm>
              <a:off x="886438" y="2283857"/>
              <a:ext cx="8608060" cy="3207385"/>
            </a:xfrm>
            <a:custGeom>
              <a:avLst/>
              <a:gdLst/>
              <a:ahLst/>
              <a:cxnLst/>
              <a:rect l="l" t="t" r="r" b="b"/>
              <a:pathLst>
                <a:path w="8608060" h="3207385">
                  <a:moveTo>
                    <a:pt x="0" y="3207219"/>
                  </a:moveTo>
                  <a:lnTo>
                    <a:pt x="0" y="3207219"/>
                  </a:lnTo>
                  <a:lnTo>
                    <a:pt x="1538293" y="3207219"/>
                  </a:lnTo>
                  <a:lnTo>
                    <a:pt x="1612044" y="3196939"/>
                  </a:lnTo>
                  <a:lnTo>
                    <a:pt x="1685794" y="3196939"/>
                  </a:lnTo>
                  <a:lnTo>
                    <a:pt x="1749009" y="3186660"/>
                  </a:lnTo>
                  <a:lnTo>
                    <a:pt x="1822759" y="3186660"/>
                  </a:lnTo>
                  <a:lnTo>
                    <a:pt x="1885974" y="3186660"/>
                  </a:lnTo>
                  <a:lnTo>
                    <a:pt x="1959724" y="3176381"/>
                  </a:lnTo>
                  <a:lnTo>
                    <a:pt x="2033475" y="3176381"/>
                  </a:lnTo>
                  <a:lnTo>
                    <a:pt x="2096689" y="3166101"/>
                  </a:lnTo>
                  <a:lnTo>
                    <a:pt x="2170440" y="3166101"/>
                  </a:lnTo>
                  <a:lnTo>
                    <a:pt x="2244190" y="3155822"/>
                  </a:lnTo>
                  <a:lnTo>
                    <a:pt x="2307405" y="3145543"/>
                  </a:lnTo>
                  <a:lnTo>
                    <a:pt x="2381155" y="3135263"/>
                  </a:lnTo>
                  <a:lnTo>
                    <a:pt x="2454906" y="3135263"/>
                  </a:lnTo>
                  <a:lnTo>
                    <a:pt x="2518120" y="3124984"/>
                  </a:lnTo>
                  <a:lnTo>
                    <a:pt x="2591871" y="3114704"/>
                  </a:lnTo>
                  <a:lnTo>
                    <a:pt x="2655086" y="3104425"/>
                  </a:lnTo>
                  <a:lnTo>
                    <a:pt x="2728836" y="3094146"/>
                  </a:lnTo>
                  <a:lnTo>
                    <a:pt x="2802586" y="3073587"/>
                  </a:lnTo>
                  <a:lnTo>
                    <a:pt x="2865801" y="3063308"/>
                  </a:lnTo>
                  <a:lnTo>
                    <a:pt x="2939552" y="3042749"/>
                  </a:lnTo>
                  <a:lnTo>
                    <a:pt x="3013302" y="3032469"/>
                  </a:lnTo>
                  <a:lnTo>
                    <a:pt x="3076517" y="3011911"/>
                  </a:lnTo>
                  <a:lnTo>
                    <a:pt x="3150267" y="2991352"/>
                  </a:lnTo>
                  <a:lnTo>
                    <a:pt x="3224018" y="2981073"/>
                  </a:lnTo>
                  <a:lnTo>
                    <a:pt x="3287232" y="2960514"/>
                  </a:lnTo>
                  <a:lnTo>
                    <a:pt x="3360983" y="2950180"/>
                  </a:lnTo>
                  <a:lnTo>
                    <a:pt x="3424197" y="2929621"/>
                  </a:lnTo>
                  <a:lnTo>
                    <a:pt x="3497948" y="2909062"/>
                  </a:lnTo>
                  <a:lnTo>
                    <a:pt x="3571698" y="2888503"/>
                  </a:lnTo>
                  <a:lnTo>
                    <a:pt x="3634913" y="2867945"/>
                  </a:lnTo>
                  <a:lnTo>
                    <a:pt x="3708663" y="2837107"/>
                  </a:lnTo>
                  <a:lnTo>
                    <a:pt x="3782414" y="2816548"/>
                  </a:lnTo>
                  <a:lnTo>
                    <a:pt x="3845628" y="2795989"/>
                  </a:lnTo>
                  <a:lnTo>
                    <a:pt x="3919379" y="2775430"/>
                  </a:lnTo>
                  <a:lnTo>
                    <a:pt x="3993129" y="2754872"/>
                  </a:lnTo>
                  <a:lnTo>
                    <a:pt x="4056344" y="2724033"/>
                  </a:lnTo>
                  <a:lnTo>
                    <a:pt x="4130094" y="2713754"/>
                  </a:lnTo>
                  <a:lnTo>
                    <a:pt x="4193309" y="2693195"/>
                  </a:lnTo>
                  <a:lnTo>
                    <a:pt x="4267059" y="2672637"/>
                  </a:lnTo>
                  <a:lnTo>
                    <a:pt x="4340810" y="2652078"/>
                  </a:lnTo>
                  <a:lnTo>
                    <a:pt x="4404025" y="2631519"/>
                  </a:lnTo>
                  <a:lnTo>
                    <a:pt x="4477775" y="2590402"/>
                  </a:lnTo>
                  <a:lnTo>
                    <a:pt x="4551525" y="2569843"/>
                  </a:lnTo>
                  <a:lnTo>
                    <a:pt x="4614740" y="2539005"/>
                  </a:lnTo>
                  <a:lnTo>
                    <a:pt x="4688491" y="2518446"/>
                  </a:lnTo>
                  <a:lnTo>
                    <a:pt x="4762241" y="2487608"/>
                  </a:lnTo>
                  <a:lnTo>
                    <a:pt x="4825456" y="2467049"/>
                  </a:lnTo>
                  <a:lnTo>
                    <a:pt x="4899206" y="2436211"/>
                  </a:lnTo>
                  <a:lnTo>
                    <a:pt x="4962421" y="2405373"/>
                  </a:lnTo>
                  <a:lnTo>
                    <a:pt x="5036171" y="2374535"/>
                  </a:lnTo>
                  <a:lnTo>
                    <a:pt x="5109922" y="2323138"/>
                  </a:lnTo>
                  <a:lnTo>
                    <a:pt x="5173136" y="2292300"/>
                  </a:lnTo>
                  <a:lnTo>
                    <a:pt x="5246887" y="2251182"/>
                  </a:lnTo>
                  <a:lnTo>
                    <a:pt x="5320637" y="2220344"/>
                  </a:lnTo>
                  <a:lnTo>
                    <a:pt x="5383852" y="2179227"/>
                  </a:lnTo>
                  <a:lnTo>
                    <a:pt x="5457602" y="2107271"/>
                  </a:lnTo>
                  <a:lnTo>
                    <a:pt x="5531353" y="2055874"/>
                  </a:lnTo>
                  <a:lnTo>
                    <a:pt x="5594567" y="2014757"/>
                  </a:lnTo>
                  <a:lnTo>
                    <a:pt x="5668318" y="1963360"/>
                  </a:lnTo>
                  <a:lnTo>
                    <a:pt x="5731532" y="1911963"/>
                  </a:lnTo>
                  <a:lnTo>
                    <a:pt x="5805283" y="1850287"/>
                  </a:lnTo>
                  <a:lnTo>
                    <a:pt x="5879033" y="1798890"/>
                  </a:lnTo>
                  <a:lnTo>
                    <a:pt x="5942248" y="1726934"/>
                  </a:lnTo>
                  <a:lnTo>
                    <a:pt x="6015998" y="1665258"/>
                  </a:lnTo>
                  <a:lnTo>
                    <a:pt x="6089749" y="1603582"/>
                  </a:lnTo>
                  <a:lnTo>
                    <a:pt x="6152964" y="1531626"/>
                  </a:lnTo>
                  <a:lnTo>
                    <a:pt x="6226714" y="1469950"/>
                  </a:lnTo>
                  <a:lnTo>
                    <a:pt x="6300464" y="1418553"/>
                  </a:lnTo>
                  <a:lnTo>
                    <a:pt x="6363679" y="1356877"/>
                  </a:lnTo>
                  <a:lnTo>
                    <a:pt x="6437429" y="1295201"/>
                  </a:lnTo>
                  <a:lnTo>
                    <a:pt x="6500644" y="1233524"/>
                  </a:lnTo>
                  <a:lnTo>
                    <a:pt x="6574395" y="1161569"/>
                  </a:lnTo>
                  <a:lnTo>
                    <a:pt x="6648145" y="1048496"/>
                  </a:lnTo>
                  <a:lnTo>
                    <a:pt x="6711360" y="986819"/>
                  </a:lnTo>
                  <a:lnTo>
                    <a:pt x="6785110" y="925143"/>
                  </a:lnTo>
                  <a:lnTo>
                    <a:pt x="6858861" y="853187"/>
                  </a:lnTo>
                  <a:lnTo>
                    <a:pt x="6922075" y="750394"/>
                  </a:lnTo>
                  <a:lnTo>
                    <a:pt x="6995826" y="668159"/>
                  </a:lnTo>
                  <a:lnTo>
                    <a:pt x="7069576" y="606483"/>
                  </a:lnTo>
                  <a:lnTo>
                    <a:pt x="7132791" y="524248"/>
                  </a:lnTo>
                  <a:lnTo>
                    <a:pt x="7206541" y="452292"/>
                  </a:lnTo>
                  <a:lnTo>
                    <a:pt x="7269756" y="370057"/>
                  </a:lnTo>
                  <a:lnTo>
                    <a:pt x="7343506" y="318660"/>
                  </a:lnTo>
                  <a:lnTo>
                    <a:pt x="7417257" y="246704"/>
                  </a:lnTo>
                  <a:lnTo>
                    <a:pt x="7480471" y="205587"/>
                  </a:lnTo>
                  <a:lnTo>
                    <a:pt x="7554222" y="164469"/>
                  </a:lnTo>
                  <a:lnTo>
                    <a:pt x="7627972" y="102793"/>
                  </a:lnTo>
                  <a:lnTo>
                    <a:pt x="7691187" y="71955"/>
                  </a:lnTo>
                  <a:lnTo>
                    <a:pt x="7764937" y="51396"/>
                  </a:lnTo>
                  <a:lnTo>
                    <a:pt x="7838688" y="30838"/>
                  </a:lnTo>
                  <a:lnTo>
                    <a:pt x="7901902" y="20558"/>
                  </a:lnTo>
                  <a:lnTo>
                    <a:pt x="7975653" y="10279"/>
                  </a:lnTo>
                  <a:lnTo>
                    <a:pt x="8038868" y="0"/>
                  </a:lnTo>
                  <a:lnTo>
                    <a:pt x="8534049" y="0"/>
                  </a:lnTo>
                  <a:lnTo>
                    <a:pt x="8607800" y="0"/>
                  </a:lnTo>
                </a:path>
              </a:pathLst>
            </a:custGeom>
            <a:ln w="30931">
              <a:solidFill>
                <a:srgbClr val="62626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bject 24"/>
            <p:cNvSpPr/>
            <p:nvPr/>
          </p:nvSpPr>
          <p:spPr>
            <a:xfrm>
              <a:off x="854831" y="1852124"/>
              <a:ext cx="8671560" cy="0"/>
            </a:xfrm>
            <a:custGeom>
              <a:avLst/>
              <a:gdLst/>
              <a:ahLst/>
              <a:cxnLst/>
              <a:rect l="l" t="t" r="r" b="b"/>
              <a:pathLst>
                <a:path w="8671560">
                  <a:moveTo>
                    <a:pt x="0" y="0"/>
                  </a:moveTo>
                  <a:lnTo>
                    <a:pt x="8671014" y="0"/>
                  </a:lnTo>
                </a:path>
              </a:pathLst>
            </a:custGeom>
            <a:ln w="1028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" name="object 25"/>
          <p:cNvSpPr txBox="1"/>
          <p:nvPr/>
        </p:nvSpPr>
        <p:spPr>
          <a:xfrm>
            <a:off x="843536" y="5267992"/>
            <a:ext cx="148971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  <a:tabLst>
                <a:tab pos="1412240" algn="l"/>
              </a:tabLst>
            </a:pPr>
            <a:r>
              <a:rPr sz="950" spc="65" dirty="0">
                <a:solidFill>
                  <a:srgbClr val="404040"/>
                </a:solidFill>
                <a:cs typeface="Calibri"/>
              </a:rPr>
              <a:t>0</a:t>
            </a:r>
            <a:r>
              <a:rPr sz="950" spc="60" dirty="0">
                <a:solidFill>
                  <a:srgbClr val="404040"/>
                </a:solidFill>
                <a:cs typeface="Calibri"/>
              </a:rPr>
              <a:t>00</a:t>
            </a:r>
            <a:r>
              <a:rPr sz="1425" spc="97" baseline="5847" dirty="0">
                <a:solidFill>
                  <a:srgbClr val="404040"/>
                </a:solidFill>
                <a:cs typeface="Calibri"/>
              </a:rPr>
              <a:t>1</a:t>
            </a:r>
            <a:r>
              <a:rPr sz="950" spc="65" dirty="0">
                <a:solidFill>
                  <a:srgbClr val="404040"/>
                </a:solidFill>
                <a:cs typeface="Calibri"/>
              </a:rPr>
              <a:t>0</a:t>
            </a:r>
            <a:r>
              <a:rPr sz="950" spc="60" dirty="0">
                <a:solidFill>
                  <a:srgbClr val="404040"/>
                </a:solidFill>
                <a:cs typeface="Calibri"/>
              </a:rPr>
              <a:t>00</a:t>
            </a:r>
            <a:r>
              <a:rPr sz="950" spc="65" dirty="0">
                <a:solidFill>
                  <a:srgbClr val="404040"/>
                </a:solidFill>
                <a:cs typeface="Calibri"/>
              </a:rPr>
              <a:t>0</a:t>
            </a:r>
            <a:r>
              <a:rPr sz="950" spc="60" dirty="0">
                <a:solidFill>
                  <a:srgbClr val="404040"/>
                </a:solidFill>
                <a:cs typeface="Calibri"/>
              </a:rPr>
              <a:t>00</a:t>
            </a:r>
            <a:r>
              <a:rPr sz="950" spc="65" dirty="0">
                <a:solidFill>
                  <a:srgbClr val="404040"/>
                </a:solidFill>
                <a:cs typeface="Calibri"/>
              </a:rPr>
              <a:t>0</a:t>
            </a:r>
            <a:r>
              <a:rPr sz="1425" spc="97" baseline="5847" dirty="0">
                <a:solidFill>
                  <a:srgbClr val="404040"/>
                </a:solidFill>
                <a:cs typeface="Calibri"/>
              </a:rPr>
              <a:t>1</a:t>
            </a:r>
            <a:r>
              <a:rPr sz="950" spc="60" dirty="0">
                <a:solidFill>
                  <a:srgbClr val="404040"/>
                </a:solidFill>
                <a:cs typeface="Calibri"/>
              </a:rPr>
              <a:t>0</a:t>
            </a:r>
            <a:r>
              <a:rPr sz="950" spc="65" dirty="0">
                <a:solidFill>
                  <a:srgbClr val="404040"/>
                </a:solidFill>
                <a:cs typeface="Calibri"/>
              </a:rPr>
              <a:t>0</a:t>
            </a:r>
            <a:r>
              <a:rPr sz="1425" spc="97" baseline="5847" dirty="0">
                <a:solidFill>
                  <a:srgbClr val="404040"/>
                </a:solidFill>
                <a:cs typeface="Calibri"/>
              </a:rPr>
              <a:t>1</a:t>
            </a:r>
            <a:r>
              <a:rPr sz="950" spc="20" dirty="0">
                <a:solidFill>
                  <a:srgbClr val="404040"/>
                </a:solidFill>
                <a:cs typeface="Calibri"/>
              </a:rPr>
              <a:t>0</a:t>
            </a:r>
            <a:r>
              <a:rPr sz="950" dirty="0">
                <a:solidFill>
                  <a:srgbClr val="404040"/>
                </a:solidFill>
                <a:cs typeface="Calibri"/>
              </a:rPr>
              <a:t>  </a:t>
            </a:r>
            <a:r>
              <a:rPr sz="950" spc="-50" dirty="0">
                <a:solidFill>
                  <a:srgbClr val="404040"/>
                </a:solidFill>
                <a:cs typeface="Calibri"/>
              </a:rPr>
              <a:t> </a:t>
            </a:r>
            <a:r>
              <a:rPr sz="1425" spc="30" baseline="5847" dirty="0">
                <a:solidFill>
                  <a:srgbClr val="404040"/>
                </a:solidFill>
                <a:cs typeface="Calibri"/>
              </a:rPr>
              <a:t>1</a:t>
            </a:r>
            <a:r>
              <a:rPr sz="1425" baseline="5847" dirty="0">
                <a:solidFill>
                  <a:srgbClr val="404040"/>
                </a:solidFill>
                <a:cs typeface="Calibri"/>
              </a:rPr>
              <a:t>	</a:t>
            </a:r>
            <a:r>
              <a:rPr sz="1425" spc="30" baseline="5847" dirty="0">
                <a:solidFill>
                  <a:srgbClr val="404040"/>
                </a:solidFill>
                <a:cs typeface="Calibri"/>
              </a:rPr>
              <a:t>1</a:t>
            </a:r>
            <a:endParaRPr sz="1425" baseline="5847">
              <a:solidFill>
                <a:prstClr val="black"/>
              </a:solidFill>
              <a:cs typeface="Calibri"/>
            </a:endParaRPr>
          </a:p>
        </p:txBody>
      </p:sp>
      <p:sp>
        <p:nvSpPr>
          <p:cNvPr id="23" name="object 26"/>
          <p:cNvSpPr txBox="1"/>
          <p:nvPr/>
        </p:nvSpPr>
        <p:spPr>
          <a:xfrm>
            <a:off x="1938089" y="5195009"/>
            <a:ext cx="70104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spcBef>
                <a:spcPts val="120"/>
              </a:spcBef>
            </a:pPr>
            <a:r>
              <a:rPr sz="1425" spc="30" baseline="-23391" dirty="0">
                <a:solidFill>
                  <a:srgbClr val="404040"/>
                </a:solidFill>
                <a:cs typeface="Calibri"/>
              </a:rPr>
              <a:t>2 </a:t>
            </a:r>
            <a:r>
              <a:rPr sz="1425" spc="67" baseline="-17543" dirty="0">
                <a:solidFill>
                  <a:srgbClr val="404040"/>
                </a:solidFill>
                <a:cs typeface="Calibri"/>
              </a:rPr>
              <a:t>3</a:t>
            </a:r>
            <a:r>
              <a:rPr sz="1425" spc="67" baseline="-23391" dirty="0">
                <a:solidFill>
                  <a:srgbClr val="404040"/>
                </a:solidFill>
                <a:cs typeface="Calibri"/>
              </a:rPr>
              <a:t>2</a:t>
            </a:r>
            <a:r>
              <a:rPr sz="1425" spc="292" baseline="-23391" dirty="0">
                <a:solidFill>
                  <a:srgbClr val="404040"/>
                </a:solidFill>
                <a:cs typeface="Calibri"/>
              </a:rPr>
              <a:t> </a:t>
            </a:r>
            <a:r>
              <a:rPr sz="1425" spc="82" baseline="-11695" dirty="0">
                <a:solidFill>
                  <a:srgbClr val="404040"/>
                </a:solidFill>
                <a:cs typeface="Calibri"/>
              </a:rPr>
              <a:t>4</a:t>
            </a:r>
            <a:r>
              <a:rPr sz="950" spc="55" dirty="0">
                <a:solidFill>
                  <a:srgbClr val="404040"/>
                </a:solidFill>
                <a:cs typeface="Calibri"/>
              </a:rPr>
              <a:t>666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24" name="object 27"/>
          <p:cNvSpPr txBox="1"/>
          <p:nvPr/>
        </p:nvSpPr>
        <p:spPr>
          <a:xfrm>
            <a:off x="2733584" y="5158345"/>
            <a:ext cx="9017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spc="20" dirty="0">
                <a:solidFill>
                  <a:srgbClr val="404040"/>
                </a:solidFill>
                <a:cs typeface="Calibri"/>
              </a:rPr>
              <a:t>9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25" name="object 28"/>
          <p:cNvSpPr txBox="1"/>
          <p:nvPr/>
        </p:nvSpPr>
        <p:spPr>
          <a:xfrm>
            <a:off x="2536521" y="5085307"/>
            <a:ext cx="833119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spcBef>
                <a:spcPts val="120"/>
              </a:spcBef>
            </a:pPr>
            <a:r>
              <a:rPr sz="1425" spc="-142" baseline="5847" dirty="0">
                <a:solidFill>
                  <a:srgbClr val="404040"/>
                </a:solidFill>
                <a:cs typeface="Calibri"/>
              </a:rPr>
              <a:t>16</a:t>
            </a:r>
            <a:r>
              <a:rPr sz="1425" spc="-142" baseline="-11695" dirty="0">
                <a:solidFill>
                  <a:srgbClr val="404040"/>
                </a:solidFill>
                <a:cs typeface="Calibri"/>
              </a:rPr>
              <a:t>13 </a:t>
            </a:r>
            <a:r>
              <a:rPr sz="1425" spc="-195" baseline="-23391" dirty="0">
                <a:solidFill>
                  <a:srgbClr val="404040"/>
                </a:solidFill>
                <a:cs typeface="Calibri"/>
              </a:rPr>
              <a:t>1</a:t>
            </a:r>
            <a:r>
              <a:rPr sz="1425" spc="-195" baseline="-11695" dirty="0">
                <a:solidFill>
                  <a:srgbClr val="404040"/>
                </a:solidFill>
                <a:cs typeface="Calibri"/>
              </a:rPr>
              <a:t>13</a:t>
            </a:r>
            <a:r>
              <a:rPr sz="1425" spc="-195" baseline="-29239" dirty="0">
                <a:solidFill>
                  <a:srgbClr val="404040"/>
                </a:solidFill>
                <a:cs typeface="Calibri"/>
              </a:rPr>
              <a:t>10</a:t>
            </a:r>
            <a:r>
              <a:rPr sz="950" spc="-130" dirty="0">
                <a:solidFill>
                  <a:srgbClr val="404040"/>
                </a:solidFill>
                <a:cs typeface="Calibri"/>
              </a:rPr>
              <a:t>15</a:t>
            </a:r>
            <a:r>
              <a:rPr sz="1425" spc="-195" baseline="5847" dirty="0">
                <a:solidFill>
                  <a:srgbClr val="404040"/>
                </a:solidFill>
                <a:cs typeface="Calibri"/>
              </a:rPr>
              <a:t>16</a:t>
            </a:r>
            <a:r>
              <a:rPr sz="1425" spc="-254" baseline="5847" dirty="0">
                <a:solidFill>
                  <a:srgbClr val="404040"/>
                </a:solidFill>
                <a:cs typeface="Calibri"/>
              </a:rPr>
              <a:t> </a:t>
            </a:r>
            <a:r>
              <a:rPr sz="1425" spc="15" baseline="17543" dirty="0">
                <a:solidFill>
                  <a:srgbClr val="404040"/>
                </a:solidFill>
                <a:cs typeface="Calibri"/>
              </a:rPr>
              <a:t>18</a:t>
            </a:r>
            <a:endParaRPr sz="1425" baseline="17543">
              <a:solidFill>
                <a:prstClr val="black"/>
              </a:solidFill>
              <a:cs typeface="Calibri"/>
            </a:endParaRPr>
          </a:p>
        </p:txBody>
      </p:sp>
      <p:sp>
        <p:nvSpPr>
          <p:cNvPr id="26" name="object 29"/>
          <p:cNvSpPr txBox="1"/>
          <p:nvPr/>
        </p:nvSpPr>
        <p:spPr>
          <a:xfrm>
            <a:off x="3096603" y="4975661"/>
            <a:ext cx="55308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spcBef>
                <a:spcPts val="120"/>
              </a:spcBef>
            </a:pPr>
            <a:r>
              <a:rPr sz="950" spc="15" dirty="0">
                <a:solidFill>
                  <a:srgbClr val="404040"/>
                </a:solidFill>
                <a:cs typeface="Calibri"/>
              </a:rPr>
              <a:t>24 </a:t>
            </a:r>
            <a:r>
              <a:rPr sz="1425" spc="22" baseline="-23391" dirty="0">
                <a:solidFill>
                  <a:srgbClr val="404040"/>
                </a:solidFill>
                <a:cs typeface="Calibri"/>
              </a:rPr>
              <a:t>20 </a:t>
            </a:r>
            <a:r>
              <a:rPr sz="1425" spc="15" baseline="-11695" dirty="0">
                <a:solidFill>
                  <a:srgbClr val="404040"/>
                </a:solidFill>
                <a:cs typeface="Calibri"/>
              </a:rPr>
              <a:t>22</a:t>
            </a:r>
            <a:endParaRPr sz="1425" baseline="-11695">
              <a:solidFill>
                <a:prstClr val="black"/>
              </a:solidFill>
              <a:cs typeface="Calibri"/>
            </a:endParaRPr>
          </a:p>
        </p:txBody>
      </p:sp>
      <p:sp>
        <p:nvSpPr>
          <p:cNvPr id="27" name="object 30"/>
          <p:cNvSpPr txBox="1"/>
          <p:nvPr/>
        </p:nvSpPr>
        <p:spPr>
          <a:xfrm>
            <a:off x="3306757" y="4915081"/>
            <a:ext cx="48260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spcBef>
                <a:spcPts val="120"/>
              </a:spcBef>
            </a:pPr>
            <a:r>
              <a:rPr sz="1425" spc="-142" baseline="-11695" dirty="0">
                <a:solidFill>
                  <a:srgbClr val="404040"/>
                </a:solidFill>
                <a:cs typeface="Calibri"/>
              </a:rPr>
              <a:t>27</a:t>
            </a:r>
            <a:r>
              <a:rPr sz="1425" spc="-142" baseline="-17543" dirty="0">
                <a:solidFill>
                  <a:srgbClr val="404040"/>
                </a:solidFill>
                <a:cs typeface="Calibri"/>
              </a:rPr>
              <a:t>26</a:t>
            </a:r>
            <a:r>
              <a:rPr sz="1425" spc="-209" baseline="-17543" dirty="0">
                <a:solidFill>
                  <a:srgbClr val="404040"/>
                </a:solidFill>
                <a:cs typeface="Calibri"/>
              </a:rPr>
              <a:t> </a:t>
            </a:r>
            <a:r>
              <a:rPr sz="950" spc="-100" dirty="0">
                <a:solidFill>
                  <a:srgbClr val="404040"/>
                </a:solidFill>
                <a:cs typeface="Calibri"/>
              </a:rPr>
              <a:t>2929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28" name="object 31"/>
          <p:cNvSpPr txBox="1"/>
          <p:nvPr/>
        </p:nvSpPr>
        <p:spPr>
          <a:xfrm>
            <a:off x="3961775" y="4757121"/>
            <a:ext cx="15303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spc="15" dirty="0">
                <a:solidFill>
                  <a:srgbClr val="404040"/>
                </a:solidFill>
                <a:cs typeface="Calibri"/>
              </a:rPr>
              <a:t>42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29" name="object 32"/>
          <p:cNvSpPr txBox="1"/>
          <p:nvPr/>
        </p:nvSpPr>
        <p:spPr>
          <a:xfrm>
            <a:off x="3796600" y="4695788"/>
            <a:ext cx="41275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spcBef>
                <a:spcPts val="120"/>
              </a:spcBef>
            </a:pPr>
            <a:r>
              <a:rPr sz="950" spc="15" dirty="0">
                <a:solidFill>
                  <a:srgbClr val="404040"/>
                </a:solidFill>
                <a:cs typeface="Calibri"/>
              </a:rPr>
              <a:t>47</a:t>
            </a:r>
            <a:r>
              <a:rPr sz="950" spc="145" dirty="0">
                <a:solidFill>
                  <a:srgbClr val="404040"/>
                </a:solidFill>
                <a:cs typeface="Calibri"/>
              </a:rPr>
              <a:t> </a:t>
            </a:r>
            <a:r>
              <a:rPr sz="1425" spc="15" baseline="-11695" dirty="0">
                <a:solidFill>
                  <a:srgbClr val="404040"/>
                </a:solidFill>
                <a:cs typeface="Calibri"/>
              </a:rPr>
              <a:t>45</a:t>
            </a:r>
            <a:endParaRPr sz="1425" baseline="-11695">
              <a:solidFill>
                <a:prstClr val="black"/>
              </a:solidFill>
              <a:cs typeface="Calibri"/>
            </a:endParaRPr>
          </a:p>
        </p:txBody>
      </p:sp>
      <p:sp>
        <p:nvSpPr>
          <p:cNvPr id="30" name="object 33"/>
          <p:cNvSpPr txBox="1"/>
          <p:nvPr/>
        </p:nvSpPr>
        <p:spPr>
          <a:xfrm>
            <a:off x="3656404" y="4793099"/>
            <a:ext cx="69342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spcBef>
                <a:spcPts val="120"/>
              </a:spcBef>
            </a:pPr>
            <a:r>
              <a:rPr sz="950" spc="-95" dirty="0">
                <a:solidFill>
                  <a:srgbClr val="404040"/>
                </a:solidFill>
                <a:cs typeface="Calibri"/>
              </a:rPr>
              <a:t>39</a:t>
            </a:r>
            <a:r>
              <a:rPr sz="1425" spc="-142" baseline="-11695" dirty="0">
                <a:solidFill>
                  <a:srgbClr val="404040"/>
                </a:solidFill>
                <a:cs typeface="Calibri"/>
              </a:rPr>
              <a:t>37 </a:t>
            </a:r>
            <a:r>
              <a:rPr sz="950" spc="15" dirty="0">
                <a:solidFill>
                  <a:srgbClr val="404040"/>
                </a:solidFill>
                <a:cs typeface="Calibri"/>
              </a:rPr>
              <a:t>39</a:t>
            </a:r>
            <a:r>
              <a:rPr sz="950" spc="120" dirty="0">
                <a:solidFill>
                  <a:srgbClr val="404040"/>
                </a:solidFill>
                <a:cs typeface="Calibri"/>
              </a:rPr>
              <a:t> </a:t>
            </a:r>
            <a:r>
              <a:rPr sz="1425" spc="-150" baseline="-23391" dirty="0">
                <a:solidFill>
                  <a:srgbClr val="404040"/>
                </a:solidFill>
                <a:cs typeface="Calibri"/>
              </a:rPr>
              <a:t>3535</a:t>
            </a:r>
            <a:endParaRPr sz="1425" baseline="-23391">
              <a:solidFill>
                <a:prstClr val="black"/>
              </a:solidFill>
              <a:cs typeface="Calibri"/>
            </a:endParaRPr>
          </a:p>
        </p:txBody>
      </p:sp>
      <p:sp>
        <p:nvSpPr>
          <p:cNvPr id="31" name="object 34"/>
          <p:cNvSpPr txBox="1"/>
          <p:nvPr/>
        </p:nvSpPr>
        <p:spPr>
          <a:xfrm>
            <a:off x="4242027" y="4732725"/>
            <a:ext cx="15240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spc="10" dirty="0">
                <a:solidFill>
                  <a:srgbClr val="404040"/>
                </a:solidFill>
                <a:cs typeface="Calibri"/>
              </a:rPr>
              <a:t>44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32" name="object 35"/>
          <p:cNvSpPr txBox="1"/>
          <p:nvPr/>
        </p:nvSpPr>
        <p:spPr>
          <a:xfrm>
            <a:off x="4311984" y="4659056"/>
            <a:ext cx="15240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spc="10" dirty="0">
                <a:solidFill>
                  <a:srgbClr val="404040"/>
                </a:solidFill>
                <a:cs typeface="Calibri"/>
              </a:rPr>
              <a:t>50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33" name="object 36"/>
          <p:cNvSpPr txBox="1"/>
          <p:nvPr/>
        </p:nvSpPr>
        <p:spPr>
          <a:xfrm>
            <a:off x="4381801" y="4684069"/>
            <a:ext cx="15303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spc="15" dirty="0">
                <a:solidFill>
                  <a:srgbClr val="404040"/>
                </a:solidFill>
                <a:cs typeface="Calibri"/>
              </a:rPr>
              <a:t>48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34" name="object 37"/>
          <p:cNvSpPr txBox="1"/>
          <p:nvPr/>
        </p:nvSpPr>
        <p:spPr>
          <a:xfrm>
            <a:off x="4452040" y="4561744"/>
            <a:ext cx="15240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spc="10" dirty="0">
                <a:solidFill>
                  <a:srgbClr val="404040"/>
                </a:solidFill>
                <a:cs typeface="Calibri"/>
              </a:rPr>
              <a:t>58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35" name="object 38"/>
          <p:cNvSpPr txBox="1"/>
          <p:nvPr/>
        </p:nvSpPr>
        <p:spPr>
          <a:xfrm>
            <a:off x="4521997" y="4233558"/>
            <a:ext cx="15240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spc="10" dirty="0">
                <a:solidFill>
                  <a:srgbClr val="404040"/>
                </a:solidFill>
                <a:cs typeface="Calibri"/>
              </a:rPr>
              <a:t>85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36" name="object 39"/>
          <p:cNvSpPr txBox="1"/>
          <p:nvPr/>
        </p:nvSpPr>
        <p:spPr>
          <a:xfrm>
            <a:off x="4731870" y="4622736"/>
            <a:ext cx="15240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spc="10" dirty="0">
                <a:solidFill>
                  <a:srgbClr val="404040"/>
                </a:solidFill>
                <a:cs typeface="Calibri"/>
              </a:rPr>
              <a:t>53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37" name="object 40"/>
          <p:cNvSpPr txBox="1"/>
          <p:nvPr/>
        </p:nvSpPr>
        <p:spPr>
          <a:xfrm>
            <a:off x="4872066" y="4476494"/>
            <a:ext cx="15240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spc="10" dirty="0">
                <a:solidFill>
                  <a:srgbClr val="404040"/>
                </a:solidFill>
                <a:cs typeface="Calibri"/>
              </a:rPr>
              <a:t>65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38" name="object 41"/>
          <p:cNvSpPr txBox="1"/>
          <p:nvPr/>
        </p:nvSpPr>
        <p:spPr>
          <a:xfrm>
            <a:off x="4801827" y="4525767"/>
            <a:ext cx="361950" cy="25907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905"/>
              </a:lnSpc>
              <a:spcBef>
                <a:spcPts val="120"/>
              </a:spcBef>
            </a:pPr>
            <a:r>
              <a:rPr sz="950" spc="10" dirty="0">
                <a:solidFill>
                  <a:srgbClr val="404040"/>
                </a:solidFill>
                <a:cs typeface="Calibri"/>
              </a:rPr>
              <a:t>61</a:t>
            </a:r>
            <a:endParaRPr sz="950">
              <a:solidFill>
                <a:prstClr val="black"/>
              </a:solidFill>
              <a:cs typeface="Calibri"/>
            </a:endParaRPr>
          </a:p>
          <a:p>
            <a:pPr marL="222250">
              <a:lnSpc>
                <a:spcPts val="905"/>
              </a:lnSpc>
            </a:pPr>
            <a:r>
              <a:rPr sz="950" spc="10" dirty="0">
                <a:solidFill>
                  <a:srgbClr val="404040"/>
                </a:solidFill>
                <a:cs typeface="Calibri"/>
              </a:rPr>
              <a:t>54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39" name="object 42"/>
          <p:cNvSpPr txBox="1"/>
          <p:nvPr/>
        </p:nvSpPr>
        <p:spPr>
          <a:xfrm>
            <a:off x="4566414" y="4793099"/>
            <a:ext cx="69342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spcBef>
                <a:spcPts val="120"/>
              </a:spcBef>
              <a:tabLst>
                <a:tab pos="387985" algn="l"/>
              </a:tabLst>
            </a:pPr>
            <a:r>
              <a:rPr sz="1425" spc="-142" baseline="5847" dirty="0">
                <a:solidFill>
                  <a:srgbClr val="404040"/>
                </a:solidFill>
                <a:cs typeface="Calibri"/>
              </a:rPr>
              <a:t>40</a:t>
            </a:r>
            <a:r>
              <a:rPr sz="1425" spc="-142" baseline="11695" dirty="0">
                <a:solidFill>
                  <a:srgbClr val="404040"/>
                </a:solidFill>
                <a:cs typeface="Calibri"/>
              </a:rPr>
              <a:t>41	</a:t>
            </a:r>
            <a:r>
              <a:rPr sz="1425" spc="22" baseline="5847" dirty="0">
                <a:solidFill>
                  <a:srgbClr val="404040"/>
                </a:solidFill>
                <a:cs typeface="Calibri"/>
              </a:rPr>
              <a:t>40</a:t>
            </a:r>
            <a:r>
              <a:rPr sz="1425" spc="-209" baseline="5847" dirty="0">
                <a:solidFill>
                  <a:srgbClr val="404040"/>
                </a:solidFill>
                <a:cs typeface="Calibri"/>
              </a:rPr>
              <a:t> </a:t>
            </a:r>
            <a:r>
              <a:rPr sz="950" spc="10" dirty="0">
                <a:solidFill>
                  <a:srgbClr val="404040"/>
                </a:solidFill>
                <a:cs typeface="Calibri"/>
              </a:rPr>
              <a:t>39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40" name="object 43"/>
          <p:cNvSpPr txBox="1"/>
          <p:nvPr/>
        </p:nvSpPr>
        <p:spPr>
          <a:xfrm>
            <a:off x="5221854" y="4488829"/>
            <a:ext cx="15240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spc="10" dirty="0">
                <a:solidFill>
                  <a:srgbClr val="404040"/>
                </a:solidFill>
                <a:cs typeface="Calibri"/>
              </a:rPr>
              <a:t>64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41" name="object 44"/>
          <p:cNvSpPr txBox="1"/>
          <p:nvPr/>
        </p:nvSpPr>
        <p:spPr>
          <a:xfrm>
            <a:off x="5260204" y="3989526"/>
            <a:ext cx="21653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spc="10" dirty="0">
                <a:solidFill>
                  <a:srgbClr val="404040"/>
                </a:solidFill>
                <a:cs typeface="Calibri"/>
              </a:rPr>
              <a:t>105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42" name="object 45"/>
          <p:cNvSpPr txBox="1"/>
          <p:nvPr/>
        </p:nvSpPr>
        <p:spPr>
          <a:xfrm>
            <a:off x="5152037" y="4720047"/>
            <a:ext cx="36195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425" spc="22" baseline="5847" dirty="0">
                <a:solidFill>
                  <a:srgbClr val="404040"/>
                </a:solidFill>
                <a:cs typeface="Calibri"/>
              </a:rPr>
              <a:t>46</a:t>
            </a:r>
            <a:r>
              <a:rPr sz="1425" spc="195" baseline="5847" dirty="0">
                <a:solidFill>
                  <a:srgbClr val="404040"/>
                </a:solidFill>
                <a:cs typeface="Calibri"/>
              </a:rPr>
              <a:t> </a:t>
            </a:r>
            <a:r>
              <a:rPr sz="950" spc="10" dirty="0">
                <a:solidFill>
                  <a:srgbClr val="404040"/>
                </a:solidFill>
                <a:cs typeface="Calibri"/>
              </a:rPr>
              <a:t>45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43" name="object 46"/>
          <p:cNvSpPr txBox="1"/>
          <p:nvPr/>
        </p:nvSpPr>
        <p:spPr>
          <a:xfrm>
            <a:off x="5431867" y="4416120"/>
            <a:ext cx="15240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spc="10" dirty="0">
                <a:solidFill>
                  <a:srgbClr val="404040"/>
                </a:solidFill>
                <a:cs typeface="Calibri"/>
              </a:rPr>
              <a:t>70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44" name="object 47"/>
          <p:cNvSpPr txBox="1"/>
          <p:nvPr/>
        </p:nvSpPr>
        <p:spPr>
          <a:xfrm>
            <a:off x="5641880" y="4598819"/>
            <a:ext cx="15240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spc="10" dirty="0">
                <a:solidFill>
                  <a:srgbClr val="404040"/>
                </a:solidFill>
                <a:cs typeface="Calibri"/>
              </a:rPr>
              <a:t>55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45" name="object 48"/>
          <p:cNvSpPr txBox="1"/>
          <p:nvPr/>
        </p:nvSpPr>
        <p:spPr>
          <a:xfrm>
            <a:off x="5711697" y="4293796"/>
            <a:ext cx="15303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spc="10" dirty="0">
                <a:solidFill>
                  <a:srgbClr val="404040"/>
                </a:solidFill>
                <a:cs typeface="Calibri"/>
              </a:rPr>
              <a:t>80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46" name="object 49"/>
          <p:cNvSpPr txBox="1"/>
          <p:nvPr/>
        </p:nvSpPr>
        <p:spPr>
          <a:xfrm>
            <a:off x="5476425" y="4476494"/>
            <a:ext cx="483234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spcBef>
                <a:spcPts val="120"/>
              </a:spcBef>
            </a:pPr>
            <a:r>
              <a:rPr sz="1425" spc="-142" baseline="-11695" dirty="0">
                <a:solidFill>
                  <a:srgbClr val="404040"/>
                </a:solidFill>
                <a:cs typeface="Calibri"/>
              </a:rPr>
              <a:t>63</a:t>
            </a:r>
            <a:r>
              <a:rPr sz="950" spc="-95" dirty="0">
                <a:solidFill>
                  <a:srgbClr val="404040"/>
                </a:solidFill>
                <a:cs typeface="Calibri"/>
              </a:rPr>
              <a:t>65</a:t>
            </a:r>
            <a:r>
              <a:rPr sz="950" spc="15" dirty="0">
                <a:solidFill>
                  <a:srgbClr val="404040"/>
                </a:solidFill>
                <a:cs typeface="Calibri"/>
              </a:rPr>
              <a:t> </a:t>
            </a:r>
            <a:r>
              <a:rPr sz="1425" spc="15" baseline="5847" dirty="0">
                <a:solidFill>
                  <a:srgbClr val="404040"/>
                </a:solidFill>
                <a:cs typeface="Calibri"/>
              </a:rPr>
              <a:t>66</a:t>
            </a:r>
            <a:endParaRPr sz="1425" baseline="5847">
              <a:solidFill>
                <a:prstClr val="black"/>
              </a:solidFill>
              <a:cs typeface="Calibri"/>
            </a:endParaRPr>
          </a:p>
        </p:txBody>
      </p:sp>
      <p:sp>
        <p:nvSpPr>
          <p:cNvPr id="47" name="object 50"/>
          <p:cNvSpPr txBox="1"/>
          <p:nvPr/>
        </p:nvSpPr>
        <p:spPr>
          <a:xfrm>
            <a:off x="5851893" y="4427839"/>
            <a:ext cx="15240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spc="10" dirty="0">
                <a:solidFill>
                  <a:srgbClr val="404040"/>
                </a:solidFill>
                <a:cs typeface="Calibri"/>
              </a:rPr>
              <a:t>69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48" name="object 51"/>
          <p:cNvSpPr txBox="1"/>
          <p:nvPr/>
        </p:nvSpPr>
        <p:spPr>
          <a:xfrm>
            <a:off x="5890103" y="3745974"/>
            <a:ext cx="21526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spc="10" dirty="0">
                <a:solidFill>
                  <a:srgbClr val="404040"/>
                </a:solidFill>
                <a:cs typeface="Calibri"/>
              </a:rPr>
              <a:t>125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49" name="object 52"/>
          <p:cNvSpPr txBox="1"/>
          <p:nvPr/>
        </p:nvSpPr>
        <p:spPr>
          <a:xfrm>
            <a:off x="5966690" y="4123569"/>
            <a:ext cx="27305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spcBef>
                <a:spcPts val="120"/>
              </a:spcBef>
            </a:pPr>
            <a:r>
              <a:rPr sz="1425" spc="-150" baseline="-11695" dirty="0">
                <a:solidFill>
                  <a:srgbClr val="404040"/>
                </a:solidFill>
                <a:cs typeface="Calibri"/>
              </a:rPr>
              <a:t>92</a:t>
            </a:r>
            <a:r>
              <a:rPr sz="950" spc="-100" dirty="0">
                <a:solidFill>
                  <a:srgbClr val="404040"/>
                </a:solidFill>
                <a:cs typeface="Calibri"/>
              </a:rPr>
              <a:t>94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50" name="object 53"/>
          <p:cNvSpPr txBox="1"/>
          <p:nvPr/>
        </p:nvSpPr>
        <p:spPr>
          <a:xfrm>
            <a:off x="6240312" y="3064108"/>
            <a:ext cx="21526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spc="10" dirty="0">
                <a:solidFill>
                  <a:srgbClr val="404040"/>
                </a:solidFill>
                <a:cs typeface="Calibri"/>
              </a:rPr>
              <a:t>181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51" name="object 54"/>
          <p:cNvSpPr txBox="1"/>
          <p:nvPr/>
        </p:nvSpPr>
        <p:spPr>
          <a:xfrm>
            <a:off x="6310270" y="3831224"/>
            <a:ext cx="21526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spc="10" dirty="0">
                <a:solidFill>
                  <a:srgbClr val="404040"/>
                </a:solidFill>
                <a:cs typeface="Calibri"/>
              </a:rPr>
              <a:t>118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52" name="object 55"/>
          <p:cNvSpPr txBox="1"/>
          <p:nvPr/>
        </p:nvSpPr>
        <p:spPr>
          <a:xfrm>
            <a:off x="6144955" y="4026600"/>
            <a:ext cx="476884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spcBef>
                <a:spcPts val="120"/>
              </a:spcBef>
            </a:pPr>
            <a:r>
              <a:rPr sz="950" spc="15" dirty="0">
                <a:solidFill>
                  <a:srgbClr val="404040"/>
                </a:solidFill>
                <a:cs typeface="Calibri"/>
              </a:rPr>
              <a:t>102</a:t>
            </a:r>
            <a:r>
              <a:rPr sz="950" spc="-95" dirty="0">
                <a:solidFill>
                  <a:srgbClr val="404040"/>
                </a:solidFill>
                <a:cs typeface="Calibri"/>
              </a:rPr>
              <a:t> </a:t>
            </a:r>
            <a:r>
              <a:rPr sz="1425" spc="22" baseline="-11695" dirty="0">
                <a:solidFill>
                  <a:srgbClr val="404040"/>
                </a:solidFill>
                <a:cs typeface="Calibri"/>
              </a:rPr>
              <a:t>100</a:t>
            </a:r>
            <a:endParaRPr sz="1425" baseline="-11695">
              <a:solidFill>
                <a:prstClr val="black"/>
              </a:solidFill>
              <a:cs typeface="Calibri"/>
            </a:endParaRPr>
          </a:p>
        </p:txBody>
      </p:sp>
      <p:sp>
        <p:nvSpPr>
          <p:cNvPr id="53" name="object 56"/>
          <p:cNvSpPr txBox="1"/>
          <p:nvPr/>
        </p:nvSpPr>
        <p:spPr>
          <a:xfrm>
            <a:off x="6520143" y="3745974"/>
            <a:ext cx="21526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spc="10" dirty="0">
                <a:solidFill>
                  <a:srgbClr val="404040"/>
                </a:solidFill>
                <a:cs typeface="Calibri"/>
              </a:rPr>
              <a:t>125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54" name="object 57"/>
          <p:cNvSpPr txBox="1"/>
          <p:nvPr/>
        </p:nvSpPr>
        <p:spPr>
          <a:xfrm>
            <a:off x="6590100" y="3234746"/>
            <a:ext cx="21653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spc="10" dirty="0">
                <a:solidFill>
                  <a:srgbClr val="404040"/>
                </a:solidFill>
                <a:cs typeface="Calibri"/>
              </a:rPr>
              <a:t>167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55" name="object 58"/>
          <p:cNvSpPr txBox="1"/>
          <p:nvPr/>
        </p:nvSpPr>
        <p:spPr>
          <a:xfrm>
            <a:off x="6424926" y="3660997"/>
            <a:ext cx="47625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spcBef>
                <a:spcPts val="120"/>
              </a:spcBef>
            </a:pPr>
            <a:r>
              <a:rPr sz="1425" spc="22" baseline="-17543" dirty="0">
                <a:solidFill>
                  <a:srgbClr val="404040"/>
                </a:solidFill>
                <a:cs typeface="Calibri"/>
              </a:rPr>
              <a:t>129</a:t>
            </a:r>
            <a:r>
              <a:rPr sz="1425" spc="-142" baseline="-17543" dirty="0">
                <a:solidFill>
                  <a:srgbClr val="404040"/>
                </a:solidFill>
                <a:cs typeface="Calibri"/>
              </a:rPr>
              <a:t> </a:t>
            </a:r>
            <a:r>
              <a:rPr sz="950" spc="10" dirty="0">
                <a:solidFill>
                  <a:srgbClr val="404040"/>
                </a:solidFill>
                <a:cs typeface="Calibri"/>
              </a:rPr>
              <a:t>132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56" name="object 59"/>
          <p:cNvSpPr txBox="1"/>
          <p:nvPr/>
        </p:nvSpPr>
        <p:spPr>
          <a:xfrm>
            <a:off x="6730296" y="3320339"/>
            <a:ext cx="21526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spc="10" dirty="0">
                <a:solidFill>
                  <a:srgbClr val="404040"/>
                </a:solidFill>
                <a:cs typeface="Calibri"/>
              </a:rPr>
              <a:t>160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57" name="object 60"/>
          <p:cNvSpPr txBox="1"/>
          <p:nvPr/>
        </p:nvSpPr>
        <p:spPr>
          <a:xfrm>
            <a:off x="6800113" y="3393048"/>
            <a:ext cx="21653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spc="10" dirty="0">
                <a:solidFill>
                  <a:srgbClr val="404040"/>
                </a:solidFill>
                <a:cs typeface="Calibri"/>
              </a:rPr>
              <a:t>154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58" name="object 61"/>
          <p:cNvSpPr txBox="1"/>
          <p:nvPr/>
        </p:nvSpPr>
        <p:spPr>
          <a:xfrm>
            <a:off x="6940309" y="2966797"/>
            <a:ext cx="21526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spc="10" dirty="0">
                <a:solidFill>
                  <a:srgbClr val="404040"/>
                </a:solidFill>
                <a:cs typeface="Calibri"/>
              </a:rPr>
              <a:t>189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59" name="object 62"/>
          <p:cNvSpPr txBox="1"/>
          <p:nvPr/>
        </p:nvSpPr>
        <p:spPr>
          <a:xfrm>
            <a:off x="7010127" y="3514619"/>
            <a:ext cx="21653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spc="10" dirty="0">
                <a:solidFill>
                  <a:srgbClr val="404040"/>
                </a:solidFill>
                <a:cs typeface="Calibri"/>
              </a:rPr>
              <a:t>144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60" name="object 63"/>
          <p:cNvSpPr txBox="1"/>
          <p:nvPr/>
        </p:nvSpPr>
        <p:spPr>
          <a:xfrm>
            <a:off x="7080365" y="3575610"/>
            <a:ext cx="21526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spc="10" dirty="0">
                <a:solidFill>
                  <a:srgbClr val="404040"/>
                </a:solidFill>
                <a:cs typeface="Calibri"/>
              </a:rPr>
              <a:t>139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61" name="object 64"/>
          <p:cNvSpPr txBox="1"/>
          <p:nvPr/>
        </p:nvSpPr>
        <p:spPr>
          <a:xfrm>
            <a:off x="6870351" y="3441704"/>
            <a:ext cx="49530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spc="15" dirty="0">
                <a:solidFill>
                  <a:srgbClr val="404040"/>
                </a:solidFill>
                <a:cs typeface="Calibri"/>
              </a:rPr>
              <a:t>150</a:t>
            </a:r>
            <a:r>
              <a:rPr sz="950" spc="185" dirty="0">
                <a:solidFill>
                  <a:srgbClr val="404040"/>
                </a:solidFill>
                <a:cs typeface="Calibri"/>
              </a:rPr>
              <a:t> </a:t>
            </a:r>
            <a:r>
              <a:rPr sz="950" spc="10" dirty="0">
                <a:solidFill>
                  <a:srgbClr val="404040"/>
                </a:solidFill>
                <a:cs typeface="Calibri"/>
              </a:rPr>
              <a:t>150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62" name="object 65"/>
          <p:cNvSpPr txBox="1"/>
          <p:nvPr/>
        </p:nvSpPr>
        <p:spPr>
          <a:xfrm>
            <a:off x="7220139" y="3368652"/>
            <a:ext cx="28575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425" spc="15" baseline="5847" dirty="0">
                <a:solidFill>
                  <a:srgbClr val="404040"/>
                </a:solidFill>
                <a:cs typeface="Calibri"/>
              </a:rPr>
              <a:t>1</a:t>
            </a:r>
            <a:r>
              <a:rPr sz="1425" spc="-652" baseline="5847" dirty="0">
                <a:solidFill>
                  <a:srgbClr val="404040"/>
                </a:solidFill>
                <a:cs typeface="Calibri"/>
              </a:rPr>
              <a:t>5</a:t>
            </a:r>
            <a:r>
              <a:rPr sz="950" spc="-40" dirty="0">
                <a:solidFill>
                  <a:srgbClr val="404040"/>
                </a:solidFill>
                <a:cs typeface="Calibri"/>
              </a:rPr>
              <a:t>1</a:t>
            </a:r>
            <a:r>
              <a:rPr sz="1425" spc="-660" baseline="5847" dirty="0">
                <a:solidFill>
                  <a:srgbClr val="404040"/>
                </a:solidFill>
                <a:cs typeface="Calibri"/>
              </a:rPr>
              <a:t>7</a:t>
            </a:r>
            <a:r>
              <a:rPr sz="950" spc="10" dirty="0">
                <a:solidFill>
                  <a:srgbClr val="404040"/>
                </a:solidFill>
                <a:cs typeface="Calibri"/>
              </a:rPr>
              <a:t>56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63" name="object 66"/>
          <p:cNvSpPr txBox="1"/>
          <p:nvPr/>
        </p:nvSpPr>
        <p:spPr>
          <a:xfrm>
            <a:off x="7430153" y="1943930"/>
            <a:ext cx="21526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spc="10" dirty="0">
                <a:solidFill>
                  <a:srgbClr val="404040"/>
                </a:solidFill>
                <a:cs typeface="Calibri"/>
              </a:rPr>
              <a:t>273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64" name="object 67"/>
          <p:cNvSpPr txBox="1"/>
          <p:nvPr/>
        </p:nvSpPr>
        <p:spPr>
          <a:xfrm>
            <a:off x="7710405" y="2309191"/>
            <a:ext cx="21526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spc="10" dirty="0">
                <a:solidFill>
                  <a:srgbClr val="404040"/>
                </a:solidFill>
                <a:cs typeface="Calibri"/>
              </a:rPr>
              <a:t>243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65" name="object 68"/>
          <p:cNvSpPr txBox="1"/>
          <p:nvPr/>
        </p:nvSpPr>
        <p:spPr>
          <a:xfrm>
            <a:off x="7850179" y="3575610"/>
            <a:ext cx="21526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spc="10" dirty="0">
                <a:solidFill>
                  <a:srgbClr val="404040"/>
                </a:solidFill>
                <a:cs typeface="Calibri"/>
              </a:rPr>
              <a:t>139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66" name="object 69"/>
          <p:cNvSpPr txBox="1"/>
          <p:nvPr/>
        </p:nvSpPr>
        <p:spPr>
          <a:xfrm>
            <a:off x="8130009" y="3685599"/>
            <a:ext cx="21653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spc="15" dirty="0">
                <a:solidFill>
                  <a:srgbClr val="404040"/>
                </a:solidFill>
                <a:cs typeface="Calibri"/>
              </a:rPr>
              <a:t>130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67" name="object 70"/>
          <p:cNvSpPr txBox="1"/>
          <p:nvPr/>
        </p:nvSpPr>
        <p:spPr>
          <a:xfrm>
            <a:off x="8200248" y="3356316"/>
            <a:ext cx="21526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spc="10" dirty="0">
                <a:solidFill>
                  <a:srgbClr val="404040"/>
                </a:solidFill>
                <a:cs typeface="Calibri"/>
              </a:rPr>
              <a:t>157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68" name="object 71"/>
          <p:cNvSpPr txBox="1"/>
          <p:nvPr/>
        </p:nvSpPr>
        <p:spPr>
          <a:xfrm>
            <a:off x="8270206" y="3977945"/>
            <a:ext cx="21526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spc="10" dirty="0">
                <a:solidFill>
                  <a:srgbClr val="404040"/>
                </a:solidFill>
                <a:cs typeface="Calibri"/>
              </a:rPr>
              <a:t>106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69" name="object 72"/>
          <p:cNvSpPr txBox="1"/>
          <p:nvPr/>
        </p:nvSpPr>
        <p:spPr>
          <a:xfrm>
            <a:off x="8372051" y="4075256"/>
            <a:ext cx="15240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spc="10" dirty="0">
                <a:solidFill>
                  <a:srgbClr val="404040"/>
                </a:solidFill>
                <a:cs typeface="Calibri"/>
              </a:rPr>
              <a:t>98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70" name="object 73"/>
          <p:cNvSpPr txBox="1"/>
          <p:nvPr/>
        </p:nvSpPr>
        <p:spPr>
          <a:xfrm>
            <a:off x="8410402" y="3222411"/>
            <a:ext cx="21526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spc="10" dirty="0">
                <a:solidFill>
                  <a:srgbClr val="404040"/>
                </a:solidFill>
                <a:cs typeface="Calibri"/>
              </a:rPr>
              <a:t>168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71" name="object 74"/>
          <p:cNvSpPr txBox="1"/>
          <p:nvPr/>
        </p:nvSpPr>
        <p:spPr>
          <a:xfrm>
            <a:off x="8511826" y="4354786"/>
            <a:ext cx="15240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spc="10" dirty="0">
                <a:solidFill>
                  <a:srgbClr val="404040"/>
                </a:solidFill>
                <a:cs typeface="Calibri"/>
              </a:rPr>
              <a:t>75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72" name="object 75"/>
          <p:cNvSpPr txBox="1"/>
          <p:nvPr/>
        </p:nvSpPr>
        <p:spPr>
          <a:xfrm>
            <a:off x="8581783" y="4647132"/>
            <a:ext cx="15303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spc="10" dirty="0">
                <a:solidFill>
                  <a:srgbClr val="404040"/>
                </a:solidFill>
                <a:cs typeface="Calibri"/>
              </a:rPr>
              <a:t>51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73" name="object 76"/>
          <p:cNvSpPr txBox="1"/>
          <p:nvPr/>
        </p:nvSpPr>
        <p:spPr>
          <a:xfrm>
            <a:off x="8652022" y="4586141"/>
            <a:ext cx="15240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spc="10" dirty="0">
                <a:solidFill>
                  <a:srgbClr val="404040"/>
                </a:solidFill>
                <a:cs typeface="Calibri"/>
              </a:rPr>
              <a:t>56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74" name="object 77"/>
          <p:cNvSpPr txBox="1"/>
          <p:nvPr/>
        </p:nvSpPr>
        <p:spPr>
          <a:xfrm>
            <a:off x="8696439" y="4939340"/>
            <a:ext cx="27368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spcBef>
                <a:spcPts val="120"/>
              </a:spcBef>
            </a:pPr>
            <a:r>
              <a:rPr sz="1425" spc="-142" baseline="-11695" dirty="0">
                <a:solidFill>
                  <a:srgbClr val="404040"/>
                </a:solidFill>
                <a:cs typeface="Calibri"/>
              </a:rPr>
              <a:t>25</a:t>
            </a:r>
            <a:r>
              <a:rPr sz="950" spc="-95" dirty="0">
                <a:solidFill>
                  <a:srgbClr val="404040"/>
                </a:solidFill>
                <a:cs typeface="Calibri"/>
              </a:rPr>
              <a:t>27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75" name="object 78"/>
          <p:cNvSpPr txBox="1"/>
          <p:nvPr/>
        </p:nvSpPr>
        <p:spPr>
          <a:xfrm>
            <a:off x="8862035" y="5122368"/>
            <a:ext cx="15240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spc="10" dirty="0">
                <a:solidFill>
                  <a:srgbClr val="404040"/>
                </a:solidFill>
                <a:cs typeface="Calibri"/>
              </a:rPr>
              <a:t>12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76" name="object 79"/>
          <p:cNvSpPr txBox="1"/>
          <p:nvPr/>
        </p:nvSpPr>
        <p:spPr>
          <a:xfrm>
            <a:off x="8963459" y="5207687"/>
            <a:ext cx="8953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spc="20" dirty="0">
                <a:solidFill>
                  <a:srgbClr val="404040"/>
                </a:solidFill>
                <a:cs typeface="Calibri"/>
              </a:rPr>
              <a:t>5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77" name="object 80"/>
          <p:cNvSpPr txBox="1"/>
          <p:nvPr/>
        </p:nvSpPr>
        <p:spPr>
          <a:xfrm>
            <a:off x="9033277" y="5267992"/>
            <a:ext cx="50990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425" spc="97" baseline="5847" dirty="0">
                <a:solidFill>
                  <a:srgbClr val="404040"/>
                </a:solidFill>
                <a:cs typeface="Calibri"/>
              </a:rPr>
              <a:t>1</a:t>
            </a:r>
            <a:r>
              <a:rPr sz="950" spc="60" dirty="0">
                <a:solidFill>
                  <a:srgbClr val="404040"/>
                </a:solidFill>
                <a:cs typeface="Calibri"/>
              </a:rPr>
              <a:t>00</a:t>
            </a:r>
            <a:r>
              <a:rPr sz="950" spc="65" dirty="0">
                <a:solidFill>
                  <a:srgbClr val="404040"/>
                </a:solidFill>
                <a:cs typeface="Calibri"/>
              </a:rPr>
              <a:t>0</a:t>
            </a:r>
            <a:r>
              <a:rPr sz="950" spc="60" dirty="0">
                <a:solidFill>
                  <a:srgbClr val="404040"/>
                </a:solidFill>
                <a:cs typeface="Calibri"/>
              </a:rPr>
              <a:t>00</a:t>
            </a:r>
            <a:r>
              <a:rPr sz="950" spc="20" dirty="0">
                <a:solidFill>
                  <a:srgbClr val="404040"/>
                </a:solidFill>
                <a:cs typeface="Calibri"/>
              </a:rPr>
              <a:t>0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78" name="object 81"/>
          <p:cNvSpPr txBox="1"/>
          <p:nvPr/>
        </p:nvSpPr>
        <p:spPr>
          <a:xfrm>
            <a:off x="962827" y="5432119"/>
            <a:ext cx="247142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spcBef>
                <a:spcPts val="130"/>
              </a:spcBef>
            </a:pPr>
            <a:r>
              <a:rPr sz="700" b="1" spc="25" dirty="0">
                <a:solidFill>
                  <a:srgbClr val="404040"/>
                </a:solidFill>
                <a:cs typeface="Calibri"/>
              </a:rPr>
              <a:t>0</a:t>
            </a:r>
            <a:r>
              <a:rPr sz="700" b="1" spc="10" dirty="0">
                <a:solidFill>
                  <a:srgbClr val="404040"/>
                </a:solidFill>
                <a:cs typeface="Calibri"/>
              </a:rPr>
              <a:t> </a:t>
            </a:r>
            <a:r>
              <a:rPr sz="700" b="1" spc="25" dirty="0">
                <a:solidFill>
                  <a:srgbClr val="404040"/>
                </a:solidFill>
                <a:cs typeface="Calibri"/>
              </a:rPr>
              <a:t>0</a:t>
            </a:r>
            <a:r>
              <a:rPr sz="700" b="1" spc="10" dirty="0">
                <a:solidFill>
                  <a:srgbClr val="404040"/>
                </a:solidFill>
                <a:cs typeface="Calibri"/>
              </a:rPr>
              <a:t> </a:t>
            </a:r>
            <a:r>
              <a:rPr sz="700" b="1" spc="25" dirty="0">
                <a:solidFill>
                  <a:srgbClr val="404040"/>
                </a:solidFill>
                <a:cs typeface="Calibri"/>
              </a:rPr>
              <a:t>0</a:t>
            </a:r>
            <a:r>
              <a:rPr sz="700" b="1" spc="15" dirty="0">
                <a:solidFill>
                  <a:srgbClr val="404040"/>
                </a:solidFill>
                <a:cs typeface="Calibri"/>
              </a:rPr>
              <a:t> </a:t>
            </a:r>
            <a:r>
              <a:rPr sz="700" b="1" spc="25" dirty="0">
                <a:solidFill>
                  <a:srgbClr val="404040"/>
                </a:solidFill>
                <a:cs typeface="Calibri"/>
              </a:rPr>
              <a:t>1</a:t>
            </a:r>
            <a:r>
              <a:rPr sz="700" b="1" spc="10" dirty="0">
                <a:solidFill>
                  <a:srgbClr val="404040"/>
                </a:solidFill>
                <a:cs typeface="Calibri"/>
              </a:rPr>
              <a:t> </a:t>
            </a:r>
            <a:r>
              <a:rPr sz="700" b="1" spc="25" dirty="0">
                <a:solidFill>
                  <a:srgbClr val="404040"/>
                </a:solidFill>
                <a:cs typeface="Calibri"/>
              </a:rPr>
              <a:t>1</a:t>
            </a:r>
            <a:r>
              <a:rPr sz="700" b="1" spc="10" dirty="0">
                <a:solidFill>
                  <a:srgbClr val="404040"/>
                </a:solidFill>
                <a:cs typeface="Calibri"/>
              </a:rPr>
              <a:t> </a:t>
            </a:r>
            <a:r>
              <a:rPr sz="700" b="1" spc="25" dirty="0">
                <a:solidFill>
                  <a:srgbClr val="404040"/>
                </a:solidFill>
                <a:cs typeface="Calibri"/>
              </a:rPr>
              <a:t>1</a:t>
            </a:r>
            <a:r>
              <a:rPr sz="700" b="1" spc="20" dirty="0">
                <a:solidFill>
                  <a:srgbClr val="404040"/>
                </a:solidFill>
                <a:cs typeface="Calibri"/>
              </a:rPr>
              <a:t> </a:t>
            </a:r>
            <a:r>
              <a:rPr sz="700" b="1" spc="25" dirty="0">
                <a:solidFill>
                  <a:srgbClr val="404040"/>
                </a:solidFill>
                <a:cs typeface="Calibri"/>
              </a:rPr>
              <a:t>1</a:t>
            </a:r>
            <a:r>
              <a:rPr sz="700" b="1" spc="10" dirty="0">
                <a:solidFill>
                  <a:srgbClr val="404040"/>
                </a:solidFill>
                <a:cs typeface="Calibri"/>
              </a:rPr>
              <a:t> </a:t>
            </a:r>
            <a:r>
              <a:rPr sz="700" b="1" spc="25" dirty="0">
                <a:solidFill>
                  <a:srgbClr val="404040"/>
                </a:solidFill>
                <a:cs typeface="Calibri"/>
              </a:rPr>
              <a:t>1</a:t>
            </a:r>
            <a:r>
              <a:rPr sz="700" b="1" spc="10" dirty="0">
                <a:solidFill>
                  <a:srgbClr val="404040"/>
                </a:solidFill>
                <a:cs typeface="Calibri"/>
              </a:rPr>
              <a:t> </a:t>
            </a:r>
            <a:r>
              <a:rPr sz="700" b="1" spc="25" dirty="0">
                <a:solidFill>
                  <a:srgbClr val="404040"/>
                </a:solidFill>
                <a:cs typeface="Calibri"/>
              </a:rPr>
              <a:t>1</a:t>
            </a:r>
            <a:r>
              <a:rPr sz="700" b="1" spc="15" dirty="0">
                <a:solidFill>
                  <a:srgbClr val="404040"/>
                </a:solidFill>
                <a:cs typeface="Calibri"/>
              </a:rPr>
              <a:t> </a:t>
            </a:r>
            <a:r>
              <a:rPr sz="700" b="1" spc="25" dirty="0">
                <a:solidFill>
                  <a:srgbClr val="404040"/>
                </a:solidFill>
                <a:cs typeface="Calibri"/>
              </a:rPr>
              <a:t>1</a:t>
            </a:r>
            <a:r>
              <a:rPr sz="700" b="1" spc="10" dirty="0">
                <a:solidFill>
                  <a:srgbClr val="404040"/>
                </a:solidFill>
                <a:cs typeface="Calibri"/>
              </a:rPr>
              <a:t> </a:t>
            </a:r>
            <a:r>
              <a:rPr sz="700" b="1" spc="25" dirty="0">
                <a:solidFill>
                  <a:srgbClr val="404040"/>
                </a:solidFill>
                <a:cs typeface="Calibri"/>
              </a:rPr>
              <a:t>1</a:t>
            </a:r>
            <a:r>
              <a:rPr sz="700" b="1" spc="10" dirty="0">
                <a:solidFill>
                  <a:srgbClr val="404040"/>
                </a:solidFill>
                <a:cs typeface="Calibri"/>
              </a:rPr>
              <a:t> </a:t>
            </a:r>
            <a:r>
              <a:rPr sz="700" b="1" spc="25" dirty="0">
                <a:solidFill>
                  <a:srgbClr val="404040"/>
                </a:solidFill>
                <a:cs typeface="Calibri"/>
              </a:rPr>
              <a:t>2</a:t>
            </a:r>
            <a:r>
              <a:rPr sz="700" b="1" spc="10" dirty="0">
                <a:solidFill>
                  <a:srgbClr val="404040"/>
                </a:solidFill>
                <a:cs typeface="Calibri"/>
              </a:rPr>
              <a:t> </a:t>
            </a:r>
            <a:r>
              <a:rPr sz="700" b="1" spc="25" dirty="0">
                <a:solidFill>
                  <a:srgbClr val="404040"/>
                </a:solidFill>
                <a:cs typeface="Calibri"/>
              </a:rPr>
              <a:t>2</a:t>
            </a:r>
            <a:r>
              <a:rPr sz="700" b="1" spc="20" dirty="0">
                <a:solidFill>
                  <a:srgbClr val="404040"/>
                </a:solidFill>
                <a:cs typeface="Calibri"/>
              </a:rPr>
              <a:t> </a:t>
            </a:r>
            <a:r>
              <a:rPr sz="700" b="1" spc="25" dirty="0">
                <a:solidFill>
                  <a:srgbClr val="404040"/>
                </a:solidFill>
                <a:cs typeface="Calibri"/>
              </a:rPr>
              <a:t>2</a:t>
            </a:r>
            <a:r>
              <a:rPr sz="700" b="1" spc="10" dirty="0">
                <a:solidFill>
                  <a:srgbClr val="404040"/>
                </a:solidFill>
                <a:cs typeface="Calibri"/>
              </a:rPr>
              <a:t> </a:t>
            </a:r>
            <a:r>
              <a:rPr sz="700" b="1" spc="20" dirty="0">
                <a:solidFill>
                  <a:srgbClr val="404040"/>
                </a:solidFill>
                <a:cs typeface="Calibri"/>
              </a:rPr>
              <a:t>3</a:t>
            </a:r>
            <a:r>
              <a:rPr sz="700" b="1" spc="10" dirty="0">
                <a:solidFill>
                  <a:srgbClr val="404040"/>
                </a:solidFill>
                <a:cs typeface="Calibri"/>
              </a:rPr>
              <a:t> </a:t>
            </a:r>
            <a:r>
              <a:rPr sz="700" b="1" spc="20" dirty="0">
                <a:solidFill>
                  <a:srgbClr val="404040"/>
                </a:solidFill>
                <a:cs typeface="Calibri"/>
              </a:rPr>
              <a:t>3</a:t>
            </a:r>
            <a:r>
              <a:rPr sz="700" b="1" spc="15" dirty="0">
                <a:solidFill>
                  <a:srgbClr val="404040"/>
                </a:solidFill>
                <a:cs typeface="Calibri"/>
              </a:rPr>
              <a:t> </a:t>
            </a:r>
            <a:r>
              <a:rPr sz="700" b="1" spc="25" dirty="0">
                <a:solidFill>
                  <a:srgbClr val="404040"/>
                </a:solidFill>
                <a:cs typeface="Calibri"/>
              </a:rPr>
              <a:t>5</a:t>
            </a:r>
            <a:r>
              <a:rPr sz="700" b="1" spc="10" dirty="0">
                <a:solidFill>
                  <a:srgbClr val="404040"/>
                </a:solidFill>
                <a:cs typeface="Calibri"/>
              </a:rPr>
              <a:t> </a:t>
            </a:r>
            <a:r>
              <a:rPr sz="700" b="1" spc="25" dirty="0">
                <a:solidFill>
                  <a:srgbClr val="404040"/>
                </a:solidFill>
                <a:cs typeface="Calibri"/>
              </a:rPr>
              <a:t>6</a:t>
            </a:r>
            <a:r>
              <a:rPr sz="700" b="1" spc="10" dirty="0">
                <a:solidFill>
                  <a:srgbClr val="404040"/>
                </a:solidFill>
                <a:cs typeface="Calibri"/>
              </a:rPr>
              <a:t> </a:t>
            </a:r>
            <a:r>
              <a:rPr sz="1050" b="1" spc="30" baseline="3968" dirty="0">
                <a:solidFill>
                  <a:srgbClr val="404040"/>
                </a:solidFill>
                <a:cs typeface="Calibri"/>
              </a:rPr>
              <a:t>9</a:t>
            </a:r>
            <a:r>
              <a:rPr sz="1050" b="1" spc="75" baseline="3968" dirty="0">
                <a:solidFill>
                  <a:srgbClr val="404040"/>
                </a:solidFill>
                <a:cs typeface="Calibri"/>
              </a:rPr>
              <a:t> </a:t>
            </a:r>
            <a:r>
              <a:rPr sz="1050" b="1" spc="-135" baseline="3968" dirty="0">
                <a:solidFill>
                  <a:srgbClr val="404040"/>
                </a:solidFill>
                <a:cs typeface="Calibri"/>
              </a:rPr>
              <a:t>11121622</a:t>
            </a:r>
            <a:r>
              <a:rPr sz="1050" b="1" spc="-135" baseline="7936" dirty="0">
                <a:solidFill>
                  <a:srgbClr val="404040"/>
                </a:solidFill>
                <a:cs typeface="Calibri"/>
              </a:rPr>
              <a:t>2834</a:t>
            </a:r>
            <a:r>
              <a:rPr sz="1050" b="1" spc="-135" baseline="11904" dirty="0">
                <a:solidFill>
                  <a:srgbClr val="404040"/>
                </a:solidFill>
                <a:cs typeface="Calibri"/>
              </a:rPr>
              <a:t>50</a:t>
            </a:r>
            <a:r>
              <a:rPr sz="1050" b="1" spc="-135" baseline="15873" dirty="0">
                <a:solidFill>
                  <a:srgbClr val="404040"/>
                </a:solidFill>
                <a:cs typeface="Calibri"/>
              </a:rPr>
              <a:t>63</a:t>
            </a:r>
            <a:r>
              <a:rPr sz="1050" b="1" spc="-135" baseline="19841" dirty="0">
                <a:solidFill>
                  <a:srgbClr val="404040"/>
                </a:solidFill>
                <a:cs typeface="Calibri"/>
              </a:rPr>
              <a:t>7283</a:t>
            </a:r>
            <a:r>
              <a:rPr sz="1050" b="1" spc="-135" baseline="23809" dirty="0">
                <a:solidFill>
                  <a:srgbClr val="404040"/>
                </a:solidFill>
                <a:cs typeface="Calibri"/>
              </a:rPr>
              <a:t>96</a:t>
            </a:r>
            <a:r>
              <a:rPr sz="1050" b="1" spc="-135" baseline="27777" dirty="0">
                <a:solidFill>
                  <a:srgbClr val="404040"/>
                </a:solidFill>
                <a:cs typeface="Calibri"/>
              </a:rPr>
              <a:t>10</a:t>
            </a:r>
            <a:r>
              <a:rPr sz="1050" b="1" spc="-135" baseline="31746" dirty="0">
                <a:solidFill>
                  <a:srgbClr val="404040"/>
                </a:solidFill>
                <a:cs typeface="Calibri"/>
              </a:rPr>
              <a:t>1</a:t>
            </a:r>
            <a:r>
              <a:rPr sz="1050" b="1" spc="-135" baseline="27777" dirty="0">
                <a:solidFill>
                  <a:srgbClr val="404040"/>
                </a:solidFill>
                <a:cs typeface="Calibri"/>
              </a:rPr>
              <a:t>6</a:t>
            </a:r>
            <a:r>
              <a:rPr sz="1050" b="1" spc="-135" baseline="31746" dirty="0">
                <a:solidFill>
                  <a:srgbClr val="404040"/>
                </a:solidFill>
                <a:cs typeface="Calibri"/>
              </a:rPr>
              <a:t>2</a:t>
            </a:r>
            <a:r>
              <a:rPr sz="1050" b="1" spc="-135" baseline="35714" dirty="0">
                <a:solidFill>
                  <a:srgbClr val="404040"/>
                </a:solidFill>
                <a:cs typeface="Calibri"/>
              </a:rPr>
              <a:t>1</a:t>
            </a:r>
            <a:r>
              <a:rPr sz="1050" b="1" spc="-135" baseline="31746" dirty="0">
                <a:solidFill>
                  <a:srgbClr val="404040"/>
                </a:solidFill>
                <a:cs typeface="Calibri"/>
              </a:rPr>
              <a:t>1</a:t>
            </a:r>
            <a:r>
              <a:rPr sz="1050" b="1" spc="-135" baseline="35714" dirty="0">
                <a:solidFill>
                  <a:srgbClr val="404040"/>
                </a:solidFill>
                <a:cs typeface="Calibri"/>
              </a:rPr>
              <a:t>37</a:t>
            </a:r>
            <a:endParaRPr sz="1050" baseline="35714">
              <a:solidFill>
                <a:prstClr val="black"/>
              </a:solidFill>
              <a:cs typeface="Calibri"/>
            </a:endParaRPr>
          </a:p>
        </p:txBody>
      </p:sp>
      <p:sp>
        <p:nvSpPr>
          <p:cNvPr id="79" name="object 82"/>
          <p:cNvSpPr txBox="1"/>
          <p:nvPr/>
        </p:nvSpPr>
        <p:spPr>
          <a:xfrm>
            <a:off x="3269811" y="5309453"/>
            <a:ext cx="79502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spcBef>
                <a:spcPts val="130"/>
              </a:spcBef>
            </a:pPr>
            <a:r>
              <a:rPr sz="1050" b="1" spc="-225" baseline="-35714" dirty="0">
                <a:solidFill>
                  <a:srgbClr val="404040"/>
                </a:solidFill>
                <a:cs typeface="Calibri"/>
              </a:rPr>
              <a:t>16</a:t>
            </a:r>
            <a:r>
              <a:rPr sz="1050" b="1" spc="-225" baseline="-31746" dirty="0">
                <a:solidFill>
                  <a:srgbClr val="404040"/>
                </a:solidFill>
                <a:cs typeface="Calibri"/>
              </a:rPr>
              <a:t>1</a:t>
            </a:r>
            <a:r>
              <a:rPr sz="1050" b="1" spc="-225" baseline="-35714" dirty="0">
                <a:solidFill>
                  <a:srgbClr val="404040"/>
                </a:solidFill>
                <a:cs typeface="Calibri"/>
              </a:rPr>
              <a:t>1</a:t>
            </a:r>
            <a:r>
              <a:rPr sz="1050" b="1" spc="-225" baseline="-31746" dirty="0">
                <a:solidFill>
                  <a:srgbClr val="404040"/>
                </a:solidFill>
                <a:cs typeface="Calibri"/>
              </a:rPr>
              <a:t>7</a:t>
            </a:r>
            <a:r>
              <a:rPr sz="1050" b="1" spc="-225" baseline="-27777" dirty="0">
                <a:solidFill>
                  <a:srgbClr val="404040"/>
                </a:solidFill>
                <a:cs typeface="Calibri"/>
              </a:rPr>
              <a:t>1</a:t>
            </a:r>
            <a:r>
              <a:rPr sz="1050" b="1" spc="-225" baseline="-31746" dirty="0">
                <a:solidFill>
                  <a:srgbClr val="404040"/>
                </a:solidFill>
                <a:cs typeface="Calibri"/>
              </a:rPr>
              <a:t>9</a:t>
            </a:r>
            <a:r>
              <a:rPr sz="1050" b="1" spc="-225" baseline="-27777" dirty="0">
                <a:solidFill>
                  <a:srgbClr val="404040"/>
                </a:solidFill>
                <a:cs typeface="Calibri"/>
              </a:rPr>
              <a:t>9</a:t>
            </a:r>
            <a:r>
              <a:rPr sz="1050" b="1" spc="-225" baseline="-19841" dirty="0">
                <a:solidFill>
                  <a:srgbClr val="404040"/>
                </a:solidFill>
                <a:cs typeface="Calibri"/>
              </a:rPr>
              <a:t>2</a:t>
            </a:r>
            <a:r>
              <a:rPr sz="1050" b="1" spc="-225" baseline="-27777" dirty="0">
                <a:solidFill>
                  <a:srgbClr val="404040"/>
                </a:solidFill>
                <a:cs typeface="Calibri"/>
              </a:rPr>
              <a:t>9</a:t>
            </a:r>
            <a:r>
              <a:rPr sz="1050" b="1" spc="-225" baseline="-19841" dirty="0">
                <a:solidFill>
                  <a:srgbClr val="404040"/>
                </a:solidFill>
                <a:cs typeface="Calibri"/>
              </a:rPr>
              <a:t>2</a:t>
            </a:r>
            <a:r>
              <a:rPr sz="1050" b="1" spc="-225" baseline="-11904" dirty="0">
                <a:solidFill>
                  <a:srgbClr val="404040"/>
                </a:solidFill>
                <a:cs typeface="Calibri"/>
              </a:rPr>
              <a:t>2</a:t>
            </a:r>
            <a:r>
              <a:rPr sz="1050" b="1" spc="-225" baseline="-19841" dirty="0">
                <a:solidFill>
                  <a:srgbClr val="404040"/>
                </a:solidFill>
                <a:cs typeface="Calibri"/>
              </a:rPr>
              <a:t>6</a:t>
            </a:r>
            <a:r>
              <a:rPr sz="1050" b="1" spc="-225" baseline="-11904" dirty="0">
                <a:solidFill>
                  <a:srgbClr val="404040"/>
                </a:solidFill>
                <a:cs typeface="Calibri"/>
              </a:rPr>
              <a:t>5</a:t>
            </a:r>
            <a:r>
              <a:rPr sz="1050" b="1" spc="-225" baseline="-7936" dirty="0">
                <a:solidFill>
                  <a:srgbClr val="404040"/>
                </a:solidFill>
                <a:cs typeface="Calibri"/>
              </a:rPr>
              <a:t>2</a:t>
            </a:r>
            <a:r>
              <a:rPr sz="1050" b="1" spc="-225" baseline="-11904" dirty="0">
                <a:solidFill>
                  <a:srgbClr val="404040"/>
                </a:solidFill>
                <a:cs typeface="Calibri"/>
              </a:rPr>
              <a:t>2</a:t>
            </a:r>
            <a:r>
              <a:rPr sz="1050" b="1" spc="-225" baseline="-7936" dirty="0">
                <a:solidFill>
                  <a:srgbClr val="404040"/>
                </a:solidFill>
                <a:cs typeface="Calibri"/>
              </a:rPr>
              <a:t>7</a:t>
            </a:r>
            <a:r>
              <a:rPr sz="700" b="1" spc="-150" dirty="0">
                <a:solidFill>
                  <a:srgbClr val="404040"/>
                </a:solidFill>
                <a:cs typeface="Calibri"/>
              </a:rPr>
              <a:t>3</a:t>
            </a:r>
            <a:r>
              <a:rPr sz="1050" b="1" spc="-225" baseline="-7936" dirty="0">
                <a:solidFill>
                  <a:srgbClr val="404040"/>
                </a:solidFill>
                <a:cs typeface="Calibri"/>
              </a:rPr>
              <a:t>4</a:t>
            </a:r>
            <a:r>
              <a:rPr sz="700" b="1" spc="-150" dirty="0">
                <a:solidFill>
                  <a:srgbClr val="404040"/>
                </a:solidFill>
                <a:cs typeface="Calibri"/>
              </a:rPr>
              <a:t>0</a:t>
            </a:r>
            <a:r>
              <a:rPr sz="1050" b="1" spc="-225" baseline="7936" dirty="0">
                <a:solidFill>
                  <a:srgbClr val="404040"/>
                </a:solidFill>
                <a:cs typeface="Calibri"/>
              </a:rPr>
              <a:t>3</a:t>
            </a:r>
            <a:r>
              <a:rPr sz="700" b="1" spc="-150" dirty="0">
                <a:solidFill>
                  <a:srgbClr val="404040"/>
                </a:solidFill>
                <a:cs typeface="Calibri"/>
              </a:rPr>
              <a:t>3</a:t>
            </a:r>
            <a:r>
              <a:rPr sz="1050" b="1" spc="-225" baseline="7936" dirty="0">
                <a:solidFill>
                  <a:srgbClr val="404040"/>
                </a:solidFill>
                <a:cs typeface="Calibri"/>
              </a:rPr>
              <a:t>3</a:t>
            </a:r>
            <a:r>
              <a:rPr sz="1050" b="1" spc="-225" baseline="15873" dirty="0">
                <a:solidFill>
                  <a:srgbClr val="404040"/>
                </a:solidFill>
                <a:cs typeface="Calibri"/>
              </a:rPr>
              <a:t>3</a:t>
            </a:r>
            <a:r>
              <a:rPr sz="1050" b="1" spc="-225" baseline="7936" dirty="0">
                <a:solidFill>
                  <a:srgbClr val="404040"/>
                </a:solidFill>
                <a:cs typeface="Calibri"/>
              </a:rPr>
              <a:t>2</a:t>
            </a:r>
            <a:r>
              <a:rPr sz="1050" b="1" spc="-225" baseline="15873" dirty="0">
                <a:solidFill>
                  <a:srgbClr val="404040"/>
                </a:solidFill>
                <a:cs typeface="Calibri"/>
              </a:rPr>
              <a:t>71</a:t>
            </a:r>
            <a:endParaRPr sz="1050" baseline="15873">
              <a:solidFill>
                <a:prstClr val="black"/>
              </a:solidFill>
              <a:cs typeface="Calibri"/>
            </a:endParaRPr>
          </a:p>
        </p:txBody>
      </p:sp>
      <p:sp>
        <p:nvSpPr>
          <p:cNvPr id="80" name="object 83"/>
          <p:cNvSpPr txBox="1"/>
          <p:nvPr/>
        </p:nvSpPr>
        <p:spPr>
          <a:xfrm>
            <a:off x="3899851" y="5182331"/>
            <a:ext cx="58483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spcBef>
                <a:spcPts val="130"/>
              </a:spcBef>
            </a:pPr>
            <a:r>
              <a:rPr sz="1050" b="1" spc="-202" baseline="-51587" dirty="0">
                <a:solidFill>
                  <a:srgbClr val="404040"/>
                </a:solidFill>
                <a:cs typeface="Calibri"/>
              </a:rPr>
              <a:t>40</a:t>
            </a:r>
            <a:r>
              <a:rPr sz="1050" b="1" spc="-202" baseline="-39682" dirty="0">
                <a:solidFill>
                  <a:srgbClr val="404040"/>
                </a:solidFill>
                <a:cs typeface="Calibri"/>
              </a:rPr>
              <a:t>4</a:t>
            </a:r>
            <a:r>
              <a:rPr sz="1050" b="1" spc="-202" baseline="-51587" dirty="0">
                <a:solidFill>
                  <a:srgbClr val="404040"/>
                </a:solidFill>
                <a:cs typeface="Calibri"/>
              </a:rPr>
              <a:t>8</a:t>
            </a:r>
            <a:r>
              <a:rPr sz="1050" b="1" spc="-202" baseline="-39682" dirty="0">
                <a:solidFill>
                  <a:srgbClr val="404040"/>
                </a:solidFill>
                <a:cs typeface="Calibri"/>
              </a:rPr>
              <a:t>5</a:t>
            </a:r>
            <a:r>
              <a:rPr sz="1050" b="1" spc="-202" baseline="-31746" dirty="0">
                <a:solidFill>
                  <a:srgbClr val="404040"/>
                </a:solidFill>
                <a:cs typeface="Calibri"/>
              </a:rPr>
              <a:t>4</a:t>
            </a:r>
            <a:r>
              <a:rPr sz="1050" b="1" spc="-202" baseline="-39682" dirty="0">
                <a:solidFill>
                  <a:srgbClr val="404040"/>
                </a:solidFill>
                <a:cs typeface="Calibri"/>
              </a:rPr>
              <a:t>5</a:t>
            </a:r>
            <a:r>
              <a:rPr sz="1050" b="1" spc="-202" baseline="-31746" dirty="0">
                <a:solidFill>
                  <a:srgbClr val="404040"/>
                </a:solidFill>
                <a:cs typeface="Calibri"/>
              </a:rPr>
              <a:t>9</a:t>
            </a:r>
            <a:r>
              <a:rPr sz="1050" b="1" spc="-202" baseline="-19841" dirty="0">
                <a:solidFill>
                  <a:srgbClr val="404040"/>
                </a:solidFill>
                <a:cs typeface="Calibri"/>
              </a:rPr>
              <a:t>5</a:t>
            </a:r>
            <a:r>
              <a:rPr sz="1050" b="1" spc="-202" baseline="-31746" dirty="0">
                <a:solidFill>
                  <a:srgbClr val="404040"/>
                </a:solidFill>
                <a:cs typeface="Calibri"/>
              </a:rPr>
              <a:t>4</a:t>
            </a:r>
            <a:r>
              <a:rPr sz="1050" b="1" spc="-202" baseline="-19841" dirty="0">
                <a:solidFill>
                  <a:srgbClr val="404040"/>
                </a:solidFill>
                <a:cs typeface="Calibri"/>
              </a:rPr>
              <a:t>3</a:t>
            </a:r>
            <a:r>
              <a:rPr sz="1050" b="1" spc="-202" baseline="-7936" dirty="0">
                <a:solidFill>
                  <a:srgbClr val="404040"/>
                </a:solidFill>
                <a:cs typeface="Calibri"/>
              </a:rPr>
              <a:t>5</a:t>
            </a:r>
            <a:r>
              <a:rPr sz="1050" b="1" spc="-202" baseline="-19841" dirty="0">
                <a:solidFill>
                  <a:srgbClr val="404040"/>
                </a:solidFill>
                <a:cs typeface="Calibri"/>
              </a:rPr>
              <a:t>6</a:t>
            </a:r>
            <a:r>
              <a:rPr sz="1050" b="1" spc="-202" baseline="-7936" dirty="0">
                <a:solidFill>
                  <a:srgbClr val="404040"/>
                </a:solidFill>
                <a:cs typeface="Calibri"/>
              </a:rPr>
              <a:t>8</a:t>
            </a:r>
            <a:r>
              <a:rPr sz="700" b="1" spc="-135" dirty="0">
                <a:solidFill>
                  <a:srgbClr val="404040"/>
                </a:solidFill>
                <a:cs typeface="Calibri"/>
              </a:rPr>
              <a:t>6</a:t>
            </a:r>
            <a:r>
              <a:rPr sz="1050" b="1" spc="-202" baseline="-7936" dirty="0">
                <a:solidFill>
                  <a:srgbClr val="404040"/>
                </a:solidFill>
                <a:cs typeface="Calibri"/>
              </a:rPr>
              <a:t>1</a:t>
            </a:r>
            <a:r>
              <a:rPr sz="700" b="1" spc="-135" dirty="0">
                <a:solidFill>
                  <a:srgbClr val="404040"/>
                </a:solidFill>
                <a:cs typeface="Calibri"/>
              </a:rPr>
              <a:t>16</a:t>
            </a:r>
            <a:endParaRPr sz="700">
              <a:solidFill>
                <a:prstClr val="black"/>
              </a:solidFill>
              <a:cs typeface="Calibri"/>
            </a:endParaRPr>
          </a:p>
        </p:txBody>
      </p:sp>
      <p:sp>
        <p:nvSpPr>
          <p:cNvPr id="81" name="object 84"/>
          <p:cNvSpPr txBox="1"/>
          <p:nvPr/>
        </p:nvSpPr>
        <p:spPr>
          <a:xfrm>
            <a:off x="4319877" y="5086678"/>
            <a:ext cx="51435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spcBef>
                <a:spcPts val="130"/>
              </a:spcBef>
            </a:pPr>
            <a:r>
              <a:rPr sz="1050" b="1" spc="-195" baseline="-51587" dirty="0">
                <a:solidFill>
                  <a:srgbClr val="404040"/>
                </a:solidFill>
                <a:cs typeface="Calibri"/>
              </a:rPr>
              <a:t>65</a:t>
            </a:r>
            <a:r>
              <a:rPr sz="1050" b="1" spc="-195" baseline="-39682" dirty="0">
                <a:solidFill>
                  <a:srgbClr val="404040"/>
                </a:solidFill>
                <a:cs typeface="Calibri"/>
              </a:rPr>
              <a:t>6</a:t>
            </a:r>
            <a:r>
              <a:rPr sz="1050" b="1" spc="-195" baseline="-51587" dirty="0">
                <a:solidFill>
                  <a:srgbClr val="404040"/>
                </a:solidFill>
                <a:cs typeface="Calibri"/>
              </a:rPr>
              <a:t>1</a:t>
            </a:r>
            <a:r>
              <a:rPr sz="1050" b="1" spc="-195" baseline="-39682" dirty="0">
                <a:solidFill>
                  <a:srgbClr val="404040"/>
                </a:solidFill>
                <a:cs typeface="Calibri"/>
              </a:rPr>
              <a:t>9</a:t>
            </a:r>
            <a:r>
              <a:rPr sz="1050" b="1" spc="-195" baseline="-27777" dirty="0">
                <a:solidFill>
                  <a:srgbClr val="404040"/>
                </a:solidFill>
                <a:cs typeface="Calibri"/>
              </a:rPr>
              <a:t>7</a:t>
            </a:r>
            <a:r>
              <a:rPr sz="1050" b="1" spc="-195" baseline="-39682" dirty="0">
                <a:solidFill>
                  <a:srgbClr val="404040"/>
                </a:solidFill>
                <a:cs typeface="Calibri"/>
              </a:rPr>
              <a:t>5</a:t>
            </a:r>
            <a:r>
              <a:rPr sz="1050" b="1" spc="-195" baseline="-27777" dirty="0">
                <a:solidFill>
                  <a:srgbClr val="404040"/>
                </a:solidFill>
                <a:cs typeface="Calibri"/>
              </a:rPr>
              <a:t>4</a:t>
            </a:r>
            <a:r>
              <a:rPr sz="1050" b="1" spc="-195" baseline="-15873" dirty="0">
                <a:solidFill>
                  <a:srgbClr val="404040"/>
                </a:solidFill>
                <a:cs typeface="Calibri"/>
              </a:rPr>
              <a:t>7</a:t>
            </a:r>
            <a:r>
              <a:rPr sz="1050" b="1" spc="-195" baseline="-27777" dirty="0">
                <a:solidFill>
                  <a:srgbClr val="404040"/>
                </a:solidFill>
                <a:cs typeface="Calibri"/>
              </a:rPr>
              <a:t>5</a:t>
            </a:r>
            <a:r>
              <a:rPr sz="1050" b="1" spc="-195" baseline="-15873" dirty="0">
                <a:solidFill>
                  <a:srgbClr val="404040"/>
                </a:solidFill>
                <a:cs typeface="Calibri"/>
              </a:rPr>
              <a:t>9</a:t>
            </a:r>
            <a:r>
              <a:rPr sz="700" b="1" spc="-130" dirty="0">
                <a:solidFill>
                  <a:srgbClr val="404040"/>
                </a:solidFill>
                <a:cs typeface="Calibri"/>
              </a:rPr>
              <a:t>8</a:t>
            </a:r>
            <a:r>
              <a:rPr sz="1050" b="1" spc="-195" baseline="-15873" dirty="0">
                <a:solidFill>
                  <a:srgbClr val="404040"/>
                </a:solidFill>
                <a:cs typeface="Calibri"/>
              </a:rPr>
              <a:t>3</a:t>
            </a:r>
            <a:r>
              <a:rPr sz="700" b="1" spc="-130" dirty="0">
                <a:solidFill>
                  <a:srgbClr val="404040"/>
                </a:solidFill>
                <a:cs typeface="Calibri"/>
              </a:rPr>
              <a:t>51</a:t>
            </a:r>
            <a:endParaRPr sz="700">
              <a:solidFill>
                <a:prstClr val="black"/>
              </a:solidFill>
              <a:cs typeface="Calibri"/>
            </a:endParaRPr>
          </a:p>
        </p:txBody>
      </p:sp>
      <p:sp>
        <p:nvSpPr>
          <p:cNvPr id="82" name="object 85"/>
          <p:cNvSpPr txBox="1"/>
          <p:nvPr/>
        </p:nvSpPr>
        <p:spPr>
          <a:xfrm>
            <a:off x="4670087" y="4998001"/>
            <a:ext cx="50101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spcBef>
                <a:spcPts val="130"/>
              </a:spcBef>
            </a:pPr>
            <a:r>
              <a:rPr sz="1050" b="1" spc="-179" baseline="-35714" dirty="0">
                <a:solidFill>
                  <a:srgbClr val="404040"/>
                </a:solidFill>
                <a:cs typeface="Calibri"/>
              </a:rPr>
              <a:t>93</a:t>
            </a:r>
            <a:r>
              <a:rPr sz="1050" b="1" spc="-179" baseline="-23809" dirty="0">
                <a:solidFill>
                  <a:srgbClr val="404040"/>
                </a:solidFill>
                <a:cs typeface="Calibri"/>
              </a:rPr>
              <a:t>9</a:t>
            </a:r>
            <a:r>
              <a:rPr sz="1050" b="1" spc="-179" baseline="-35714" dirty="0">
                <a:solidFill>
                  <a:srgbClr val="404040"/>
                </a:solidFill>
                <a:cs typeface="Calibri"/>
              </a:rPr>
              <a:t>6</a:t>
            </a:r>
            <a:r>
              <a:rPr sz="1050" b="1" spc="-179" baseline="-23809" dirty="0">
                <a:solidFill>
                  <a:srgbClr val="404040"/>
                </a:solidFill>
                <a:cs typeface="Calibri"/>
              </a:rPr>
              <a:t>7</a:t>
            </a:r>
            <a:r>
              <a:rPr sz="1050" b="1" spc="-179" baseline="-11904" dirty="0">
                <a:solidFill>
                  <a:srgbClr val="404040"/>
                </a:solidFill>
                <a:cs typeface="Calibri"/>
              </a:rPr>
              <a:t>1</a:t>
            </a:r>
            <a:r>
              <a:rPr sz="1050" b="1" spc="-179" baseline="-23809" dirty="0">
                <a:solidFill>
                  <a:srgbClr val="404040"/>
                </a:solidFill>
                <a:cs typeface="Calibri"/>
              </a:rPr>
              <a:t>6</a:t>
            </a:r>
            <a:r>
              <a:rPr sz="1050" b="1" spc="-179" baseline="-11904" dirty="0">
                <a:solidFill>
                  <a:srgbClr val="404040"/>
                </a:solidFill>
                <a:cs typeface="Calibri"/>
              </a:rPr>
              <a:t>0</a:t>
            </a:r>
            <a:r>
              <a:rPr sz="700" b="1" spc="-120" dirty="0">
                <a:solidFill>
                  <a:srgbClr val="404040"/>
                </a:solidFill>
                <a:cs typeface="Calibri"/>
              </a:rPr>
              <a:t>1</a:t>
            </a:r>
            <a:r>
              <a:rPr sz="1050" b="1" spc="-179" baseline="-11904" dirty="0">
                <a:solidFill>
                  <a:srgbClr val="404040"/>
                </a:solidFill>
                <a:cs typeface="Calibri"/>
              </a:rPr>
              <a:t>1</a:t>
            </a:r>
            <a:r>
              <a:rPr sz="700" b="1" spc="-120" dirty="0">
                <a:solidFill>
                  <a:srgbClr val="404040"/>
                </a:solidFill>
                <a:cs typeface="Calibri"/>
              </a:rPr>
              <a:t>0</a:t>
            </a:r>
            <a:r>
              <a:rPr sz="1050" b="1" spc="-179" baseline="-11904" dirty="0">
                <a:solidFill>
                  <a:srgbClr val="404040"/>
                </a:solidFill>
                <a:cs typeface="Calibri"/>
              </a:rPr>
              <a:t>7</a:t>
            </a:r>
            <a:r>
              <a:rPr sz="700" b="1" spc="-120" dirty="0">
                <a:solidFill>
                  <a:srgbClr val="404040"/>
                </a:solidFill>
                <a:cs typeface="Calibri"/>
              </a:rPr>
              <a:t>70</a:t>
            </a:r>
            <a:endParaRPr sz="700">
              <a:solidFill>
                <a:prstClr val="black"/>
              </a:solidFill>
              <a:cs typeface="Calibri"/>
            </a:endParaRPr>
          </a:p>
        </p:txBody>
      </p:sp>
      <p:sp>
        <p:nvSpPr>
          <p:cNvPr id="83" name="object 86"/>
          <p:cNvSpPr txBox="1"/>
          <p:nvPr/>
        </p:nvSpPr>
        <p:spPr>
          <a:xfrm>
            <a:off x="4953850" y="4930431"/>
            <a:ext cx="42862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spcBef>
                <a:spcPts val="130"/>
              </a:spcBef>
            </a:pPr>
            <a:r>
              <a:rPr sz="1050" b="1" spc="-195" baseline="-27777" dirty="0">
                <a:solidFill>
                  <a:srgbClr val="404040"/>
                </a:solidFill>
                <a:cs typeface="Calibri"/>
              </a:rPr>
              <a:t>11</a:t>
            </a:r>
            <a:r>
              <a:rPr sz="1050" b="1" spc="-195" baseline="-11904" dirty="0">
                <a:solidFill>
                  <a:srgbClr val="404040"/>
                </a:solidFill>
                <a:cs typeface="Calibri"/>
              </a:rPr>
              <a:t>1</a:t>
            </a:r>
            <a:r>
              <a:rPr sz="1050" b="1" spc="-195" baseline="-27777" dirty="0">
                <a:solidFill>
                  <a:srgbClr val="404040"/>
                </a:solidFill>
                <a:cs typeface="Calibri"/>
              </a:rPr>
              <a:t>3</a:t>
            </a:r>
            <a:r>
              <a:rPr sz="1050" b="1" spc="-195" baseline="-11904" dirty="0">
                <a:solidFill>
                  <a:srgbClr val="404040"/>
                </a:solidFill>
                <a:cs typeface="Calibri"/>
              </a:rPr>
              <a:t>1</a:t>
            </a:r>
            <a:r>
              <a:rPr sz="700" b="1" spc="-130" dirty="0">
                <a:solidFill>
                  <a:srgbClr val="404040"/>
                </a:solidFill>
                <a:cs typeface="Calibri"/>
              </a:rPr>
              <a:t>1</a:t>
            </a:r>
            <a:r>
              <a:rPr sz="1050" b="1" spc="-195" baseline="-27777" dirty="0">
                <a:solidFill>
                  <a:srgbClr val="404040"/>
                </a:solidFill>
                <a:cs typeface="Calibri"/>
              </a:rPr>
              <a:t>1</a:t>
            </a:r>
            <a:r>
              <a:rPr sz="1050" b="1" spc="-195" baseline="-11904" dirty="0">
                <a:solidFill>
                  <a:srgbClr val="404040"/>
                </a:solidFill>
                <a:cs typeface="Calibri"/>
              </a:rPr>
              <a:t>9</a:t>
            </a:r>
            <a:r>
              <a:rPr sz="700" b="1" spc="-130" dirty="0">
                <a:solidFill>
                  <a:srgbClr val="404040"/>
                </a:solidFill>
                <a:cs typeface="Calibri"/>
              </a:rPr>
              <a:t>2</a:t>
            </a:r>
            <a:r>
              <a:rPr sz="1050" b="1" spc="-195" baseline="-11904" dirty="0">
                <a:solidFill>
                  <a:srgbClr val="404040"/>
                </a:solidFill>
                <a:cs typeface="Calibri"/>
              </a:rPr>
              <a:t>6</a:t>
            </a:r>
            <a:r>
              <a:rPr sz="700" b="1" spc="-130" dirty="0">
                <a:solidFill>
                  <a:srgbClr val="404040"/>
                </a:solidFill>
                <a:cs typeface="Calibri"/>
              </a:rPr>
              <a:t>36</a:t>
            </a:r>
            <a:endParaRPr sz="700">
              <a:solidFill>
                <a:prstClr val="black"/>
              </a:solidFill>
              <a:cs typeface="Calibri"/>
            </a:endParaRPr>
          </a:p>
        </p:txBody>
      </p:sp>
      <p:sp>
        <p:nvSpPr>
          <p:cNvPr id="84" name="object 87"/>
          <p:cNvSpPr txBox="1"/>
          <p:nvPr/>
        </p:nvSpPr>
        <p:spPr>
          <a:xfrm>
            <a:off x="5163863" y="4874237"/>
            <a:ext cx="42799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spcBef>
                <a:spcPts val="130"/>
              </a:spcBef>
            </a:pPr>
            <a:r>
              <a:rPr sz="1050" b="1" spc="-195" baseline="-19841" dirty="0">
                <a:solidFill>
                  <a:srgbClr val="404040"/>
                </a:solidFill>
                <a:cs typeface="Calibri"/>
              </a:rPr>
              <a:t>12</a:t>
            </a:r>
            <a:r>
              <a:rPr sz="1050" b="1" spc="-195" baseline="-11904" dirty="0">
                <a:solidFill>
                  <a:srgbClr val="404040"/>
                </a:solidFill>
                <a:cs typeface="Calibri"/>
              </a:rPr>
              <a:t>1</a:t>
            </a:r>
            <a:r>
              <a:rPr sz="1050" b="1" spc="-195" baseline="-19841" dirty="0">
                <a:solidFill>
                  <a:srgbClr val="404040"/>
                </a:solidFill>
                <a:cs typeface="Calibri"/>
              </a:rPr>
              <a:t>9</a:t>
            </a:r>
            <a:r>
              <a:rPr sz="1050" b="1" spc="-195" baseline="-11904" dirty="0">
                <a:solidFill>
                  <a:srgbClr val="404040"/>
                </a:solidFill>
                <a:cs typeface="Calibri"/>
              </a:rPr>
              <a:t>3</a:t>
            </a:r>
            <a:r>
              <a:rPr sz="700" b="1" spc="-130" dirty="0">
                <a:solidFill>
                  <a:srgbClr val="404040"/>
                </a:solidFill>
                <a:cs typeface="Calibri"/>
              </a:rPr>
              <a:t>1</a:t>
            </a:r>
            <a:r>
              <a:rPr sz="1050" b="1" spc="-195" baseline="-19841" dirty="0">
                <a:solidFill>
                  <a:srgbClr val="404040"/>
                </a:solidFill>
                <a:cs typeface="Calibri"/>
              </a:rPr>
              <a:t>0</a:t>
            </a:r>
            <a:r>
              <a:rPr sz="1050" b="1" spc="-195" baseline="-11904" dirty="0">
                <a:solidFill>
                  <a:srgbClr val="404040"/>
                </a:solidFill>
                <a:cs typeface="Calibri"/>
              </a:rPr>
              <a:t>2</a:t>
            </a:r>
            <a:r>
              <a:rPr sz="700" b="1" spc="-130" dirty="0">
                <a:solidFill>
                  <a:srgbClr val="404040"/>
                </a:solidFill>
                <a:cs typeface="Calibri"/>
              </a:rPr>
              <a:t>3</a:t>
            </a:r>
            <a:r>
              <a:rPr sz="1050" b="1" spc="-195" baseline="-11904" dirty="0">
                <a:solidFill>
                  <a:srgbClr val="404040"/>
                </a:solidFill>
                <a:cs typeface="Calibri"/>
              </a:rPr>
              <a:t>9</a:t>
            </a:r>
            <a:r>
              <a:rPr sz="700" b="1" spc="-130" dirty="0">
                <a:solidFill>
                  <a:srgbClr val="404040"/>
                </a:solidFill>
                <a:cs typeface="Calibri"/>
              </a:rPr>
              <a:t>75</a:t>
            </a:r>
            <a:endParaRPr sz="700">
              <a:solidFill>
                <a:prstClr val="black"/>
              </a:solidFill>
              <a:cs typeface="Calibri"/>
            </a:endParaRPr>
          </a:p>
        </p:txBody>
      </p:sp>
      <p:sp>
        <p:nvSpPr>
          <p:cNvPr id="85" name="object 88"/>
          <p:cNvSpPr txBox="1"/>
          <p:nvPr/>
        </p:nvSpPr>
        <p:spPr>
          <a:xfrm>
            <a:off x="5373736" y="4806051"/>
            <a:ext cx="357505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spcBef>
                <a:spcPts val="125"/>
              </a:spcBef>
            </a:pPr>
            <a:r>
              <a:rPr sz="1050" b="1" spc="-127" baseline="-27777" dirty="0">
                <a:solidFill>
                  <a:srgbClr val="404040"/>
                </a:solidFill>
                <a:cs typeface="Calibri"/>
              </a:rPr>
              <a:t>14</a:t>
            </a:r>
            <a:r>
              <a:rPr sz="700" b="1" spc="-85" dirty="0">
                <a:solidFill>
                  <a:srgbClr val="404040"/>
                </a:solidFill>
                <a:cs typeface="Calibri"/>
              </a:rPr>
              <a:t>1</a:t>
            </a:r>
            <a:r>
              <a:rPr sz="1050" b="1" spc="-127" baseline="-27777" dirty="0">
                <a:solidFill>
                  <a:srgbClr val="404040"/>
                </a:solidFill>
                <a:cs typeface="Calibri"/>
              </a:rPr>
              <a:t>3</a:t>
            </a:r>
            <a:r>
              <a:rPr sz="700" b="1" spc="-85" dirty="0">
                <a:solidFill>
                  <a:srgbClr val="404040"/>
                </a:solidFill>
                <a:cs typeface="Calibri"/>
              </a:rPr>
              <a:t>5</a:t>
            </a:r>
            <a:r>
              <a:rPr sz="1050" b="1" spc="-127" baseline="-27777" dirty="0">
                <a:solidFill>
                  <a:srgbClr val="404040"/>
                </a:solidFill>
                <a:cs typeface="Calibri"/>
              </a:rPr>
              <a:t>9</a:t>
            </a:r>
            <a:r>
              <a:rPr sz="700" b="1" spc="-85" dirty="0">
                <a:solidFill>
                  <a:srgbClr val="404040"/>
                </a:solidFill>
                <a:cs typeface="Calibri"/>
              </a:rPr>
              <a:t>44</a:t>
            </a:r>
            <a:endParaRPr sz="700">
              <a:solidFill>
                <a:prstClr val="black"/>
              </a:solidFill>
              <a:cs typeface="Calibri"/>
            </a:endParaRPr>
          </a:p>
        </p:txBody>
      </p:sp>
      <p:sp>
        <p:nvSpPr>
          <p:cNvPr id="86" name="object 89"/>
          <p:cNvSpPr txBox="1"/>
          <p:nvPr/>
        </p:nvSpPr>
        <p:spPr>
          <a:xfrm>
            <a:off x="5513651" y="4758834"/>
            <a:ext cx="35750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spcBef>
                <a:spcPts val="130"/>
              </a:spcBef>
            </a:pPr>
            <a:r>
              <a:rPr sz="1050" b="1" spc="-120" baseline="-15873" dirty="0">
                <a:solidFill>
                  <a:srgbClr val="404040"/>
                </a:solidFill>
                <a:cs typeface="Calibri"/>
              </a:rPr>
              <a:t>15</a:t>
            </a:r>
            <a:r>
              <a:rPr sz="700" b="1" spc="-80" dirty="0">
                <a:solidFill>
                  <a:srgbClr val="404040"/>
                </a:solidFill>
                <a:cs typeface="Calibri"/>
              </a:rPr>
              <a:t>1</a:t>
            </a:r>
            <a:r>
              <a:rPr sz="1050" b="1" spc="-120" baseline="-15873" dirty="0">
                <a:solidFill>
                  <a:srgbClr val="404040"/>
                </a:solidFill>
                <a:cs typeface="Calibri"/>
              </a:rPr>
              <a:t>8</a:t>
            </a:r>
            <a:r>
              <a:rPr sz="700" b="1" spc="-80" dirty="0">
                <a:solidFill>
                  <a:srgbClr val="404040"/>
                </a:solidFill>
                <a:cs typeface="Calibri"/>
              </a:rPr>
              <a:t>6</a:t>
            </a:r>
            <a:r>
              <a:rPr sz="1050" b="1" spc="-120" baseline="-15873" dirty="0">
                <a:solidFill>
                  <a:srgbClr val="404040"/>
                </a:solidFill>
                <a:cs typeface="Calibri"/>
              </a:rPr>
              <a:t>9</a:t>
            </a:r>
            <a:r>
              <a:rPr sz="700" b="1" spc="-80" dirty="0">
                <a:solidFill>
                  <a:srgbClr val="404040"/>
                </a:solidFill>
                <a:cs typeface="Calibri"/>
              </a:rPr>
              <a:t>59</a:t>
            </a:r>
            <a:endParaRPr sz="700">
              <a:solidFill>
                <a:prstClr val="black"/>
              </a:solidFill>
              <a:cs typeface="Calibri"/>
            </a:endParaRPr>
          </a:p>
        </p:txBody>
      </p:sp>
      <p:sp>
        <p:nvSpPr>
          <p:cNvPr id="87" name="object 90"/>
          <p:cNvSpPr txBox="1"/>
          <p:nvPr/>
        </p:nvSpPr>
        <p:spPr>
          <a:xfrm>
            <a:off x="5653707" y="4707369"/>
            <a:ext cx="358775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spcBef>
                <a:spcPts val="125"/>
              </a:spcBef>
            </a:pPr>
            <a:r>
              <a:rPr sz="1050" b="1" spc="-127" baseline="-15873" dirty="0">
                <a:solidFill>
                  <a:srgbClr val="404040"/>
                </a:solidFill>
                <a:cs typeface="Calibri"/>
              </a:rPr>
              <a:t>17</a:t>
            </a:r>
            <a:r>
              <a:rPr sz="700" b="1" spc="-85" dirty="0">
                <a:solidFill>
                  <a:srgbClr val="404040"/>
                </a:solidFill>
                <a:cs typeface="Calibri"/>
              </a:rPr>
              <a:t>1</a:t>
            </a:r>
            <a:r>
              <a:rPr sz="1050" b="1" spc="-127" baseline="-15873" dirty="0">
                <a:solidFill>
                  <a:srgbClr val="404040"/>
                </a:solidFill>
                <a:cs typeface="Calibri"/>
              </a:rPr>
              <a:t>2</a:t>
            </a:r>
            <a:r>
              <a:rPr sz="700" b="1" spc="-85" dirty="0">
                <a:solidFill>
                  <a:srgbClr val="404040"/>
                </a:solidFill>
                <a:cs typeface="Calibri"/>
              </a:rPr>
              <a:t>7</a:t>
            </a:r>
            <a:r>
              <a:rPr sz="1050" b="1" spc="-127" baseline="-15873" dirty="0">
                <a:solidFill>
                  <a:srgbClr val="404040"/>
                </a:solidFill>
                <a:cs typeface="Calibri"/>
              </a:rPr>
              <a:t>2</a:t>
            </a:r>
            <a:r>
              <a:rPr sz="700" b="1" spc="-85" dirty="0">
                <a:solidFill>
                  <a:srgbClr val="404040"/>
                </a:solidFill>
                <a:cs typeface="Calibri"/>
              </a:rPr>
              <a:t>87</a:t>
            </a:r>
            <a:endParaRPr sz="700">
              <a:solidFill>
                <a:prstClr val="black"/>
              </a:solidFill>
              <a:cs typeface="Calibri"/>
            </a:endParaRPr>
          </a:p>
        </p:txBody>
      </p:sp>
      <p:sp>
        <p:nvSpPr>
          <p:cNvPr id="88" name="object 91"/>
          <p:cNvSpPr txBox="1"/>
          <p:nvPr/>
        </p:nvSpPr>
        <p:spPr>
          <a:xfrm>
            <a:off x="5793762" y="4652545"/>
            <a:ext cx="357505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spcBef>
                <a:spcPts val="125"/>
              </a:spcBef>
            </a:pPr>
            <a:r>
              <a:rPr sz="1050" b="1" spc="-127" baseline="-19841" dirty="0">
                <a:solidFill>
                  <a:srgbClr val="404040"/>
                </a:solidFill>
                <a:cs typeface="Calibri"/>
              </a:rPr>
              <a:t>18</a:t>
            </a:r>
            <a:r>
              <a:rPr sz="700" b="1" spc="-85" dirty="0">
                <a:solidFill>
                  <a:srgbClr val="404040"/>
                </a:solidFill>
                <a:cs typeface="Calibri"/>
              </a:rPr>
              <a:t>1</a:t>
            </a:r>
            <a:r>
              <a:rPr sz="1050" b="1" spc="-127" baseline="-19841" dirty="0">
                <a:solidFill>
                  <a:srgbClr val="404040"/>
                </a:solidFill>
                <a:cs typeface="Calibri"/>
              </a:rPr>
              <a:t>4</a:t>
            </a:r>
            <a:r>
              <a:rPr sz="700" b="1" spc="-85" dirty="0">
                <a:solidFill>
                  <a:srgbClr val="404040"/>
                </a:solidFill>
                <a:cs typeface="Calibri"/>
              </a:rPr>
              <a:t>9</a:t>
            </a:r>
            <a:r>
              <a:rPr sz="1050" b="1" spc="-127" baseline="-19841" dirty="0">
                <a:solidFill>
                  <a:srgbClr val="404040"/>
                </a:solidFill>
                <a:cs typeface="Calibri"/>
              </a:rPr>
              <a:t>2</a:t>
            </a:r>
            <a:r>
              <a:rPr sz="700" b="1" spc="-85" dirty="0">
                <a:solidFill>
                  <a:srgbClr val="404040"/>
                </a:solidFill>
                <a:cs typeface="Calibri"/>
              </a:rPr>
              <a:t>22</a:t>
            </a:r>
            <a:endParaRPr sz="700">
              <a:solidFill>
                <a:prstClr val="black"/>
              </a:solidFill>
              <a:cs typeface="Calibri"/>
            </a:endParaRPr>
          </a:p>
        </p:txBody>
      </p:sp>
      <p:sp>
        <p:nvSpPr>
          <p:cNvPr id="89" name="object 92"/>
          <p:cNvSpPr txBox="1"/>
          <p:nvPr/>
        </p:nvSpPr>
        <p:spPr>
          <a:xfrm>
            <a:off x="5933677" y="4597722"/>
            <a:ext cx="357505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spcBef>
                <a:spcPts val="125"/>
              </a:spcBef>
            </a:pPr>
            <a:r>
              <a:rPr sz="1050" b="1" spc="-127" baseline="-15873" dirty="0">
                <a:solidFill>
                  <a:srgbClr val="404040"/>
                </a:solidFill>
                <a:cs typeface="Calibri"/>
              </a:rPr>
              <a:t>19</a:t>
            </a:r>
            <a:r>
              <a:rPr sz="700" b="1" spc="-85" dirty="0">
                <a:solidFill>
                  <a:srgbClr val="404040"/>
                </a:solidFill>
                <a:cs typeface="Calibri"/>
              </a:rPr>
              <a:t>2</a:t>
            </a:r>
            <a:r>
              <a:rPr sz="1050" b="1" spc="-127" baseline="-15873" dirty="0">
                <a:solidFill>
                  <a:srgbClr val="404040"/>
                </a:solidFill>
                <a:cs typeface="Calibri"/>
              </a:rPr>
              <a:t>8</a:t>
            </a:r>
            <a:r>
              <a:rPr sz="700" b="1" spc="-85" dirty="0">
                <a:solidFill>
                  <a:srgbClr val="404040"/>
                </a:solidFill>
                <a:cs typeface="Calibri"/>
              </a:rPr>
              <a:t>0</a:t>
            </a:r>
            <a:r>
              <a:rPr sz="1050" b="1" spc="-127" baseline="-15873" dirty="0">
                <a:solidFill>
                  <a:srgbClr val="404040"/>
                </a:solidFill>
                <a:cs typeface="Calibri"/>
              </a:rPr>
              <a:t>8</a:t>
            </a:r>
            <a:r>
              <a:rPr sz="700" b="1" spc="-85" dirty="0">
                <a:solidFill>
                  <a:srgbClr val="404040"/>
                </a:solidFill>
                <a:cs typeface="Calibri"/>
              </a:rPr>
              <a:t>57</a:t>
            </a:r>
            <a:endParaRPr sz="700">
              <a:solidFill>
                <a:prstClr val="black"/>
              </a:solidFill>
              <a:cs typeface="Calibri"/>
            </a:endParaRPr>
          </a:p>
        </p:txBody>
      </p:sp>
      <p:sp>
        <p:nvSpPr>
          <p:cNvPr id="90" name="object 93"/>
          <p:cNvSpPr txBox="1"/>
          <p:nvPr/>
        </p:nvSpPr>
        <p:spPr>
          <a:xfrm>
            <a:off x="6099133" y="4547011"/>
            <a:ext cx="23622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700" b="1" spc="55" dirty="0">
                <a:solidFill>
                  <a:srgbClr val="404040"/>
                </a:solidFill>
                <a:cs typeface="Calibri"/>
              </a:rPr>
              <a:t>2182</a:t>
            </a:r>
            <a:endParaRPr sz="700">
              <a:solidFill>
                <a:prstClr val="black"/>
              </a:solidFill>
              <a:cs typeface="Calibri"/>
            </a:endParaRPr>
          </a:p>
        </p:txBody>
      </p:sp>
      <p:sp>
        <p:nvSpPr>
          <p:cNvPr id="91" name="object 94"/>
          <p:cNvSpPr txBox="1"/>
          <p:nvPr/>
        </p:nvSpPr>
        <p:spPr>
          <a:xfrm>
            <a:off x="6143690" y="4471628"/>
            <a:ext cx="357505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spcBef>
                <a:spcPts val="125"/>
              </a:spcBef>
            </a:pPr>
            <a:r>
              <a:rPr sz="1050" b="1" spc="-127" baseline="-23809" dirty="0">
                <a:solidFill>
                  <a:srgbClr val="404040"/>
                </a:solidFill>
                <a:cs typeface="Calibri"/>
              </a:rPr>
              <a:t>22</a:t>
            </a:r>
            <a:r>
              <a:rPr sz="700" b="1" spc="-85" dirty="0">
                <a:solidFill>
                  <a:srgbClr val="404040"/>
                </a:solidFill>
                <a:cs typeface="Calibri"/>
              </a:rPr>
              <a:t>2</a:t>
            </a:r>
            <a:r>
              <a:rPr sz="1050" b="1" spc="-127" baseline="-23809" dirty="0">
                <a:solidFill>
                  <a:srgbClr val="404040"/>
                </a:solidFill>
                <a:cs typeface="Calibri"/>
              </a:rPr>
              <a:t>7</a:t>
            </a:r>
            <a:r>
              <a:rPr sz="700" b="1" spc="-85" dirty="0">
                <a:solidFill>
                  <a:srgbClr val="404040"/>
                </a:solidFill>
                <a:cs typeface="Calibri"/>
              </a:rPr>
              <a:t>3</a:t>
            </a:r>
            <a:r>
              <a:rPr sz="1050" b="1" spc="-127" baseline="-23809" dirty="0">
                <a:solidFill>
                  <a:srgbClr val="404040"/>
                </a:solidFill>
                <a:cs typeface="Calibri"/>
              </a:rPr>
              <a:t>4</a:t>
            </a:r>
            <a:r>
              <a:rPr sz="700" b="1" spc="-85" dirty="0">
                <a:solidFill>
                  <a:srgbClr val="404040"/>
                </a:solidFill>
                <a:cs typeface="Calibri"/>
              </a:rPr>
              <a:t>68</a:t>
            </a:r>
            <a:endParaRPr sz="700">
              <a:solidFill>
                <a:prstClr val="black"/>
              </a:solidFill>
              <a:cs typeface="Calibri"/>
            </a:endParaRPr>
          </a:p>
        </p:txBody>
      </p:sp>
      <p:sp>
        <p:nvSpPr>
          <p:cNvPr id="92" name="object 95"/>
          <p:cNvSpPr txBox="1"/>
          <p:nvPr/>
        </p:nvSpPr>
        <p:spPr>
          <a:xfrm>
            <a:off x="6106464" y="4369246"/>
            <a:ext cx="53403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spcBef>
                <a:spcPts val="120"/>
              </a:spcBef>
            </a:pPr>
            <a:r>
              <a:rPr sz="950" spc="20" dirty="0">
                <a:solidFill>
                  <a:srgbClr val="404040"/>
                </a:solidFill>
                <a:cs typeface="Calibri"/>
              </a:rPr>
              <a:t>74</a:t>
            </a:r>
            <a:r>
              <a:rPr sz="950" spc="120" dirty="0">
                <a:solidFill>
                  <a:srgbClr val="404040"/>
                </a:solidFill>
                <a:cs typeface="Calibri"/>
              </a:rPr>
              <a:t> </a:t>
            </a:r>
            <a:r>
              <a:rPr sz="1050" b="1" spc="-120" baseline="-27777" dirty="0">
                <a:solidFill>
                  <a:srgbClr val="404040"/>
                </a:solidFill>
                <a:cs typeface="Calibri"/>
              </a:rPr>
              <a:t>24</a:t>
            </a:r>
            <a:r>
              <a:rPr sz="700" b="1" spc="-80" dirty="0">
                <a:solidFill>
                  <a:srgbClr val="404040"/>
                </a:solidFill>
                <a:cs typeface="Calibri"/>
              </a:rPr>
              <a:t>2</a:t>
            </a:r>
            <a:r>
              <a:rPr sz="1050" b="1" spc="-120" baseline="-27777" dirty="0">
                <a:solidFill>
                  <a:srgbClr val="404040"/>
                </a:solidFill>
                <a:cs typeface="Calibri"/>
              </a:rPr>
              <a:t>4</a:t>
            </a:r>
            <a:r>
              <a:rPr sz="700" b="1" spc="-80" dirty="0">
                <a:solidFill>
                  <a:srgbClr val="404040"/>
                </a:solidFill>
                <a:cs typeface="Calibri"/>
              </a:rPr>
              <a:t>5</a:t>
            </a:r>
            <a:r>
              <a:rPr sz="1050" b="1" spc="-120" baseline="-27777" dirty="0">
                <a:solidFill>
                  <a:srgbClr val="404040"/>
                </a:solidFill>
                <a:cs typeface="Calibri"/>
              </a:rPr>
              <a:t>2</a:t>
            </a:r>
            <a:r>
              <a:rPr sz="700" b="1" spc="-80" dirty="0">
                <a:solidFill>
                  <a:srgbClr val="404040"/>
                </a:solidFill>
                <a:cs typeface="Calibri"/>
              </a:rPr>
              <a:t>44</a:t>
            </a:r>
            <a:endParaRPr sz="700">
              <a:solidFill>
                <a:prstClr val="black"/>
              </a:solidFill>
              <a:cs typeface="Calibri"/>
            </a:endParaRPr>
          </a:p>
        </p:txBody>
      </p:sp>
      <p:sp>
        <p:nvSpPr>
          <p:cNvPr id="93" name="object 96"/>
          <p:cNvSpPr txBox="1"/>
          <p:nvPr/>
        </p:nvSpPr>
        <p:spPr>
          <a:xfrm>
            <a:off x="6449202" y="4326758"/>
            <a:ext cx="23622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700" b="1" spc="55" dirty="0">
                <a:solidFill>
                  <a:srgbClr val="404040"/>
                </a:solidFill>
                <a:cs typeface="Calibri"/>
              </a:rPr>
              <a:t>2725</a:t>
            </a:r>
            <a:endParaRPr sz="700">
              <a:solidFill>
                <a:prstClr val="black"/>
              </a:solidFill>
              <a:cs typeface="Calibri"/>
            </a:endParaRPr>
          </a:p>
        </p:txBody>
      </p:sp>
      <p:sp>
        <p:nvSpPr>
          <p:cNvPr id="94" name="object 97"/>
          <p:cNvSpPr txBox="1"/>
          <p:nvPr/>
        </p:nvSpPr>
        <p:spPr>
          <a:xfrm>
            <a:off x="6493759" y="4237601"/>
            <a:ext cx="35687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spcBef>
                <a:spcPts val="130"/>
              </a:spcBef>
            </a:pPr>
            <a:r>
              <a:rPr sz="1050" b="1" spc="-127" baseline="-23809" dirty="0">
                <a:solidFill>
                  <a:srgbClr val="404040"/>
                </a:solidFill>
                <a:cs typeface="Calibri"/>
              </a:rPr>
              <a:t>28</a:t>
            </a:r>
            <a:r>
              <a:rPr sz="700" b="1" spc="-85" dirty="0">
                <a:solidFill>
                  <a:srgbClr val="404040"/>
                </a:solidFill>
                <a:cs typeface="Calibri"/>
              </a:rPr>
              <a:t>2</a:t>
            </a:r>
            <a:r>
              <a:rPr sz="1050" b="1" spc="-127" baseline="-23809" dirty="0">
                <a:solidFill>
                  <a:srgbClr val="404040"/>
                </a:solidFill>
                <a:cs typeface="Calibri"/>
              </a:rPr>
              <a:t>4</a:t>
            </a:r>
            <a:r>
              <a:rPr sz="700" b="1" spc="-85" dirty="0">
                <a:solidFill>
                  <a:srgbClr val="404040"/>
                </a:solidFill>
                <a:cs typeface="Calibri"/>
              </a:rPr>
              <a:t>9</a:t>
            </a:r>
            <a:r>
              <a:rPr sz="1050" b="1" spc="-127" baseline="-23809" dirty="0">
                <a:solidFill>
                  <a:srgbClr val="404040"/>
                </a:solidFill>
                <a:cs typeface="Calibri"/>
              </a:rPr>
              <a:t>3</a:t>
            </a:r>
            <a:r>
              <a:rPr sz="700" b="1" spc="-85" dirty="0">
                <a:solidFill>
                  <a:srgbClr val="404040"/>
                </a:solidFill>
                <a:cs typeface="Calibri"/>
              </a:rPr>
              <a:t>43</a:t>
            </a:r>
            <a:endParaRPr sz="700">
              <a:solidFill>
                <a:prstClr val="black"/>
              </a:solidFill>
              <a:cs typeface="Calibri"/>
            </a:endParaRPr>
          </a:p>
        </p:txBody>
      </p:sp>
      <p:sp>
        <p:nvSpPr>
          <p:cNvPr id="95" name="object 98"/>
          <p:cNvSpPr txBox="1"/>
          <p:nvPr/>
        </p:nvSpPr>
        <p:spPr>
          <a:xfrm>
            <a:off x="6658934" y="4185862"/>
            <a:ext cx="238125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700" b="1" spc="55" dirty="0">
                <a:solidFill>
                  <a:srgbClr val="404040"/>
                </a:solidFill>
                <a:cs typeface="Calibri"/>
              </a:rPr>
              <a:t>3072</a:t>
            </a:r>
            <a:endParaRPr sz="700">
              <a:solidFill>
                <a:prstClr val="black"/>
              </a:solidFill>
              <a:cs typeface="Calibri"/>
            </a:endParaRPr>
          </a:p>
        </p:txBody>
      </p:sp>
      <p:sp>
        <p:nvSpPr>
          <p:cNvPr id="96" name="object 99"/>
          <p:cNvSpPr txBox="1"/>
          <p:nvPr/>
        </p:nvSpPr>
        <p:spPr>
          <a:xfrm>
            <a:off x="6729172" y="4135150"/>
            <a:ext cx="23622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700" b="1" spc="55" dirty="0">
                <a:solidFill>
                  <a:srgbClr val="404040"/>
                </a:solidFill>
                <a:cs typeface="Calibri"/>
              </a:rPr>
              <a:t>3197</a:t>
            </a:r>
            <a:endParaRPr sz="700">
              <a:solidFill>
                <a:prstClr val="black"/>
              </a:solidFill>
              <a:cs typeface="Calibri"/>
            </a:endParaRPr>
          </a:p>
        </p:txBody>
      </p:sp>
      <p:sp>
        <p:nvSpPr>
          <p:cNvPr id="97" name="object 100"/>
          <p:cNvSpPr txBox="1"/>
          <p:nvPr/>
        </p:nvSpPr>
        <p:spPr>
          <a:xfrm>
            <a:off x="6798989" y="4067307"/>
            <a:ext cx="23622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700" b="1" spc="55" dirty="0">
                <a:solidFill>
                  <a:srgbClr val="404040"/>
                </a:solidFill>
                <a:cs typeface="Calibri"/>
              </a:rPr>
              <a:t>3364</a:t>
            </a:r>
            <a:endParaRPr sz="700">
              <a:solidFill>
                <a:prstClr val="black"/>
              </a:solidFill>
              <a:cs typeface="Calibri"/>
            </a:endParaRPr>
          </a:p>
        </p:txBody>
      </p:sp>
      <p:sp>
        <p:nvSpPr>
          <p:cNvPr id="98" name="object 101"/>
          <p:cNvSpPr txBox="1"/>
          <p:nvPr/>
        </p:nvSpPr>
        <p:spPr>
          <a:xfrm>
            <a:off x="6868947" y="4013237"/>
            <a:ext cx="23812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700" b="1" spc="60" dirty="0">
                <a:solidFill>
                  <a:srgbClr val="404040"/>
                </a:solidFill>
                <a:cs typeface="Calibri"/>
              </a:rPr>
              <a:t>3496</a:t>
            </a:r>
            <a:endParaRPr sz="700">
              <a:solidFill>
                <a:prstClr val="black"/>
              </a:solidFill>
              <a:cs typeface="Calibri"/>
            </a:endParaRPr>
          </a:p>
        </p:txBody>
      </p:sp>
      <p:sp>
        <p:nvSpPr>
          <p:cNvPr id="99" name="object 102"/>
          <p:cNvSpPr txBox="1"/>
          <p:nvPr/>
        </p:nvSpPr>
        <p:spPr>
          <a:xfrm>
            <a:off x="6939185" y="3948751"/>
            <a:ext cx="23622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700" b="1" spc="55" dirty="0">
                <a:solidFill>
                  <a:srgbClr val="404040"/>
                </a:solidFill>
                <a:cs typeface="Calibri"/>
              </a:rPr>
              <a:t>3656</a:t>
            </a:r>
            <a:endParaRPr sz="7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0" name="object 103"/>
          <p:cNvSpPr txBox="1"/>
          <p:nvPr/>
        </p:nvSpPr>
        <p:spPr>
          <a:xfrm>
            <a:off x="7009143" y="3886389"/>
            <a:ext cx="23622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700" b="1" spc="55" dirty="0">
                <a:solidFill>
                  <a:srgbClr val="404040"/>
                </a:solidFill>
                <a:cs typeface="Calibri"/>
              </a:rPr>
              <a:t>3810</a:t>
            </a:r>
            <a:endParaRPr sz="7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1" name="object 104"/>
          <p:cNvSpPr txBox="1"/>
          <p:nvPr/>
        </p:nvSpPr>
        <p:spPr>
          <a:xfrm>
            <a:off x="7078960" y="3825399"/>
            <a:ext cx="238125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700" b="1" spc="55" dirty="0">
                <a:solidFill>
                  <a:srgbClr val="404040"/>
                </a:solidFill>
                <a:cs typeface="Calibri"/>
              </a:rPr>
              <a:t>3960</a:t>
            </a:r>
            <a:endParaRPr sz="7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2" name="object 105"/>
          <p:cNvSpPr txBox="1"/>
          <p:nvPr/>
        </p:nvSpPr>
        <p:spPr>
          <a:xfrm>
            <a:off x="7149199" y="3748646"/>
            <a:ext cx="23622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700" b="1" spc="55" dirty="0">
                <a:solidFill>
                  <a:srgbClr val="404040"/>
                </a:solidFill>
                <a:cs typeface="Calibri"/>
              </a:rPr>
              <a:t>4149</a:t>
            </a:r>
            <a:endParaRPr sz="7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3" name="object 106"/>
          <p:cNvSpPr txBox="1"/>
          <p:nvPr/>
        </p:nvSpPr>
        <p:spPr>
          <a:xfrm>
            <a:off x="7219157" y="3689779"/>
            <a:ext cx="23622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700" b="1" spc="60" dirty="0">
                <a:solidFill>
                  <a:srgbClr val="404040"/>
                </a:solidFill>
                <a:cs typeface="Calibri"/>
              </a:rPr>
              <a:t>4293</a:t>
            </a:r>
            <a:endParaRPr sz="7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4" name="object 107"/>
          <p:cNvSpPr txBox="1"/>
          <p:nvPr/>
        </p:nvSpPr>
        <p:spPr>
          <a:xfrm>
            <a:off x="7288973" y="3633928"/>
            <a:ext cx="238125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700" b="1" spc="55" dirty="0">
                <a:solidFill>
                  <a:srgbClr val="404040"/>
                </a:solidFill>
                <a:cs typeface="Calibri"/>
              </a:rPr>
              <a:t>4432</a:t>
            </a:r>
            <a:endParaRPr sz="7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5" name="object 108"/>
          <p:cNvSpPr txBox="1"/>
          <p:nvPr/>
        </p:nvSpPr>
        <p:spPr>
          <a:xfrm>
            <a:off x="7359212" y="3572595"/>
            <a:ext cx="23622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700" b="1" spc="60" dirty="0">
                <a:solidFill>
                  <a:srgbClr val="404040"/>
                </a:solidFill>
                <a:cs typeface="Calibri"/>
              </a:rPr>
              <a:t>4582</a:t>
            </a:r>
            <a:endParaRPr sz="7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6" name="object 109"/>
          <p:cNvSpPr txBox="1"/>
          <p:nvPr/>
        </p:nvSpPr>
        <p:spPr>
          <a:xfrm>
            <a:off x="7429029" y="3508862"/>
            <a:ext cx="23622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700" b="1" spc="60" dirty="0">
                <a:solidFill>
                  <a:srgbClr val="404040"/>
                </a:solidFill>
                <a:cs typeface="Calibri"/>
              </a:rPr>
              <a:t>4739</a:t>
            </a:r>
            <a:endParaRPr sz="7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7" name="object 110"/>
          <p:cNvSpPr txBox="1"/>
          <p:nvPr/>
        </p:nvSpPr>
        <p:spPr>
          <a:xfrm>
            <a:off x="7498987" y="3445404"/>
            <a:ext cx="23622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700" b="1" spc="60" dirty="0">
                <a:solidFill>
                  <a:srgbClr val="404040"/>
                </a:solidFill>
                <a:cs typeface="Calibri"/>
              </a:rPr>
              <a:t>4895</a:t>
            </a:r>
            <a:endParaRPr sz="7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8" name="object 111"/>
          <p:cNvSpPr txBox="1"/>
          <p:nvPr/>
        </p:nvSpPr>
        <p:spPr>
          <a:xfrm>
            <a:off x="7569225" y="3381056"/>
            <a:ext cx="23622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700" b="1" spc="55" dirty="0">
                <a:solidFill>
                  <a:srgbClr val="404040"/>
                </a:solidFill>
                <a:cs typeface="Calibri"/>
              </a:rPr>
              <a:t>5055</a:t>
            </a:r>
            <a:endParaRPr sz="7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9" name="object 112"/>
          <p:cNvSpPr txBox="1"/>
          <p:nvPr/>
        </p:nvSpPr>
        <p:spPr>
          <a:xfrm>
            <a:off x="7334936" y="3319996"/>
            <a:ext cx="56578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spcBef>
                <a:spcPts val="120"/>
              </a:spcBef>
            </a:pPr>
            <a:r>
              <a:rPr sz="950" spc="-150" dirty="0">
                <a:solidFill>
                  <a:srgbClr val="404040"/>
                </a:solidFill>
                <a:cs typeface="Calibri"/>
              </a:rPr>
              <a:t>160</a:t>
            </a:r>
            <a:r>
              <a:rPr sz="1425" spc="-225" baseline="5847" dirty="0">
                <a:solidFill>
                  <a:srgbClr val="404040"/>
                </a:solidFill>
                <a:cs typeface="Calibri"/>
              </a:rPr>
              <a:t>16</a:t>
            </a:r>
            <a:r>
              <a:rPr sz="1425" spc="-225" baseline="17543" dirty="0">
                <a:solidFill>
                  <a:srgbClr val="404040"/>
                </a:solidFill>
                <a:cs typeface="Calibri"/>
              </a:rPr>
              <a:t>1</a:t>
            </a:r>
            <a:r>
              <a:rPr sz="1425" spc="-225" baseline="5847" dirty="0">
                <a:solidFill>
                  <a:srgbClr val="404040"/>
                </a:solidFill>
                <a:cs typeface="Calibri"/>
              </a:rPr>
              <a:t>1</a:t>
            </a:r>
            <a:r>
              <a:rPr sz="1425" spc="-225" baseline="17543" dirty="0">
                <a:solidFill>
                  <a:srgbClr val="404040"/>
                </a:solidFill>
                <a:cs typeface="Calibri"/>
              </a:rPr>
              <a:t>6</a:t>
            </a:r>
            <a:r>
              <a:rPr sz="1050" b="1" spc="-225" baseline="51587" dirty="0">
                <a:solidFill>
                  <a:srgbClr val="404040"/>
                </a:solidFill>
                <a:cs typeface="Calibri"/>
              </a:rPr>
              <a:t>53</a:t>
            </a:r>
            <a:r>
              <a:rPr sz="1425" spc="-225" baseline="17543" dirty="0">
                <a:solidFill>
                  <a:srgbClr val="404040"/>
                </a:solidFill>
                <a:cs typeface="Calibri"/>
              </a:rPr>
              <a:t>3</a:t>
            </a:r>
            <a:r>
              <a:rPr sz="1050" b="1" spc="-225" baseline="51587" dirty="0">
                <a:solidFill>
                  <a:srgbClr val="404040"/>
                </a:solidFill>
                <a:cs typeface="Calibri"/>
              </a:rPr>
              <a:t>28</a:t>
            </a:r>
            <a:endParaRPr sz="1050" baseline="51587">
              <a:solidFill>
                <a:prstClr val="black"/>
              </a:solidFill>
              <a:cs typeface="Calibri"/>
            </a:endParaRPr>
          </a:p>
        </p:txBody>
      </p:sp>
      <p:sp>
        <p:nvSpPr>
          <p:cNvPr id="110" name="object 113"/>
          <p:cNvSpPr txBox="1"/>
          <p:nvPr/>
        </p:nvSpPr>
        <p:spPr>
          <a:xfrm>
            <a:off x="7683599" y="3173755"/>
            <a:ext cx="54737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spcBef>
                <a:spcPts val="120"/>
              </a:spcBef>
            </a:pPr>
            <a:r>
              <a:rPr sz="700" b="1" spc="45" dirty="0">
                <a:solidFill>
                  <a:srgbClr val="404040"/>
                </a:solidFill>
                <a:cs typeface="Calibri"/>
              </a:rPr>
              <a:t>5489</a:t>
            </a:r>
            <a:r>
              <a:rPr sz="700" b="1" spc="180" dirty="0">
                <a:solidFill>
                  <a:srgbClr val="404040"/>
                </a:solidFill>
                <a:cs typeface="Calibri"/>
              </a:rPr>
              <a:t> </a:t>
            </a:r>
            <a:r>
              <a:rPr sz="1425" spc="15" baseline="-23391" dirty="0">
                <a:solidFill>
                  <a:srgbClr val="404040"/>
                </a:solidFill>
                <a:cs typeface="Calibri"/>
              </a:rPr>
              <a:t>168</a:t>
            </a:r>
            <a:endParaRPr sz="1425" baseline="-23391">
              <a:solidFill>
                <a:prstClr val="black"/>
              </a:solidFill>
              <a:cs typeface="Calibri"/>
            </a:endParaRPr>
          </a:p>
        </p:txBody>
      </p:sp>
      <p:sp>
        <p:nvSpPr>
          <p:cNvPr id="111" name="object 114"/>
          <p:cNvSpPr txBox="1"/>
          <p:nvPr/>
        </p:nvSpPr>
        <p:spPr>
          <a:xfrm>
            <a:off x="7779238" y="3138736"/>
            <a:ext cx="23622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700" b="1" spc="55" dirty="0">
                <a:solidFill>
                  <a:srgbClr val="404040"/>
                </a:solidFill>
                <a:cs typeface="Calibri"/>
              </a:rPr>
              <a:t>5652</a:t>
            </a:r>
            <a:endParaRPr sz="700">
              <a:solidFill>
                <a:prstClr val="black"/>
              </a:solidFill>
              <a:cs typeface="Calibri"/>
            </a:endParaRPr>
          </a:p>
        </p:txBody>
      </p:sp>
      <p:sp>
        <p:nvSpPr>
          <p:cNvPr id="112" name="object 115"/>
          <p:cNvSpPr txBox="1"/>
          <p:nvPr/>
        </p:nvSpPr>
        <p:spPr>
          <a:xfrm>
            <a:off x="7614766" y="3035326"/>
            <a:ext cx="495934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spcBef>
                <a:spcPts val="120"/>
              </a:spcBef>
            </a:pPr>
            <a:r>
              <a:rPr sz="1425" spc="22" baseline="-29239" dirty="0">
                <a:solidFill>
                  <a:srgbClr val="404040"/>
                </a:solidFill>
                <a:cs typeface="Calibri"/>
              </a:rPr>
              <a:t>178</a:t>
            </a:r>
            <a:r>
              <a:rPr sz="1425" spc="-150" baseline="-29239" dirty="0">
                <a:solidFill>
                  <a:srgbClr val="404040"/>
                </a:solidFill>
                <a:cs typeface="Calibri"/>
              </a:rPr>
              <a:t> </a:t>
            </a:r>
            <a:r>
              <a:rPr sz="700" b="1" spc="55" dirty="0">
                <a:solidFill>
                  <a:srgbClr val="404040"/>
                </a:solidFill>
                <a:cs typeface="Calibri"/>
              </a:rPr>
              <a:t>5830</a:t>
            </a:r>
            <a:endParaRPr sz="700">
              <a:solidFill>
                <a:prstClr val="black"/>
              </a:solidFill>
              <a:cs typeface="Calibri"/>
            </a:endParaRPr>
          </a:p>
        </p:txBody>
      </p:sp>
      <p:sp>
        <p:nvSpPr>
          <p:cNvPr id="113" name="object 116"/>
          <p:cNvSpPr txBox="1"/>
          <p:nvPr/>
        </p:nvSpPr>
        <p:spPr>
          <a:xfrm>
            <a:off x="7919013" y="2967482"/>
            <a:ext cx="23622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700" b="1" spc="60" dirty="0">
                <a:solidFill>
                  <a:srgbClr val="404040"/>
                </a:solidFill>
                <a:cs typeface="Calibri"/>
              </a:rPr>
              <a:t>6073</a:t>
            </a:r>
            <a:endParaRPr sz="700">
              <a:solidFill>
                <a:prstClr val="black"/>
              </a:solidFill>
              <a:cs typeface="Calibri"/>
            </a:endParaRPr>
          </a:p>
        </p:txBody>
      </p:sp>
      <p:sp>
        <p:nvSpPr>
          <p:cNvPr id="114" name="object 117"/>
          <p:cNvSpPr txBox="1"/>
          <p:nvPr/>
        </p:nvSpPr>
        <p:spPr>
          <a:xfrm>
            <a:off x="7989251" y="2879696"/>
            <a:ext cx="23622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700" b="1" spc="55" dirty="0">
                <a:solidFill>
                  <a:srgbClr val="404040"/>
                </a:solidFill>
                <a:cs typeface="Calibri"/>
              </a:rPr>
              <a:t>6290</a:t>
            </a:r>
            <a:endParaRPr sz="700">
              <a:solidFill>
                <a:prstClr val="black"/>
              </a:solidFill>
              <a:cs typeface="Calibri"/>
            </a:endParaRPr>
          </a:p>
        </p:txBody>
      </p:sp>
      <p:sp>
        <p:nvSpPr>
          <p:cNvPr id="115" name="object 118"/>
          <p:cNvSpPr txBox="1"/>
          <p:nvPr/>
        </p:nvSpPr>
        <p:spPr>
          <a:xfrm>
            <a:off x="8059209" y="2822886"/>
            <a:ext cx="23622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700" b="1" spc="60" dirty="0">
                <a:solidFill>
                  <a:srgbClr val="404040"/>
                </a:solidFill>
                <a:cs typeface="Calibri"/>
              </a:rPr>
              <a:t>6429</a:t>
            </a:r>
            <a:endParaRPr sz="700">
              <a:solidFill>
                <a:prstClr val="black"/>
              </a:solidFill>
              <a:cs typeface="Calibri"/>
            </a:endParaRPr>
          </a:p>
        </p:txBody>
      </p:sp>
      <p:sp>
        <p:nvSpPr>
          <p:cNvPr id="116" name="object 119"/>
          <p:cNvSpPr txBox="1"/>
          <p:nvPr/>
        </p:nvSpPr>
        <p:spPr>
          <a:xfrm>
            <a:off x="8129026" y="2736470"/>
            <a:ext cx="23622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700" b="1" spc="55" dirty="0">
                <a:solidFill>
                  <a:srgbClr val="404040"/>
                </a:solidFill>
                <a:cs typeface="Calibri"/>
              </a:rPr>
              <a:t>6643</a:t>
            </a:r>
            <a:endParaRPr sz="700">
              <a:solidFill>
                <a:prstClr val="black"/>
              </a:solidFill>
              <a:cs typeface="Calibri"/>
            </a:endParaRPr>
          </a:p>
        </p:txBody>
      </p:sp>
      <p:sp>
        <p:nvSpPr>
          <p:cNvPr id="117" name="object 120"/>
          <p:cNvSpPr txBox="1"/>
          <p:nvPr/>
        </p:nvSpPr>
        <p:spPr>
          <a:xfrm>
            <a:off x="7754962" y="2637171"/>
            <a:ext cx="72009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spcBef>
                <a:spcPts val="120"/>
              </a:spcBef>
            </a:pPr>
            <a:r>
              <a:rPr sz="1425" spc="-97" baseline="5847" dirty="0">
                <a:solidFill>
                  <a:srgbClr val="404040"/>
                </a:solidFill>
                <a:cs typeface="Calibri"/>
              </a:rPr>
              <a:t>217</a:t>
            </a:r>
            <a:r>
              <a:rPr sz="1425" spc="-97" baseline="-11695" dirty="0">
                <a:solidFill>
                  <a:srgbClr val="404040"/>
                </a:solidFill>
                <a:cs typeface="Calibri"/>
              </a:rPr>
              <a:t>214</a:t>
            </a:r>
            <a:r>
              <a:rPr sz="1425" spc="-97" baseline="-29239" dirty="0">
                <a:solidFill>
                  <a:srgbClr val="404040"/>
                </a:solidFill>
                <a:cs typeface="Calibri"/>
              </a:rPr>
              <a:t>211</a:t>
            </a:r>
            <a:r>
              <a:rPr sz="700" b="1" spc="-65" dirty="0">
                <a:solidFill>
                  <a:srgbClr val="404040"/>
                </a:solidFill>
                <a:cs typeface="Calibri"/>
              </a:rPr>
              <a:t>6811</a:t>
            </a:r>
            <a:endParaRPr sz="700">
              <a:solidFill>
                <a:prstClr val="black"/>
              </a:solidFill>
              <a:cs typeface="Calibri"/>
            </a:endParaRPr>
          </a:p>
        </p:txBody>
      </p:sp>
      <p:sp>
        <p:nvSpPr>
          <p:cNvPr id="118" name="object 121"/>
          <p:cNvSpPr txBox="1"/>
          <p:nvPr/>
        </p:nvSpPr>
        <p:spPr>
          <a:xfrm>
            <a:off x="8269222" y="2582691"/>
            <a:ext cx="23622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700" b="1" spc="55" dirty="0">
                <a:solidFill>
                  <a:srgbClr val="404040"/>
                </a:solidFill>
                <a:cs typeface="Calibri"/>
              </a:rPr>
              <a:t>7022</a:t>
            </a:r>
            <a:endParaRPr sz="700">
              <a:solidFill>
                <a:prstClr val="black"/>
              </a:solidFill>
              <a:cs typeface="Calibri"/>
            </a:endParaRPr>
          </a:p>
        </p:txBody>
      </p:sp>
      <p:sp>
        <p:nvSpPr>
          <p:cNvPr id="119" name="object 122"/>
          <p:cNvSpPr txBox="1"/>
          <p:nvPr/>
        </p:nvSpPr>
        <p:spPr>
          <a:xfrm>
            <a:off x="8339039" y="2529924"/>
            <a:ext cx="23622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700" b="1" spc="55" dirty="0">
                <a:solidFill>
                  <a:srgbClr val="404040"/>
                </a:solidFill>
                <a:cs typeface="Calibri"/>
              </a:rPr>
              <a:t>7152</a:t>
            </a:r>
            <a:endParaRPr sz="700">
              <a:solidFill>
                <a:prstClr val="black"/>
              </a:solidFill>
              <a:cs typeface="Calibri"/>
            </a:endParaRPr>
          </a:p>
        </p:txBody>
      </p:sp>
      <p:sp>
        <p:nvSpPr>
          <p:cNvPr id="120" name="object 123"/>
          <p:cNvSpPr txBox="1"/>
          <p:nvPr/>
        </p:nvSpPr>
        <p:spPr>
          <a:xfrm>
            <a:off x="8408856" y="2465849"/>
            <a:ext cx="23812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700" b="1" spc="60" dirty="0">
                <a:solidFill>
                  <a:srgbClr val="404040"/>
                </a:solidFill>
                <a:cs typeface="Calibri"/>
              </a:rPr>
              <a:t>7309</a:t>
            </a:r>
            <a:endParaRPr sz="700">
              <a:solidFill>
                <a:prstClr val="black"/>
              </a:solidFill>
              <a:cs typeface="Calibri"/>
            </a:endParaRPr>
          </a:p>
        </p:txBody>
      </p:sp>
      <p:sp>
        <p:nvSpPr>
          <p:cNvPr id="121" name="object 124"/>
          <p:cNvSpPr txBox="1"/>
          <p:nvPr/>
        </p:nvSpPr>
        <p:spPr>
          <a:xfrm>
            <a:off x="8453835" y="2382929"/>
            <a:ext cx="35687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spcBef>
                <a:spcPts val="130"/>
              </a:spcBef>
            </a:pPr>
            <a:r>
              <a:rPr sz="1050" b="1" spc="-120" baseline="-23809" dirty="0">
                <a:solidFill>
                  <a:srgbClr val="404040"/>
                </a:solidFill>
                <a:cs typeface="Calibri"/>
              </a:rPr>
              <a:t>74</a:t>
            </a:r>
            <a:r>
              <a:rPr sz="700" b="1" spc="-80" dirty="0">
                <a:solidFill>
                  <a:srgbClr val="404040"/>
                </a:solidFill>
                <a:cs typeface="Calibri"/>
              </a:rPr>
              <a:t>7</a:t>
            </a:r>
            <a:r>
              <a:rPr sz="1050" b="1" spc="-120" baseline="-23809" dirty="0">
                <a:solidFill>
                  <a:srgbClr val="404040"/>
                </a:solidFill>
                <a:cs typeface="Calibri"/>
              </a:rPr>
              <a:t>1</a:t>
            </a:r>
            <a:r>
              <a:rPr sz="700" b="1" spc="-80" dirty="0">
                <a:solidFill>
                  <a:srgbClr val="404040"/>
                </a:solidFill>
                <a:cs typeface="Calibri"/>
              </a:rPr>
              <a:t>5</a:t>
            </a:r>
            <a:r>
              <a:rPr sz="1050" b="1" spc="-120" baseline="-23809" dirty="0">
                <a:solidFill>
                  <a:srgbClr val="404040"/>
                </a:solidFill>
                <a:cs typeface="Calibri"/>
              </a:rPr>
              <a:t>5</a:t>
            </a:r>
            <a:r>
              <a:rPr sz="700" b="1" spc="-80" dirty="0">
                <a:solidFill>
                  <a:srgbClr val="404040"/>
                </a:solidFill>
                <a:cs typeface="Calibri"/>
              </a:rPr>
              <a:t>13</a:t>
            </a:r>
            <a:endParaRPr sz="700">
              <a:solidFill>
                <a:prstClr val="black"/>
              </a:solidFill>
              <a:cs typeface="Calibri"/>
            </a:endParaRPr>
          </a:p>
        </p:txBody>
      </p:sp>
      <p:sp>
        <p:nvSpPr>
          <p:cNvPr id="122" name="object 125"/>
          <p:cNvSpPr txBox="1"/>
          <p:nvPr/>
        </p:nvSpPr>
        <p:spPr>
          <a:xfrm>
            <a:off x="8593470" y="2284521"/>
            <a:ext cx="35750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spcBef>
                <a:spcPts val="130"/>
              </a:spcBef>
            </a:pPr>
            <a:r>
              <a:rPr sz="1050" b="1" spc="-120" baseline="-19841" dirty="0">
                <a:solidFill>
                  <a:srgbClr val="404040"/>
                </a:solidFill>
                <a:cs typeface="Calibri"/>
              </a:rPr>
              <a:t>76</a:t>
            </a:r>
            <a:r>
              <a:rPr sz="700" b="1" spc="-80" dirty="0">
                <a:solidFill>
                  <a:srgbClr val="404040"/>
                </a:solidFill>
                <a:cs typeface="Calibri"/>
              </a:rPr>
              <a:t>7</a:t>
            </a:r>
            <a:r>
              <a:rPr sz="1050" b="1" spc="-120" baseline="-19841" dirty="0">
                <a:solidFill>
                  <a:srgbClr val="404040"/>
                </a:solidFill>
                <a:cs typeface="Calibri"/>
              </a:rPr>
              <a:t>8</a:t>
            </a:r>
            <a:r>
              <a:rPr sz="700" b="1" spc="-80" dirty="0">
                <a:solidFill>
                  <a:srgbClr val="404040"/>
                </a:solidFill>
                <a:cs typeface="Calibri"/>
              </a:rPr>
              <a:t>7</a:t>
            </a:r>
            <a:r>
              <a:rPr sz="1050" b="1" spc="-120" baseline="-19841" dirty="0">
                <a:solidFill>
                  <a:srgbClr val="404040"/>
                </a:solidFill>
                <a:cs typeface="Calibri"/>
              </a:rPr>
              <a:t>1</a:t>
            </a:r>
            <a:r>
              <a:rPr sz="700" b="1" spc="-80" dirty="0">
                <a:solidFill>
                  <a:srgbClr val="404040"/>
                </a:solidFill>
                <a:cs typeface="Calibri"/>
              </a:rPr>
              <a:t>56</a:t>
            </a:r>
            <a:endParaRPr sz="700">
              <a:solidFill>
                <a:prstClr val="black"/>
              </a:solidFill>
              <a:cs typeface="Calibri"/>
            </a:endParaRPr>
          </a:p>
        </p:txBody>
      </p:sp>
      <p:sp>
        <p:nvSpPr>
          <p:cNvPr id="123" name="object 126"/>
          <p:cNvSpPr txBox="1"/>
          <p:nvPr/>
        </p:nvSpPr>
        <p:spPr>
          <a:xfrm>
            <a:off x="8733666" y="2219829"/>
            <a:ext cx="112712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spcBef>
                <a:spcPts val="130"/>
              </a:spcBef>
            </a:pPr>
            <a:r>
              <a:rPr sz="1050" b="1" spc="-300" baseline="-27777" dirty="0">
                <a:solidFill>
                  <a:srgbClr val="404040"/>
                </a:solidFill>
                <a:cs typeface="Calibri"/>
              </a:rPr>
              <a:t>78</a:t>
            </a:r>
            <a:r>
              <a:rPr sz="1050" b="1" spc="-300" baseline="-11904" dirty="0">
                <a:solidFill>
                  <a:srgbClr val="404040"/>
                </a:solidFill>
                <a:cs typeface="Calibri"/>
              </a:rPr>
              <a:t>7</a:t>
            </a:r>
            <a:r>
              <a:rPr sz="1050" b="1" spc="-300" baseline="-27777" dirty="0">
                <a:solidFill>
                  <a:srgbClr val="404040"/>
                </a:solidFill>
                <a:cs typeface="Calibri"/>
              </a:rPr>
              <a:t>0</a:t>
            </a:r>
            <a:r>
              <a:rPr sz="1050" b="1" spc="-300" baseline="-11904" dirty="0">
                <a:solidFill>
                  <a:srgbClr val="404040"/>
                </a:solidFill>
                <a:cs typeface="Calibri"/>
              </a:rPr>
              <a:t>8</a:t>
            </a:r>
            <a:r>
              <a:rPr sz="1050" b="1" spc="-300" baseline="-7936" dirty="0">
                <a:solidFill>
                  <a:srgbClr val="404040"/>
                </a:solidFill>
                <a:cs typeface="Calibri"/>
              </a:rPr>
              <a:t>7</a:t>
            </a:r>
            <a:r>
              <a:rPr sz="1050" b="1" spc="-300" baseline="-27777" dirty="0">
                <a:solidFill>
                  <a:srgbClr val="404040"/>
                </a:solidFill>
                <a:cs typeface="Calibri"/>
              </a:rPr>
              <a:t>7</a:t>
            </a:r>
            <a:r>
              <a:rPr sz="1050" b="1" spc="-300" baseline="-11904" dirty="0">
                <a:solidFill>
                  <a:srgbClr val="404040"/>
                </a:solidFill>
                <a:cs typeface="Calibri"/>
              </a:rPr>
              <a:t>6</a:t>
            </a:r>
            <a:r>
              <a:rPr sz="1050" b="1" spc="-300" baseline="-7936" dirty="0">
                <a:solidFill>
                  <a:srgbClr val="404040"/>
                </a:solidFill>
                <a:cs typeface="Calibri"/>
              </a:rPr>
              <a:t>8</a:t>
            </a:r>
            <a:r>
              <a:rPr sz="700" b="1" spc="-200" dirty="0">
                <a:solidFill>
                  <a:srgbClr val="404040"/>
                </a:solidFill>
                <a:cs typeface="Calibri"/>
              </a:rPr>
              <a:t>7</a:t>
            </a:r>
            <a:r>
              <a:rPr sz="1050" b="1" spc="-300" baseline="-11904" dirty="0">
                <a:solidFill>
                  <a:srgbClr val="404040"/>
                </a:solidFill>
                <a:cs typeface="Calibri"/>
              </a:rPr>
              <a:t>3</a:t>
            </a:r>
            <a:r>
              <a:rPr sz="1050" b="1" spc="-300" baseline="-7936" dirty="0">
                <a:solidFill>
                  <a:srgbClr val="404040"/>
                </a:solidFill>
                <a:cs typeface="Calibri"/>
              </a:rPr>
              <a:t>8</a:t>
            </a:r>
            <a:r>
              <a:rPr sz="700" b="1" spc="-200" dirty="0">
                <a:solidFill>
                  <a:srgbClr val="404040"/>
                </a:solidFill>
                <a:cs typeface="Calibri"/>
              </a:rPr>
              <a:t>9</a:t>
            </a:r>
            <a:r>
              <a:rPr sz="1050" b="1" spc="-300" baseline="3968" dirty="0">
                <a:solidFill>
                  <a:srgbClr val="404040"/>
                </a:solidFill>
                <a:cs typeface="Calibri"/>
              </a:rPr>
              <a:t>7</a:t>
            </a:r>
            <a:r>
              <a:rPr sz="1050" b="1" spc="-300" baseline="-7936" dirty="0">
                <a:solidFill>
                  <a:srgbClr val="404040"/>
                </a:solidFill>
                <a:cs typeface="Calibri"/>
              </a:rPr>
              <a:t>8</a:t>
            </a:r>
            <a:r>
              <a:rPr sz="700" b="1" spc="-200" dirty="0">
                <a:solidFill>
                  <a:srgbClr val="404040"/>
                </a:solidFill>
                <a:cs typeface="Calibri"/>
              </a:rPr>
              <a:t>1</a:t>
            </a:r>
            <a:r>
              <a:rPr sz="1050" b="1" spc="-300" baseline="3968" dirty="0">
                <a:solidFill>
                  <a:srgbClr val="404040"/>
                </a:solidFill>
                <a:cs typeface="Calibri"/>
              </a:rPr>
              <a:t>97</a:t>
            </a:r>
            <a:r>
              <a:rPr sz="700" b="1" spc="-200" dirty="0">
                <a:solidFill>
                  <a:srgbClr val="404040"/>
                </a:solidFill>
                <a:cs typeface="Calibri"/>
              </a:rPr>
              <a:t>5</a:t>
            </a:r>
            <a:r>
              <a:rPr sz="1050" b="1" spc="-300" baseline="3968" dirty="0">
                <a:solidFill>
                  <a:srgbClr val="404040"/>
                </a:solidFill>
                <a:cs typeface="Calibri"/>
              </a:rPr>
              <a:t>297739723973397339733973397339333</a:t>
            </a:r>
            <a:endParaRPr sz="1050" baseline="3968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24" name="object 127"/>
          <p:cNvSpPr txBox="1"/>
          <p:nvPr/>
        </p:nvSpPr>
        <p:spPr>
          <a:xfrm>
            <a:off x="9639575" y="5398883"/>
            <a:ext cx="8953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b="1" spc="20" dirty="0">
                <a:solidFill>
                  <a:srgbClr val="585858"/>
                </a:solidFill>
                <a:cs typeface="Calibri"/>
              </a:rPr>
              <a:t>0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125" name="object 128"/>
          <p:cNvSpPr txBox="1"/>
          <p:nvPr/>
        </p:nvSpPr>
        <p:spPr>
          <a:xfrm>
            <a:off x="9639575" y="4789673"/>
            <a:ext cx="15240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b="1" spc="10" dirty="0">
                <a:solidFill>
                  <a:srgbClr val="585858"/>
                </a:solidFill>
                <a:cs typeface="Calibri"/>
              </a:rPr>
              <a:t>50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126" name="object 129"/>
          <p:cNvSpPr txBox="1"/>
          <p:nvPr/>
        </p:nvSpPr>
        <p:spPr>
          <a:xfrm>
            <a:off x="9639575" y="4180722"/>
            <a:ext cx="21526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b="1" spc="10" dirty="0">
                <a:solidFill>
                  <a:srgbClr val="585858"/>
                </a:solidFill>
                <a:cs typeface="Calibri"/>
              </a:rPr>
              <a:t>100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127" name="object 130"/>
          <p:cNvSpPr txBox="1"/>
          <p:nvPr/>
        </p:nvSpPr>
        <p:spPr>
          <a:xfrm>
            <a:off x="9639575" y="3572526"/>
            <a:ext cx="21526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b="1" spc="10" dirty="0">
                <a:solidFill>
                  <a:srgbClr val="585858"/>
                </a:solidFill>
                <a:cs typeface="Calibri"/>
              </a:rPr>
              <a:t>150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128" name="object 131"/>
          <p:cNvSpPr txBox="1"/>
          <p:nvPr/>
        </p:nvSpPr>
        <p:spPr>
          <a:xfrm>
            <a:off x="9639575" y="2963370"/>
            <a:ext cx="21526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b="1" spc="10" dirty="0">
                <a:solidFill>
                  <a:srgbClr val="585858"/>
                </a:solidFill>
                <a:cs typeface="Calibri"/>
              </a:rPr>
              <a:t>200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129" name="object 132"/>
          <p:cNvSpPr txBox="1"/>
          <p:nvPr/>
        </p:nvSpPr>
        <p:spPr>
          <a:xfrm>
            <a:off x="9639575" y="2354420"/>
            <a:ext cx="21526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b="1" spc="10" dirty="0">
                <a:solidFill>
                  <a:srgbClr val="585858"/>
                </a:solidFill>
                <a:cs typeface="Calibri"/>
              </a:rPr>
              <a:t>250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130" name="object 133"/>
          <p:cNvSpPr txBox="1"/>
          <p:nvPr/>
        </p:nvSpPr>
        <p:spPr>
          <a:xfrm>
            <a:off x="9639575" y="1745607"/>
            <a:ext cx="21526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b="1" spc="10" dirty="0">
                <a:solidFill>
                  <a:srgbClr val="585858"/>
                </a:solidFill>
                <a:cs typeface="Calibri"/>
              </a:rPr>
              <a:t>300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131" name="object 134"/>
          <p:cNvSpPr txBox="1"/>
          <p:nvPr/>
        </p:nvSpPr>
        <p:spPr>
          <a:xfrm>
            <a:off x="660565" y="5398883"/>
            <a:ext cx="8953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b="1" spc="20" dirty="0">
                <a:solidFill>
                  <a:srgbClr val="585858"/>
                </a:solidFill>
                <a:cs typeface="Calibri"/>
              </a:rPr>
              <a:t>0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132" name="object 135"/>
          <p:cNvSpPr txBox="1"/>
          <p:nvPr/>
        </p:nvSpPr>
        <p:spPr>
          <a:xfrm>
            <a:off x="468111" y="4992519"/>
            <a:ext cx="27876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b="1" spc="10" dirty="0">
                <a:solidFill>
                  <a:srgbClr val="585858"/>
                </a:solidFill>
                <a:cs typeface="Calibri"/>
              </a:rPr>
              <a:t>1000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133" name="object 136"/>
          <p:cNvSpPr txBox="1"/>
          <p:nvPr/>
        </p:nvSpPr>
        <p:spPr>
          <a:xfrm>
            <a:off x="468111" y="4587169"/>
            <a:ext cx="27876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b="1" spc="10" dirty="0">
                <a:solidFill>
                  <a:srgbClr val="585858"/>
                </a:solidFill>
                <a:cs typeface="Calibri"/>
              </a:rPr>
              <a:t>2000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134" name="object 137"/>
          <p:cNvSpPr txBox="1"/>
          <p:nvPr/>
        </p:nvSpPr>
        <p:spPr>
          <a:xfrm>
            <a:off x="468111" y="4180722"/>
            <a:ext cx="27876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b="1" spc="10" dirty="0">
                <a:solidFill>
                  <a:srgbClr val="585858"/>
                </a:solidFill>
                <a:cs typeface="Calibri"/>
              </a:rPr>
              <a:t>3000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135" name="object 138"/>
          <p:cNvSpPr txBox="1"/>
          <p:nvPr/>
        </p:nvSpPr>
        <p:spPr>
          <a:xfrm>
            <a:off x="468111" y="3775373"/>
            <a:ext cx="27876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b="1" spc="10" dirty="0">
                <a:solidFill>
                  <a:srgbClr val="585858"/>
                </a:solidFill>
                <a:cs typeface="Calibri"/>
              </a:rPr>
              <a:t>4000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136" name="object 139"/>
          <p:cNvSpPr txBox="1"/>
          <p:nvPr/>
        </p:nvSpPr>
        <p:spPr>
          <a:xfrm>
            <a:off x="468111" y="3369063"/>
            <a:ext cx="27876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b="1" spc="10" dirty="0">
                <a:solidFill>
                  <a:srgbClr val="585858"/>
                </a:solidFill>
                <a:cs typeface="Calibri"/>
              </a:rPr>
              <a:t>5000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137" name="object 140"/>
          <p:cNvSpPr txBox="1"/>
          <p:nvPr/>
        </p:nvSpPr>
        <p:spPr>
          <a:xfrm>
            <a:off x="468111" y="2963370"/>
            <a:ext cx="27876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b="1" spc="10" dirty="0">
                <a:solidFill>
                  <a:srgbClr val="585858"/>
                </a:solidFill>
                <a:cs typeface="Calibri"/>
              </a:rPr>
              <a:t>6000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138" name="object 141"/>
          <p:cNvSpPr txBox="1"/>
          <p:nvPr/>
        </p:nvSpPr>
        <p:spPr>
          <a:xfrm>
            <a:off x="468111" y="2557267"/>
            <a:ext cx="27876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b="1" spc="10" dirty="0">
                <a:solidFill>
                  <a:srgbClr val="585858"/>
                </a:solidFill>
                <a:cs typeface="Calibri"/>
              </a:rPr>
              <a:t>7000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139" name="object 142"/>
          <p:cNvSpPr txBox="1"/>
          <p:nvPr/>
        </p:nvSpPr>
        <p:spPr>
          <a:xfrm>
            <a:off x="468111" y="2151574"/>
            <a:ext cx="27876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b="1" spc="10" dirty="0">
                <a:solidFill>
                  <a:srgbClr val="585858"/>
                </a:solidFill>
                <a:cs typeface="Calibri"/>
              </a:rPr>
              <a:t>8000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140" name="object 143"/>
          <p:cNvSpPr txBox="1"/>
          <p:nvPr/>
        </p:nvSpPr>
        <p:spPr>
          <a:xfrm>
            <a:off x="468111" y="1745607"/>
            <a:ext cx="278765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50" b="1" spc="10" dirty="0">
                <a:solidFill>
                  <a:srgbClr val="585858"/>
                </a:solidFill>
                <a:cs typeface="Calibri"/>
              </a:rPr>
              <a:t>9000</a:t>
            </a:r>
            <a:endParaRPr sz="950">
              <a:solidFill>
                <a:prstClr val="black"/>
              </a:solidFill>
              <a:cs typeface="Calibri"/>
            </a:endParaRPr>
          </a:p>
        </p:txBody>
      </p:sp>
      <p:sp>
        <p:nvSpPr>
          <p:cNvPr id="141" name="object 144"/>
          <p:cNvSpPr txBox="1"/>
          <p:nvPr/>
        </p:nvSpPr>
        <p:spPr>
          <a:xfrm>
            <a:off x="825801" y="5579631"/>
            <a:ext cx="8702040" cy="6991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27/02/2020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29/02/2020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02/03/2020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04/03/2020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5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06/03/2020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08/03/2020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10/03/2020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5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12/03/2020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14/03/2020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16/03/2020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5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18/03/2020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20/03/2020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22/03/2020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5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24/03/2020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26/03/2020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28/03/2020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30/03/2020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01/04/2020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5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03/04/2020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05/04/2020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07/04/2020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5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09/04/2020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11/04/2020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13/04/2020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5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15/04/2020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17/04/2020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19/04/2020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21/04/2020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23/04/2020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5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25/04/2020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27/04/2020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29/04/2020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5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01/05/2020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03/05/2020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05/05/2020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5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07/05/2020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09/05/2020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11/05/2020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13/05/2020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15/05/2020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5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17/05/2020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19/05/2020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21/05/2020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5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23/05/2020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25/05/2020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27/05/2020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5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29/05/2020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31/05/2020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02/06/2020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04/06/2020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06/06/2020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5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08/06/2020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10/06/2020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12/06/2020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5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14/06/2020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16/06/2020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18/06/2020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5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20/06/2020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22/06/2020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24/06/2020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26/06/2020</a:t>
            </a:r>
            <a:endParaRPr sz="105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180"/>
              </a:lnSpc>
            </a:pPr>
            <a:r>
              <a:rPr sz="1050" b="1" spc="10" dirty="0">
                <a:solidFill>
                  <a:srgbClr val="585858"/>
                </a:solidFill>
                <a:cs typeface="Calibri"/>
              </a:rPr>
              <a:t>28/06/2020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142" name="object 145"/>
          <p:cNvSpPr txBox="1"/>
          <p:nvPr/>
        </p:nvSpPr>
        <p:spPr>
          <a:xfrm>
            <a:off x="1591927" y="1138028"/>
            <a:ext cx="739775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550" b="1" spc="20" dirty="0">
                <a:solidFill>
                  <a:srgbClr val="585858"/>
                </a:solidFill>
                <a:cs typeface="Calibri"/>
              </a:rPr>
              <a:t>CASOS</a:t>
            </a:r>
            <a:r>
              <a:rPr sz="1550" b="1" spc="-100" dirty="0">
                <a:solidFill>
                  <a:srgbClr val="585858"/>
                </a:solidFill>
                <a:cs typeface="Calibri"/>
              </a:rPr>
              <a:t> </a:t>
            </a:r>
            <a:r>
              <a:rPr sz="1550" b="1" spc="10" dirty="0">
                <a:solidFill>
                  <a:srgbClr val="585858"/>
                </a:solidFill>
                <a:cs typeface="Calibri"/>
              </a:rPr>
              <a:t>SOSPECHOSOS</a:t>
            </a:r>
            <a:r>
              <a:rPr sz="1550" b="1" spc="-100" dirty="0">
                <a:solidFill>
                  <a:srgbClr val="585858"/>
                </a:solidFill>
                <a:cs typeface="Calibri"/>
              </a:rPr>
              <a:t> </a:t>
            </a:r>
            <a:r>
              <a:rPr sz="1550" b="1" spc="10" dirty="0">
                <a:solidFill>
                  <a:srgbClr val="585858"/>
                </a:solidFill>
                <a:cs typeface="Calibri"/>
              </a:rPr>
              <a:t>ACUMULADOS</a:t>
            </a:r>
            <a:r>
              <a:rPr sz="1550" b="1" spc="-100" dirty="0">
                <a:solidFill>
                  <a:srgbClr val="585858"/>
                </a:solidFill>
                <a:cs typeface="Calibri"/>
              </a:rPr>
              <a:t> </a:t>
            </a:r>
            <a:r>
              <a:rPr sz="1550" b="1" spc="5" dirty="0">
                <a:solidFill>
                  <a:srgbClr val="585858"/>
                </a:solidFill>
                <a:cs typeface="Calibri"/>
              </a:rPr>
              <a:t>CONFIRMADOS</a:t>
            </a:r>
            <a:r>
              <a:rPr sz="1550" b="1" spc="-100" dirty="0">
                <a:solidFill>
                  <a:srgbClr val="585858"/>
                </a:solidFill>
                <a:cs typeface="Calibri"/>
              </a:rPr>
              <a:t> </a:t>
            </a:r>
            <a:r>
              <a:rPr sz="1550" b="1" spc="15" dirty="0">
                <a:solidFill>
                  <a:srgbClr val="585858"/>
                </a:solidFill>
                <a:cs typeface="Calibri"/>
              </a:rPr>
              <a:t>POR</a:t>
            </a:r>
            <a:r>
              <a:rPr sz="1550" b="1" spc="-70" dirty="0">
                <a:solidFill>
                  <a:srgbClr val="585858"/>
                </a:solidFill>
                <a:cs typeface="Calibri"/>
              </a:rPr>
              <a:t> </a:t>
            </a:r>
            <a:r>
              <a:rPr sz="1550" b="1" spc="10" dirty="0">
                <a:solidFill>
                  <a:srgbClr val="585858"/>
                </a:solidFill>
                <a:cs typeface="Calibri"/>
              </a:rPr>
              <a:t>FECHA</a:t>
            </a:r>
            <a:r>
              <a:rPr sz="1550" b="1" spc="-140" dirty="0">
                <a:solidFill>
                  <a:srgbClr val="585858"/>
                </a:solidFill>
                <a:cs typeface="Calibri"/>
              </a:rPr>
              <a:t> </a:t>
            </a:r>
            <a:r>
              <a:rPr sz="1550" b="1" spc="10" dirty="0">
                <a:solidFill>
                  <a:srgbClr val="585858"/>
                </a:solidFill>
                <a:cs typeface="Calibri"/>
              </a:rPr>
              <a:t>DE</a:t>
            </a:r>
            <a:r>
              <a:rPr sz="1550" b="1" spc="-120" dirty="0">
                <a:solidFill>
                  <a:srgbClr val="585858"/>
                </a:solidFill>
                <a:cs typeface="Calibri"/>
              </a:rPr>
              <a:t> </a:t>
            </a:r>
            <a:r>
              <a:rPr sz="1550" b="1" spc="10" dirty="0">
                <a:solidFill>
                  <a:srgbClr val="585858"/>
                </a:solidFill>
                <a:cs typeface="Calibri"/>
              </a:rPr>
              <a:t>INICIO</a:t>
            </a:r>
            <a:r>
              <a:rPr sz="1550" b="1" spc="-85" dirty="0">
                <a:solidFill>
                  <a:srgbClr val="585858"/>
                </a:solidFill>
                <a:cs typeface="Calibri"/>
              </a:rPr>
              <a:t> </a:t>
            </a:r>
            <a:r>
              <a:rPr sz="1550" b="1" spc="10" dirty="0">
                <a:solidFill>
                  <a:srgbClr val="585858"/>
                </a:solidFill>
                <a:cs typeface="Calibri"/>
              </a:rPr>
              <a:t>DE</a:t>
            </a:r>
            <a:r>
              <a:rPr sz="1550" b="1" spc="-30" dirty="0">
                <a:solidFill>
                  <a:srgbClr val="585858"/>
                </a:solidFill>
                <a:cs typeface="Calibri"/>
              </a:rPr>
              <a:t> </a:t>
            </a:r>
            <a:r>
              <a:rPr sz="1550" b="1" spc="25" dirty="0">
                <a:solidFill>
                  <a:srgbClr val="585858"/>
                </a:solidFill>
                <a:cs typeface="Calibri"/>
              </a:rPr>
              <a:t>SINTOMAS</a:t>
            </a:r>
            <a:endParaRPr sz="1550">
              <a:solidFill>
                <a:prstClr val="black"/>
              </a:solidFill>
              <a:cs typeface="Calibri"/>
            </a:endParaRPr>
          </a:p>
        </p:txBody>
      </p:sp>
      <p:sp>
        <p:nvSpPr>
          <p:cNvPr id="143" name="object 146"/>
          <p:cNvSpPr/>
          <p:nvPr/>
        </p:nvSpPr>
        <p:spPr>
          <a:xfrm>
            <a:off x="1892605" y="1960126"/>
            <a:ext cx="263525" cy="72390"/>
          </a:xfrm>
          <a:custGeom>
            <a:avLst/>
            <a:gdLst/>
            <a:ahLst/>
            <a:cxnLst/>
            <a:rect l="l" t="t" r="r" b="b"/>
            <a:pathLst>
              <a:path w="263525" h="72389">
                <a:moveTo>
                  <a:pt x="263394" y="0"/>
                </a:moveTo>
                <a:lnTo>
                  <a:pt x="0" y="0"/>
                </a:lnTo>
                <a:lnTo>
                  <a:pt x="0" y="71955"/>
                </a:lnTo>
                <a:lnTo>
                  <a:pt x="263394" y="71955"/>
                </a:lnTo>
                <a:lnTo>
                  <a:pt x="26339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4" name="object 147"/>
          <p:cNvSpPr txBox="1"/>
          <p:nvPr/>
        </p:nvSpPr>
        <p:spPr>
          <a:xfrm>
            <a:off x="2176031" y="1893288"/>
            <a:ext cx="70993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50" b="1" spc="20" dirty="0">
                <a:solidFill>
                  <a:srgbClr val="585858"/>
                </a:solidFill>
                <a:cs typeface="Calibri"/>
              </a:rPr>
              <a:t>Confirmado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145" name="object 148"/>
          <p:cNvSpPr/>
          <p:nvPr/>
        </p:nvSpPr>
        <p:spPr>
          <a:xfrm>
            <a:off x="3710097" y="1996035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3930" y="0"/>
                </a:lnTo>
              </a:path>
            </a:pathLst>
          </a:custGeom>
          <a:ln w="30838">
            <a:solidFill>
              <a:srgbClr val="626262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6" name="object 149"/>
          <p:cNvSpPr txBox="1"/>
          <p:nvPr/>
        </p:nvSpPr>
        <p:spPr>
          <a:xfrm>
            <a:off x="4002513" y="1893288"/>
            <a:ext cx="130937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50" b="1" spc="25" dirty="0">
                <a:solidFill>
                  <a:srgbClr val="585858"/>
                </a:solidFill>
                <a:cs typeface="Calibri"/>
              </a:rPr>
              <a:t>CONFIRMADO</a:t>
            </a:r>
            <a:r>
              <a:rPr sz="1050" b="1" spc="10" dirty="0">
                <a:solidFill>
                  <a:srgbClr val="585858"/>
                </a:solidFill>
                <a:cs typeface="Calibri"/>
              </a:rPr>
              <a:t> </a:t>
            </a:r>
            <a:r>
              <a:rPr sz="1050" b="1" spc="35" dirty="0">
                <a:solidFill>
                  <a:srgbClr val="585858"/>
                </a:solidFill>
                <a:cs typeface="Calibri"/>
              </a:rPr>
              <a:t>ACUM.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147" name="object 150"/>
          <p:cNvSpPr/>
          <p:nvPr/>
        </p:nvSpPr>
        <p:spPr>
          <a:xfrm>
            <a:off x="465008" y="1142907"/>
            <a:ext cx="9387840" cy="5458460"/>
          </a:xfrm>
          <a:custGeom>
            <a:avLst/>
            <a:gdLst/>
            <a:ahLst/>
            <a:cxnLst/>
            <a:rect l="l" t="t" r="r" b="b"/>
            <a:pathLst>
              <a:path w="9387840" h="5458459">
                <a:moveTo>
                  <a:pt x="0" y="5458347"/>
                </a:moveTo>
                <a:lnTo>
                  <a:pt x="9387377" y="5458347"/>
                </a:lnTo>
                <a:lnTo>
                  <a:pt x="9387377" y="0"/>
                </a:lnTo>
                <a:lnTo>
                  <a:pt x="0" y="0"/>
                </a:lnTo>
                <a:lnTo>
                  <a:pt x="0" y="5458347"/>
                </a:lnTo>
                <a:close/>
              </a:path>
            </a:pathLst>
          </a:custGeom>
          <a:ln w="1035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48" name="object 151"/>
          <p:cNvGrpSpPr/>
          <p:nvPr/>
        </p:nvGrpSpPr>
        <p:grpSpPr>
          <a:xfrm>
            <a:off x="449579" y="6680193"/>
            <a:ext cx="8150859" cy="6350"/>
            <a:chOff x="449579" y="6680193"/>
            <a:chExt cx="8150859" cy="6350"/>
          </a:xfrm>
        </p:grpSpPr>
        <p:sp>
          <p:nvSpPr>
            <p:cNvPr id="149" name="object 152"/>
            <p:cNvSpPr/>
            <p:nvPr/>
          </p:nvSpPr>
          <p:spPr>
            <a:xfrm>
              <a:off x="1489778" y="6683136"/>
              <a:ext cx="6613525" cy="0"/>
            </a:xfrm>
            <a:custGeom>
              <a:avLst/>
              <a:gdLst/>
              <a:ahLst/>
              <a:cxnLst/>
              <a:rect l="l" t="t" r="r" b="b"/>
              <a:pathLst>
                <a:path w="6613525">
                  <a:moveTo>
                    <a:pt x="0" y="0"/>
                  </a:moveTo>
                  <a:lnTo>
                    <a:pt x="0" y="0"/>
                  </a:lnTo>
                </a:path>
                <a:path w="6613525">
                  <a:moveTo>
                    <a:pt x="762692" y="0"/>
                  </a:moveTo>
                  <a:lnTo>
                    <a:pt x="762692" y="0"/>
                  </a:lnTo>
                </a:path>
                <a:path w="6613525">
                  <a:moveTo>
                    <a:pt x="1305673" y="0"/>
                  </a:moveTo>
                  <a:lnTo>
                    <a:pt x="1305673" y="0"/>
                  </a:lnTo>
                </a:path>
                <a:path w="6613525">
                  <a:moveTo>
                    <a:pt x="1964484" y="0"/>
                  </a:moveTo>
                  <a:lnTo>
                    <a:pt x="1964484" y="0"/>
                  </a:lnTo>
                </a:path>
                <a:path w="6613525">
                  <a:moveTo>
                    <a:pt x="2562332" y="0"/>
                  </a:moveTo>
                  <a:lnTo>
                    <a:pt x="2562332" y="0"/>
                  </a:lnTo>
                </a:path>
                <a:path w="6613525">
                  <a:moveTo>
                    <a:pt x="3190906" y="0"/>
                  </a:moveTo>
                  <a:lnTo>
                    <a:pt x="3190906" y="0"/>
                  </a:lnTo>
                </a:path>
                <a:path w="6613525">
                  <a:moveTo>
                    <a:pt x="3831428" y="0"/>
                  </a:moveTo>
                  <a:lnTo>
                    <a:pt x="3831428" y="0"/>
                  </a:lnTo>
                </a:path>
                <a:path w="6613525">
                  <a:moveTo>
                    <a:pt x="4429276" y="0"/>
                  </a:moveTo>
                  <a:lnTo>
                    <a:pt x="4429276" y="0"/>
                  </a:lnTo>
                </a:path>
                <a:path w="6613525">
                  <a:moveTo>
                    <a:pt x="5027042" y="0"/>
                  </a:moveTo>
                  <a:lnTo>
                    <a:pt x="5027042" y="0"/>
                  </a:lnTo>
                </a:path>
                <a:path w="6613525">
                  <a:moveTo>
                    <a:pt x="5637327" y="0"/>
                  </a:moveTo>
                  <a:lnTo>
                    <a:pt x="5637327" y="0"/>
                  </a:lnTo>
                </a:path>
                <a:path w="6613525">
                  <a:moveTo>
                    <a:pt x="6119182" y="0"/>
                  </a:moveTo>
                  <a:lnTo>
                    <a:pt x="6119182" y="0"/>
                  </a:lnTo>
                </a:path>
                <a:path w="6613525">
                  <a:moveTo>
                    <a:pt x="6613392" y="0"/>
                  </a:moveTo>
                  <a:lnTo>
                    <a:pt x="6613392" y="0"/>
                  </a:lnTo>
                </a:path>
              </a:pathLst>
            </a:custGeom>
            <a:ln w="5991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object 153"/>
            <p:cNvSpPr/>
            <p:nvPr/>
          </p:nvSpPr>
          <p:spPr>
            <a:xfrm>
              <a:off x="449579" y="6680196"/>
              <a:ext cx="8150859" cy="6350"/>
            </a:xfrm>
            <a:custGeom>
              <a:avLst/>
              <a:gdLst/>
              <a:ahLst/>
              <a:cxnLst/>
              <a:rect l="l" t="t" r="r" b="b"/>
              <a:pathLst>
                <a:path w="8150859" h="6350">
                  <a:moveTo>
                    <a:pt x="0" y="6079"/>
                  </a:moveTo>
                  <a:lnTo>
                    <a:pt x="8150808" y="6079"/>
                  </a:lnTo>
                  <a:lnTo>
                    <a:pt x="8150808" y="0"/>
                  </a:lnTo>
                  <a:lnTo>
                    <a:pt x="0" y="0"/>
                  </a:lnTo>
                  <a:lnTo>
                    <a:pt x="0" y="60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object 154"/>
            <p:cNvSpPr/>
            <p:nvPr/>
          </p:nvSpPr>
          <p:spPr>
            <a:xfrm>
              <a:off x="8597380" y="668313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588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object 155"/>
            <p:cNvSpPr/>
            <p:nvPr/>
          </p:nvSpPr>
          <p:spPr>
            <a:xfrm>
              <a:off x="8600387" y="668019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79"/>
                  </a:moveTo>
                  <a:lnTo>
                    <a:pt x="0" y="0"/>
                  </a:lnTo>
                  <a:lnTo>
                    <a:pt x="0" y="6079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3" name="object 156"/>
          <p:cNvSpPr txBox="1"/>
          <p:nvPr/>
        </p:nvSpPr>
        <p:spPr>
          <a:xfrm>
            <a:off x="10172700" y="1168400"/>
            <a:ext cx="1435100" cy="998219"/>
          </a:xfrm>
          <a:prstGeom prst="rect">
            <a:avLst/>
          </a:prstGeom>
          <a:solidFill>
            <a:srgbClr val="FF8500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spcBef>
                <a:spcPts val="55"/>
              </a:spcBef>
            </a:pP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24790"/>
            <a:r>
              <a:rPr sz="1200" b="1" spc="180" dirty="0">
                <a:solidFill>
                  <a:srgbClr val="FFFFFF"/>
                </a:solidFill>
                <a:cs typeface="Calibri"/>
              </a:rPr>
              <a:t>NUEVA</a:t>
            </a:r>
            <a:endParaRPr sz="1200">
              <a:solidFill>
                <a:prstClr val="black"/>
              </a:solidFill>
              <a:cs typeface="Calibri"/>
            </a:endParaRPr>
          </a:p>
          <a:p>
            <a:pPr marL="224790">
              <a:spcBef>
                <a:spcPts val="219"/>
              </a:spcBef>
            </a:pPr>
            <a:r>
              <a:rPr sz="1200" b="1" spc="180" dirty="0">
                <a:solidFill>
                  <a:srgbClr val="FFFFFF"/>
                </a:solidFill>
                <a:cs typeface="Calibri"/>
              </a:rPr>
              <a:t>NORMALIDAD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154" name="object 157"/>
          <p:cNvSpPr txBox="1">
            <a:spLocks/>
          </p:cNvSpPr>
          <p:nvPr/>
        </p:nvSpPr>
        <p:spPr>
          <a:xfrm>
            <a:off x="455168" y="6766214"/>
            <a:ext cx="5572760" cy="104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600" b="1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6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00" b="1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Fuente: </a:t>
            </a:r>
            <a:r>
              <a:rPr kumimoji="0" lang="es-MX" sz="600" b="1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Plataforma </a:t>
            </a:r>
            <a:r>
              <a:rPr kumimoji="0" lang="es-MX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Nacional </a:t>
            </a:r>
            <a:r>
              <a:rPr kumimoji="0" lang="es-MX" sz="600" b="1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de </a:t>
            </a:r>
            <a:r>
              <a:rPr kumimoji="0" lang="es-MX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Vigilancia </a:t>
            </a:r>
            <a:r>
              <a:rPr kumimoji="0" lang="es-MX" sz="600" b="1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Epidemiologica SISVER/SINAVE-COVID-19</a:t>
            </a:r>
            <a:r>
              <a:rPr kumimoji="0" lang="es-MX" sz="600" b="1" i="0" u="none" strike="noStrike" kern="1200" cap="none" spc="1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 </a:t>
            </a:r>
            <a:r>
              <a:rPr kumimoji="0" lang="es-MX" sz="600" b="1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Acumulados </a:t>
            </a:r>
            <a:r>
              <a:rPr kumimoji="0" lang="es-MX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al </a:t>
            </a:r>
            <a:r>
              <a:rPr kumimoji="0" lang="es-MX" sz="600" b="1" i="0" u="none" strike="noStrike" kern="12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28/jun/2020 </a:t>
            </a:r>
            <a:r>
              <a:rPr kumimoji="0" lang="es-MX" sz="600" b="1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corte de </a:t>
            </a:r>
            <a:r>
              <a:rPr kumimoji="0" lang="es-MX" sz="600" b="1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información </a:t>
            </a:r>
            <a:r>
              <a:rPr kumimoji="0" lang="es-MX" sz="600" b="1" i="0" u="none" strike="noStrike" kern="1200" cap="none" spc="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4:46 pm </a:t>
            </a:r>
            <a:r>
              <a:rPr kumimoji="0" lang="es-MX" sz="600" b="1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, Dr. </a:t>
            </a:r>
            <a:r>
              <a:rPr kumimoji="0" lang="es-MX" sz="600" b="1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José </a:t>
            </a:r>
            <a:r>
              <a:rPr kumimoji="0" lang="es-MX" sz="600" b="1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P. </a:t>
            </a:r>
            <a:r>
              <a:rPr kumimoji="0" lang="es-MX" sz="600" b="1" i="0" u="none" strike="noStrike" kern="12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Güémez </a:t>
            </a:r>
            <a:r>
              <a:rPr kumimoji="0" lang="es-MX" sz="600" b="1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A.</a:t>
            </a:r>
            <a:endParaRPr kumimoji="0" lang="es-MX" sz="600" b="1" i="0" u="none" strike="noStrike" kern="1200" cap="none" spc="1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55" name="Flecha abajo 154"/>
          <p:cNvSpPr/>
          <p:nvPr/>
        </p:nvSpPr>
        <p:spPr>
          <a:xfrm>
            <a:off x="9189395" y="1486666"/>
            <a:ext cx="409089" cy="68131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2667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502978" y="141808"/>
            <a:ext cx="10780346" cy="6668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BEBEBE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marL="12700" algn="ctr">
              <a:lnSpc>
                <a:spcPts val="2490"/>
              </a:lnSpc>
              <a:spcBef>
                <a:spcPts val="100"/>
              </a:spcBef>
            </a:pPr>
            <a:r>
              <a:rPr lang="es-MX" sz="2200" kern="0" spc="295" dirty="0">
                <a:solidFill>
                  <a:srgbClr val="9D2247"/>
                </a:solidFill>
                <a:latin typeface="Calibri"/>
                <a:cs typeface="Calibri"/>
              </a:rPr>
              <a:t>Curva</a:t>
            </a:r>
            <a:r>
              <a:rPr lang="es-MX" sz="2200" kern="0" spc="114" dirty="0">
                <a:solidFill>
                  <a:srgbClr val="9D2247"/>
                </a:solidFill>
                <a:latin typeface="Calibri"/>
                <a:cs typeface="Calibri"/>
              </a:rPr>
              <a:t> </a:t>
            </a:r>
            <a:r>
              <a:rPr lang="es-MX" sz="2200" kern="0" spc="290" dirty="0">
                <a:solidFill>
                  <a:srgbClr val="9D2247"/>
                </a:solidFill>
                <a:latin typeface="Calibri"/>
                <a:cs typeface="Calibri"/>
              </a:rPr>
              <a:t>epidémica</a:t>
            </a:r>
            <a:r>
              <a:rPr lang="es-MX" sz="2200" kern="0" spc="90" dirty="0">
                <a:solidFill>
                  <a:srgbClr val="9D2247"/>
                </a:solidFill>
                <a:latin typeface="Calibri"/>
                <a:cs typeface="Calibri"/>
              </a:rPr>
              <a:t> </a:t>
            </a:r>
            <a:r>
              <a:rPr lang="es-MX" sz="2200" kern="0" spc="305" dirty="0">
                <a:solidFill>
                  <a:srgbClr val="9D2247"/>
                </a:solidFill>
                <a:latin typeface="Calibri"/>
                <a:cs typeface="Calibri"/>
              </a:rPr>
              <a:t>de</a:t>
            </a:r>
            <a:r>
              <a:rPr lang="es-MX" sz="2200" kern="0" spc="130" dirty="0">
                <a:solidFill>
                  <a:srgbClr val="9D2247"/>
                </a:solidFill>
                <a:latin typeface="Calibri"/>
                <a:cs typeface="Calibri"/>
              </a:rPr>
              <a:t> </a:t>
            </a:r>
            <a:r>
              <a:rPr lang="es-MX" sz="2200" kern="0" spc="295" dirty="0">
                <a:solidFill>
                  <a:srgbClr val="9D2247"/>
                </a:solidFill>
                <a:latin typeface="Calibri"/>
                <a:cs typeface="Calibri"/>
              </a:rPr>
              <a:t>casosCOVID-19 </a:t>
            </a:r>
            <a:r>
              <a:rPr lang="es-MX" sz="2200" kern="0" spc="265" dirty="0">
                <a:solidFill>
                  <a:srgbClr val="9D2247"/>
                </a:solidFill>
                <a:latin typeface="Calibri"/>
                <a:cs typeface="Calibri"/>
              </a:rPr>
              <a:t>incidentes </a:t>
            </a:r>
            <a:r>
              <a:rPr lang="es-MX" sz="2200" kern="0" spc="254" dirty="0">
                <a:solidFill>
                  <a:srgbClr val="9D2247"/>
                </a:solidFill>
                <a:latin typeface="Calibri"/>
                <a:cs typeface="Calibri"/>
              </a:rPr>
              <a:t>por</a:t>
            </a:r>
            <a:r>
              <a:rPr lang="es-MX" sz="2200" kern="0" spc="105" dirty="0">
                <a:solidFill>
                  <a:srgbClr val="9D2247"/>
                </a:solidFill>
                <a:latin typeface="Calibri"/>
                <a:cs typeface="Calibri"/>
              </a:rPr>
              <a:t> </a:t>
            </a:r>
            <a:r>
              <a:rPr lang="es-MX" sz="2200" kern="0" spc="280" dirty="0">
                <a:solidFill>
                  <a:srgbClr val="9D2247"/>
                </a:solidFill>
                <a:latin typeface="Calibri"/>
                <a:cs typeface="Calibri"/>
              </a:rPr>
              <a:t>fecha</a:t>
            </a:r>
            <a:r>
              <a:rPr lang="es-MX" sz="2200" kern="0" spc="135" dirty="0">
                <a:solidFill>
                  <a:srgbClr val="9D2247"/>
                </a:solidFill>
                <a:latin typeface="Calibri"/>
                <a:cs typeface="Calibri"/>
              </a:rPr>
              <a:t> </a:t>
            </a:r>
            <a:r>
              <a:rPr lang="es-MX" sz="2200" kern="0" spc="310" dirty="0">
                <a:solidFill>
                  <a:srgbClr val="9D2247"/>
                </a:solidFill>
                <a:latin typeface="Calibri"/>
                <a:cs typeface="Calibri"/>
              </a:rPr>
              <a:t>de</a:t>
            </a:r>
          </a:p>
          <a:p>
            <a:pPr marL="12700" algn="ctr">
              <a:lnSpc>
                <a:spcPts val="2490"/>
              </a:lnSpc>
              <a:spcBef>
                <a:spcPts val="100"/>
              </a:spcBef>
            </a:pPr>
            <a:r>
              <a:rPr lang="es-MX" sz="2200" kern="0" spc="135" dirty="0">
                <a:solidFill>
                  <a:srgbClr val="9D2247"/>
                </a:solidFill>
                <a:latin typeface="Calibri"/>
                <a:cs typeface="Calibri"/>
              </a:rPr>
              <a:t> </a:t>
            </a:r>
            <a:r>
              <a:rPr lang="es-MX" sz="2200" kern="0" spc="245" dirty="0">
                <a:solidFill>
                  <a:srgbClr val="9D2247"/>
                </a:solidFill>
                <a:latin typeface="Calibri"/>
                <a:cs typeface="Calibri"/>
              </a:rPr>
              <a:t>resultado</a:t>
            </a:r>
            <a:r>
              <a:rPr lang="es-MX" sz="2200" kern="0" spc="130" dirty="0">
                <a:solidFill>
                  <a:srgbClr val="9D2247"/>
                </a:solidFill>
                <a:latin typeface="Calibri"/>
                <a:cs typeface="Calibri"/>
              </a:rPr>
              <a:t> </a:t>
            </a:r>
            <a:r>
              <a:rPr lang="es-MX" sz="2200" kern="0" spc="240" dirty="0">
                <a:solidFill>
                  <a:srgbClr val="9D2247"/>
                </a:solidFill>
                <a:latin typeface="Calibri"/>
                <a:cs typeface="Calibri"/>
              </a:rPr>
              <a:t>del</a:t>
            </a:r>
            <a:r>
              <a:rPr lang="es-MX" sz="2200" kern="0" spc="135" dirty="0">
                <a:solidFill>
                  <a:srgbClr val="9D2247"/>
                </a:solidFill>
                <a:latin typeface="Calibri"/>
                <a:cs typeface="Calibri"/>
              </a:rPr>
              <a:t> </a:t>
            </a:r>
            <a:r>
              <a:rPr lang="es-MX" sz="2200" kern="0" spc="325" dirty="0">
                <a:solidFill>
                  <a:srgbClr val="9D2247"/>
                </a:solidFill>
                <a:latin typeface="Calibri"/>
                <a:cs typeface="Calibri"/>
              </a:rPr>
              <a:t>LESPS al 28 de  junio del 2020 en Sinaloa.</a:t>
            </a:r>
            <a:endParaRPr lang="es-MX" sz="2200" kern="0" dirty="0">
              <a:latin typeface="Calibri"/>
              <a:cs typeface="Calibri"/>
            </a:endParaRPr>
          </a:p>
        </p:txBody>
      </p:sp>
      <p:grpSp>
        <p:nvGrpSpPr>
          <p:cNvPr id="3" name="object 6"/>
          <p:cNvGrpSpPr/>
          <p:nvPr/>
        </p:nvGrpSpPr>
        <p:grpSpPr>
          <a:xfrm>
            <a:off x="10199954" y="3031711"/>
            <a:ext cx="1535430" cy="537210"/>
            <a:chOff x="10199954" y="3031711"/>
            <a:chExt cx="1535430" cy="537210"/>
          </a:xfrm>
        </p:grpSpPr>
        <p:sp>
          <p:nvSpPr>
            <p:cNvPr id="4" name="object 7"/>
            <p:cNvSpPr/>
            <p:nvPr/>
          </p:nvSpPr>
          <p:spPr>
            <a:xfrm>
              <a:off x="10199954" y="3031711"/>
              <a:ext cx="1535430" cy="537210"/>
            </a:xfrm>
            <a:custGeom>
              <a:avLst/>
              <a:gdLst/>
              <a:ahLst/>
              <a:cxnLst/>
              <a:rect l="l" t="t" r="r" b="b"/>
              <a:pathLst>
                <a:path w="1535429" h="537210">
                  <a:moveTo>
                    <a:pt x="0" y="0"/>
                  </a:moveTo>
                  <a:lnTo>
                    <a:pt x="0" y="536901"/>
                  </a:lnTo>
                  <a:lnTo>
                    <a:pt x="1534915" y="536901"/>
                  </a:lnTo>
                  <a:lnTo>
                    <a:pt x="15349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8"/>
            <p:cNvSpPr/>
            <p:nvPr/>
          </p:nvSpPr>
          <p:spPr>
            <a:xfrm>
              <a:off x="10199954" y="3031718"/>
              <a:ext cx="1535430" cy="537210"/>
            </a:xfrm>
            <a:custGeom>
              <a:avLst/>
              <a:gdLst/>
              <a:ahLst/>
              <a:cxnLst/>
              <a:rect l="l" t="t" r="r" b="b"/>
              <a:pathLst>
                <a:path w="1535429" h="537210">
                  <a:moveTo>
                    <a:pt x="1534909" y="0"/>
                  </a:moveTo>
                  <a:lnTo>
                    <a:pt x="1525435" y="0"/>
                  </a:lnTo>
                  <a:lnTo>
                    <a:pt x="1525435" y="525462"/>
                  </a:lnTo>
                  <a:lnTo>
                    <a:pt x="0" y="525462"/>
                  </a:lnTo>
                  <a:lnTo>
                    <a:pt x="0" y="536905"/>
                  </a:lnTo>
                  <a:lnTo>
                    <a:pt x="1525435" y="536905"/>
                  </a:lnTo>
                  <a:lnTo>
                    <a:pt x="1534909" y="536905"/>
                  </a:lnTo>
                  <a:lnTo>
                    <a:pt x="1534909" y="525462"/>
                  </a:lnTo>
                  <a:lnTo>
                    <a:pt x="15349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" name="object 9"/>
          <p:cNvSpPr txBox="1"/>
          <p:nvPr/>
        </p:nvSpPr>
        <p:spPr>
          <a:xfrm>
            <a:off x="10199954" y="3108247"/>
            <a:ext cx="1525905" cy="3479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4825">
              <a:spcBef>
                <a:spcPts val="110"/>
              </a:spcBef>
            </a:pPr>
            <a:r>
              <a:rPr sz="2100" b="1" spc="-155" dirty="0">
                <a:solidFill>
                  <a:srgbClr val="FFFFFF"/>
                </a:solidFill>
                <a:cs typeface="Calibri"/>
              </a:rPr>
              <a:t>7,935</a:t>
            </a:r>
            <a:endParaRPr sz="2100">
              <a:solidFill>
                <a:prstClr val="black"/>
              </a:solidFill>
              <a:cs typeface="Calibri"/>
            </a:endParaRPr>
          </a:p>
        </p:txBody>
      </p:sp>
      <p:sp>
        <p:nvSpPr>
          <p:cNvPr id="7" name="object 10"/>
          <p:cNvSpPr txBox="1"/>
          <p:nvPr/>
        </p:nvSpPr>
        <p:spPr>
          <a:xfrm>
            <a:off x="10473392" y="2294254"/>
            <a:ext cx="974725" cy="781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" algn="ctr">
              <a:lnSpc>
                <a:spcPts val="1964"/>
              </a:lnSpc>
              <a:spcBef>
                <a:spcPts val="100"/>
              </a:spcBef>
            </a:pPr>
            <a:r>
              <a:rPr b="1" spc="-20" dirty="0">
                <a:solidFill>
                  <a:prstClr val="black"/>
                </a:solidFill>
                <a:cs typeface="Calibri"/>
              </a:rPr>
              <a:t>Estatal</a:t>
            </a:r>
            <a:endParaRPr>
              <a:solidFill>
                <a:prstClr val="black"/>
              </a:solidFill>
              <a:cs typeface="Calibri"/>
            </a:endParaRPr>
          </a:p>
          <a:p>
            <a:pPr algn="ctr">
              <a:lnSpc>
                <a:spcPts val="1785"/>
              </a:lnSpc>
            </a:pPr>
            <a:r>
              <a:rPr sz="1650" b="1" spc="-130" dirty="0">
                <a:solidFill>
                  <a:prstClr val="black"/>
                </a:solidFill>
                <a:cs typeface="Calibri"/>
              </a:rPr>
              <a:t>C</a:t>
            </a:r>
            <a:r>
              <a:rPr sz="1650" b="1" spc="-140" dirty="0">
                <a:solidFill>
                  <a:prstClr val="black"/>
                </a:solidFill>
                <a:cs typeface="Calibri"/>
              </a:rPr>
              <a:t>on</a:t>
            </a:r>
            <a:r>
              <a:rPr sz="1650" b="1" spc="-75" dirty="0">
                <a:solidFill>
                  <a:prstClr val="black"/>
                </a:solidFill>
                <a:cs typeface="Calibri"/>
              </a:rPr>
              <a:t>f</a:t>
            </a:r>
            <a:r>
              <a:rPr sz="1650" b="1" spc="-40" dirty="0">
                <a:solidFill>
                  <a:prstClr val="black"/>
                </a:solidFill>
                <a:cs typeface="Calibri"/>
              </a:rPr>
              <a:t>i</a:t>
            </a:r>
            <a:r>
              <a:rPr sz="1650" b="1" spc="-70" dirty="0">
                <a:solidFill>
                  <a:prstClr val="black"/>
                </a:solidFill>
                <a:cs typeface="Calibri"/>
              </a:rPr>
              <a:t>r</a:t>
            </a:r>
            <a:r>
              <a:rPr sz="1650" b="1" spc="-220" dirty="0">
                <a:solidFill>
                  <a:prstClr val="black"/>
                </a:solidFill>
                <a:cs typeface="Calibri"/>
              </a:rPr>
              <a:t>m</a:t>
            </a:r>
            <a:r>
              <a:rPr sz="1650" b="1" spc="-145" dirty="0">
                <a:solidFill>
                  <a:prstClr val="black"/>
                </a:solidFill>
                <a:cs typeface="Calibri"/>
              </a:rPr>
              <a:t>a</a:t>
            </a:r>
            <a:r>
              <a:rPr sz="1650" b="1" spc="-140" dirty="0">
                <a:solidFill>
                  <a:prstClr val="black"/>
                </a:solidFill>
                <a:cs typeface="Calibri"/>
              </a:rPr>
              <a:t>do</a:t>
            </a:r>
            <a:r>
              <a:rPr sz="1650" b="1" spc="-90" dirty="0">
                <a:solidFill>
                  <a:prstClr val="black"/>
                </a:solidFill>
                <a:cs typeface="Calibri"/>
              </a:rPr>
              <a:t>s</a:t>
            </a:r>
            <a:endParaRPr sz="1650">
              <a:solidFill>
                <a:prstClr val="black"/>
              </a:solidFill>
              <a:cs typeface="Calibri"/>
            </a:endParaRPr>
          </a:p>
          <a:p>
            <a:pPr algn="ctr">
              <a:spcBef>
                <a:spcPts val="220"/>
              </a:spcBef>
            </a:pPr>
            <a:r>
              <a:rPr sz="1650" b="1" spc="-130" dirty="0">
                <a:solidFill>
                  <a:prstClr val="black"/>
                </a:solidFill>
                <a:cs typeface="Calibri"/>
              </a:rPr>
              <a:t>acumulados</a:t>
            </a:r>
            <a:endParaRPr sz="1650"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8" name="object 11"/>
          <p:cNvGrpSpPr/>
          <p:nvPr/>
        </p:nvGrpSpPr>
        <p:grpSpPr>
          <a:xfrm>
            <a:off x="449579" y="6741154"/>
            <a:ext cx="8150859" cy="6350"/>
            <a:chOff x="449579" y="6741154"/>
            <a:chExt cx="8150859" cy="6350"/>
          </a:xfrm>
        </p:grpSpPr>
        <p:sp>
          <p:nvSpPr>
            <p:cNvPr id="9" name="object 12"/>
            <p:cNvSpPr/>
            <p:nvPr/>
          </p:nvSpPr>
          <p:spPr>
            <a:xfrm>
              <a:off x="1489778" y="6744040"/>
              <a:ext cx="6613525" cy="0"/>
            </a:xfrm>
            <a:custGeom>
              <a:avLst/>
              <a:gdLst/>
              <a:ahLst/>
              <a:cxnLst/>
              <a:rect l="l" t="t" r="r" b="b"/>
              <a:pathLst>
                <a:path w="6613525">
                  <a:moveTo>
                    <a:pt x="0" y="0"/>
                  </a:moveTo>
                  <a:lnTo>
                    <a:pt x="0" y="0"/>
                  </a:lnTo>
                </a:path>
                <a:path w="6613525">
                  <a:moveTo>
                    <a:pt x="762692" y="0"/>
                  </a:moveTo>
                  <a:lnTo>
                    <a:pt x="762692" y="0"/>
                  </a:lnTo>
                </a:path>
                <a:path w="6613525">
                  <a:moveTo>
                    <a:pt x="1305673" y="0"/>
                  </a:moveTo>
                  <a:lnTo>
                    <a:pt x="1305673" y="0"/>
                  </a:lnTo>
                </a:path>
                <a:path w="6613525">
                  <a:moveTo>
                    <a:pt x="1964484" y="0"/>
                  </a:moveTo>
                  <a:lnTo>
                    <a:pt x="1964484" y="0"/>
                  </a:lnTo>
                </a:path>
                <a:path w="6613525">
                  <a:moveTo>
                    <a:pt x="2562332" y="0"/>
                  </a:moveTo>
                  <a:lnTo>
                    <a:pt x="2562332" y="0"/>
                  </a:lnTo>
                </a:path>
                <a:path w="6613525">
                  <a:moveTo>
                    <a:pt x="3190906" y="0"/>
                  </a:moveTo>
                  <a:lnTo>
                    <a:pt x="3190906" y="0"/>
                  </a:lnTo>
                </a:path>
                <a:path w="6613525">
                  <a:moveTo>
                    <a:pt x="3831428" y="0"/>
                  </a:moveTo>
                  <a:lnTo>
                    <a:pt x="3831428" y="0"/>
                  </a:lnTo>
                </a:path>
                <a:path w="6613525">
                  <a:moveTo>
                    <a:pt x="4429276" y="0"/>
                  </a:moveTo>
                  <a:lnTo>
                    <a:pt x="4429276" y="0"/>
                  </a:lnTo>
                </a:path>
                <a:path w="6613525">
                  <a:moveTo>
                    <a:pt x="5027042" y="0"/>
                  </a:moveTo>
                  <a:lnTo>
                    <a:pt x="5027042" y="0"/>
                  </a:lnTo>
                </a:path>
                <a:path w="6613525">
                  <a:moveTo>
                    <a:pt x="5637327" y="0"/>
                  </a:moveTo>
                  <a:lnTo>
                    <a:pt x="5637327" y="0"/>
                  </a:lnTo>
                </a:path>
                <a:path w="6613525">
                  <a:moveTo>
                    <a:pt x="6119182" y="0"/>
                  </a:moveTo>
                  <a:lnTo>
                    <a:pt x="6119182" y="0"/>
                  </a:lnTo>
                </a:path>
                <a:path w="6613525">
                  <a:moveTo>
                    <a:pt x="6613392" y="0"/>
                  </a:moveTo>
                  <a:lnTo>
                    <a:pt x="6613392" y="0"/>
                  </a:lnTo>
                </a:path>
              </a:pathLst>
            </a:custGeom>
            <a:ln w="5933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3"/>
            <p:cNvSpPr/>
            <p:nvPr/>
          </p:nvSpPr>
          <p:spPr>
            <a:xfrm>
              <a:off x="449579" y="6741157"/>
              <a:ext cx="8150859" cy="6350"/>
            </a:xfrm>
            <a:custGeom>
              <a:avLst/>
              <a:gdLst/>
              <a:ahLst/>
              <a:cxnLst/>
              <a:rect l="l" t="t" r="r" b="b"/>
              <a:pathLst>
                <a:path w="8150859" h="6350">
                  <a:moveTo>
                    <a:pt x="0" y="5960"/>
                  </a:moveTo>
                  <a:lnTo>
                    <a:pt x="8150807" y="5960"/>
                  </a:lnTo>
                  <a:lnTo>
                    <a:pt x="8150807" y="0"/>
                  </a:lnTo>
                  <a:lnTo>
                    <a:pt x="0" y="0"/>
                  </a:lnTo>
                  <a:lnTo>
                    <a:pt x="0" y="59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4"/>
            <p:cNvSpPr/>
            <p:nvPr/>
          </p:nvSpPr>
          <p:spPr>
            <a:xfrm>
              <a:off x="8597380" y="674404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5771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" name="object 15"/>
          <p:cNvGrpSpPr/>
          <p:nvPr/>
        </p:nvGrpSpPr>
        <p:grpSpPr>
          <a:xfrm>
            <a:off x="939703" y="2041086"/>
            <a:ext cx="8682355" cy="3680460"/>
            <a:chOff x="939703" y="2041086"/>
            <a:chExt cx="8682355" cy="3680460"/>
          </a:xfrm>
        </p:grpSpPr>
        <p:sp>
          <p:nvSpPr>
            <p:cNvPr id="13" name="object 16"/>
            <p:cNvSpPr/>
            <p:nvPr/>
          </p:nvSpPr>
          <p:spPr>
            <a:xfrm>
              <a:off x="946053" y="5158584"/>
              <a:ext cx="8669655" cy="0"/>
            </a:xfrm>
            <a:custGeom>
              <a:avLst/>
              <a:gdLst/>
              <a:ahLst/>
              <a:cxnLst/>
              <a:rect l="l" t="t" r="r" b="b"/>
              <a:pathLst>
                <a:path w="8669655">
                  <a:moveTo>
                    <a:pt x="0" y="0"/>
                  </a:moveTo>
                  <a:lnTo>
                    <a:pt x="8669329" y="0"/>
                  </a:lnTo>
                </a:path>
              </a:pathLst>
            </a:custGeom>
            <a:ln w="1265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7"/>
            <p:cNvSpPr/>
            <p:nvPr/>
          </p:nvSpPr>
          <p:spPr>
            <a:xfrm>
              <a:off x="4265307" y="5101678"/>
              <a:ext cx="511175" cy="569595"/>
            </a:xfrm>
            <a:custGeom>
              <a:avLst/>
              <a:gdLst/>
              <a:ahLst/>
              <a:cxnLst/>
              <a:rect l="l" t="t" r="r" b="b"/>
              <a:pathLst>
                <a:path w="511175" h="569595">
                  <a:moveTo>
                    <a:pt x="23749" y="0"/>
                  </a:moveTo>
                  <a:lnTo>
                    <a:pt x="0" y="0"/>
                  </a:lnTo>
                  <a:lnTo>
                    <a:pt x="0" y="569125"/>
                  </a:lnTo>
                  <a:lnTo>
                    <a:pt x="23749" y="569125"/>
                  </a:lnTo>
                  <a:lnTo>
                    <a:pt x="23749" y="0"/>
                  </a:lnTo>
                  <a:close/>
                </a:path>
                <a:path w="511175" h="569595">
                  <a:moveTo>
                    <a:pt x="106870" y="467944"/>
                  </a:moveTo>
                  <a:lnTo>
                    <a:pt x="71247" y="467944"/>
                  </a:lnTo>
                  <a:lnTo>
                    <a:pt x="71247" y="569125"/>
                  </a:lnTo>
                  <a:lnTo>
                    <a:pt x="106870" y="569125"/>
                  </a:lnTo>
                  <a:lnTo>
                    <a:pt x="106870" y="467944"/>
                  </a:lnTo>
                  <a:close/>
                </a:path>
                <a:path w="511175" h="569595">
                  <a:moveTo>
                    <a:pt x="190004" y="467944"/>
                  </a:moveTo>
                  <a:lnTo>
                    <a:pt x="154381" y="467944"/>
                  </a:lnTo>
                  <a:lnTo>
                    <a:pt x="154381" y="569125"/>
                  </a:lnTo>
                  <a:lnTo>
                    <a:pt x="190004" y="569125"/>
                  </a:lnTo>
                  <a:lnTo>
                    <a:pt x="190004" y="467944"/>
                  </a:lnTo>
                  <a:close/>
                </a:path>
                <a:path w="511175" h="569595">
                  <a:moveTo>
                    <a:pt x="344385" y="518541"/>
                  </a:moveTo>
                  <a:lnTo>
                    <a:pt x="320636" y="518541"/>
                  </a:lnTo>
                  <a:lnTo>
                    <a:pt x="320636" y="569125"/>
                  </a:lnTo>
                  <a:lnTo>
                    <a:pt x="344385" y="569125"/>
                  </a:lnTo>
                  <a:lnTo>
                    <a:pt x="344385" y="518541"/>
                  </a:lnTo>
                  <a:close/>
                </a:path>
                <a:path w="511175" h="569595">
                  <a:moveTo>
                    <a:pt x="427520" y="202349"/>
                  </a:moveTo>
                  <a:lnTo>
                    <a:pt x="403771" y="202349"/>
                  </a:lnTo>
                  <a:lnTo>
                    <a:pt x="403771" y="569125"/>
                  </a:lnTo>
                  <a:lnTo>
                    <a:pt x="427520" y="569125"/>
                  </a:lnTo>
                  <a:lnTo>
                    <a:pt x="427520" y="202349"/>
                  </a:lnTo>
                  <a:close/>
                </a:path>
                <a:path w="511175" h="569595">
                  <a:moveTo>
                    <a:pt x="510654" y="467944"/>
                  </a:moveTo>
                  <a:lnTo>
                    <a:pt x="475018" y="467944"/>
                  </a:lnTo>
                  <a:lnTo>
                    <a:pt x="475018" y="569125"/>
                  </a:lnTo>
                  <a:lnTo>
                    <a:pt x="510654" y="569125"/>
                  </a:lnTo>
                  <a:lnTo>
                    <a:pt x="510654" y="467944"/>
                  </a:lnTo>
                  <a:close/>
                </a:path>
              </a:pathLst>
            </a:custGeom>
            <a:solidFill>
              <a:srgbClr val="43682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8"/>
            <p:cNvSpPr/>
            <p:nvPr/>
          </p:nvSpPr>
          <p:spPr>
            <a:xfrm>
              <a:off x="946053" y="4640129"/>
              <a:ext cx="8669655" cy="0"/>
            </a:xfrm>
            <a:custGeom>
              <a:avLst/>
              <a:gdLst/>
              <a:ahLst/>
              <a:cxnLst/>
              <a:rect l="l" t="t" r="r" b="b"/>
              <a:pathLst>
                <a:path w="8669655">
                  <a:moveTo>
                    <a:pt x="0" y="0"/>
                  </a:moveTo>
                  <a:lnTo>
                    <a:pt x="8669329" y="0"/>
                  </a:lnTo>
                </a:path>
              </a:pathLst>
            </a:custGeom>
            <a:ln w="1265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9"/>
            <p:cNvSpPr/>
            <p:nvPr/>
          </p:nvSpPr>
          <p:spPr>
            <a:xfrm>
              <a:off x="4823460" y="4380776"/>
              <a:ext cx="760095" cy="1290320"/>
            </a:xfrm>
            <a:custGeom>
              <a:avLst/>
              <a:gdLst/>
              <a:ahLst/>
              <a:cxnLst/>
              <a:rect l="l" t="t" r="r" b="b"/>
              <a:pathLst>
                <a:path w="760095" h="1290320">
                  <a:moveTo>
                    <a:pt x="35623" y="0"/>
                  </a:moveTo>
                  <a:lnTo>
                    <a:pt x="0" y="0"/>
                  </a:lnTo>
                  <a:lnTo>
                    <a:pt x="0" y="1290027"/>
                  </a:lnTo>
                  <a:lnTo>
                    <a:pt x="35623" y="1290027"/>
                  </a:lnTo>
                  <a:lnTo>
                    <a:pt x="35623" y="0"/>
                  </a:lnTo>
                  <a:close/>
                </a:path>
                <a:path w="760095" h="1290320">
                  <a:moveTo>
                    <a:pt x="106883" y="670306"/>
                  </a:moveTo>
                  <a:lnTo>
                    <a:pt x="83134" y="670306"/>
                  </a:lnTo>
                  <a:lnTo>
                    <a:pt x="83134" y="1290027"/>
                  </a:lnTo>
                  <a:lnTo>
                    <a:pt x="106883" y="1290027"/>
                  </a:lnTo>
                  <a:lnTo>
                    <a:pt x="106883" y="670306"/>
                  </a:lnTo>
                  <a:close/>
                </a:path>
                <a:path w="760095" h="1290320">
                  <a:moveTo>
                    <a:pt x="190004" y="1087678"/>
                  </a:moveTo>
                  <a:lnTo>
                    <a:pt x="166255" y="1087678"/>
                  </a:lnTo>
                  <a:lnTo>
                    <a:pt x="166255" y="1290027"/>
                  </a:lnTo>
                  <a:lnTo>
                    <a:pt x="190004" y="1290027"/>
                  </a:lnTo>
                  <a:lnTo>
                    <a:pt x="190004" y="1087678"/>
                  </a:lnTo>
                  <a:close/>
                </a:path>
                <a:path w="760095" h="1290320">
                  <a:moveTo>
                    <a:pt x="273138" y="986497"/>
                  </a:moveTo>
                  <a:lnTo>
                    <a:pt x="237515" y="986497"/>
                  </a:lnTo>
                  <a:lnTo>
                    <a:pt x="237515" y="1290027"/>
                  </a:lnTo>
                  <a:lnTo>
                    <a:pt x="273138" y="1290027"/>
                  </a:lnTo>
                  <a:lnTo>
                    <a:pt x="273138" y="986497"/>
                  </a:lnTo>
                  <a:close/>
                </a:path>
                <a:path w="760095" h="1290320">
                  <a:moveTo>
                    <a:pt x="439394" y="923251"/>
                  </a:moveTo>
                  <a:lnTo>
                    <a:pt x="403771" y="923251"/>
                  </a:lnTo>
                  <a:lnTo>
                    <a:pt x="403771" y="1290027"/>
                  </a:lnTo>
                  <a:lnTo>
                    <a:pt x="439394" y="1290027"/>
                  </a:lnTo>
                  <a:lnTo>
                    <a:pt x="439394" y="923251"/>
                  </a:lnTo>
                  <a:close/>
                </a:path>
                <a:path w="760095" h="1290320">
                  <a:moveTo>
                    <a:pt x="510654" y="354126"/>
                  </a:moveTo>
                  <a:lnTo>
                    <a:pt x="486905" y="354126"/>
                  </a:lnTo>
                  <a:lnTo>
                    <a:pt x="486905" y="1290027"/>
                  </a:lnTo>
                  <a:lnTo>
                    <a:pt x="510654" y="1290027"/>
                  </a:lnTo>
                  <a:lnTo>
                    <a:pt x="510654" y="354126"/>
                  </a:lnTo>
                  <a:close/>
                </a:path>
                <a:path w="760095" h="1290320">
                  <a:moveTo>
                    <a:pt x="593788" y="1138262"/>
                  </a:moveTo>
                  <a:lnTo>
                    <a:pt x="558152" y="1138262"/>
                  </a:lnTo>
                  <a:lnTo>
                    <a:pt x="558152" y="1290027"/>
                  </a:lnTo>
                  <a:lnTo>
                    <a:pt x="593788" y="1290027"/>
                  </a:lnTo>
                  <a:lnTo>
                    <a:pt x="593788" y="1138262"/>
                  </a:lnTo>
                  <a:close/>
                </a:path>
                <a:path w="760095" h="1290320">
                  <a:moveTo>
                    <a:pt x="676910" y="720902"/>
                  </a:moveTo>
                  <a:lnTo>
                    <a:pt x="641286" y="720902"/>
                  </a:lnTo>
                  <a:lnTo>
                    <a:pt x="641286" y="1290027"/>
                  </a:lnTo>
                  <a:lnTo>
                    <a:pt x="676910" y="1290027"/>
                  </a:lnTo>
                  <a:lnTo>
                    <a:pt x="676910" y="720902"/>
                  </a:lnTo>
                  <a:close/>
                </a:path>
                <a:path w="760095" h="1290320">
                  <a:moveTo>
                    <a:pt x="760044" y="1037082"/>
                  </a:moveTo>
                  <a:lnTo>
                    <a:pt x="724420" y="1037082"/>
                  </a:lnTo>
                  <a:lnTo>
                    <a:pt x="724420" y="1290027"/>
                  </a:lnTo>
                  <a:lnTo>
                    <a:pt x="760044" y="1290027"/>
                  </a:lnTo>
                  <a:lnTo>
                    <a:pt x="760044" y="1037082"/>
                  </a:lnTo>
                  <a:close/>
                </a:path>
              </a:pathLst>
            </a:custGeom>
            <a:solidFill>
              <a:srgbClr val="43682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20"/>
            <p:cNvSpPr/>
            <p:nvPr/>
          </p:nvSpPr>
          <p:spPr>
            <a:xfrm>
              <a:off x="946053" y="4121591"/>
              <a:ext cx="8669655" cy="0"/>
            </a:xfrm>
            <a:custGeom>
              <a:avLst/>
              <a:gdLst/>
              <a:ahLst/>
              <a:cxnLst/>
              <a:rect l="l" t="t" r="r" b="b"/>
              <a:pathLst>
                <a:path w="8669655">
                  <a:moveTo>
                    <a:pt x="0" y="0"/>
                  </a:moveTo>
                  <a:lnTo>
                    <a:pt x="8669329" y="0"/>
                  </a:lnTo>
                </a:path>
              </a:pathLst>
            </a:custGeom>
            <a:ln w="1265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bject 21"/>
            <p:cNvSpPr/>
            <p:nvPr/>
          </p:nvSpPr>
          <p:spPr>
            <a:xfrm>
              <a:off x="5631002" y="4165777"/>
              <a:ext cx="748665" cy="1505585"/>
            </a:xfrm>
            <a:custGeom>
              <a:avLst/>
              <a:gdLst/>
              <a:ahLst/>
              <a:cxnLst/>
              <a:rect l="l" t="t" r="r" b="b"/>
              <a:pathLst>
                <a:path w="748664" h="1505585">
                  <a:moveTo>
                    <a:pt x="23749" y="0"/>
                  </a:moveTo>
                  <a:lnTo>
                    <a:pt x="0" y="0"/>
                  </a:lnTo>
                  <a:lnTo>
                    <a:pt x="0" y="1505026"/>
                  </a:lnTo>
                  <a:lnTo>
                    <a:pt x="23749" y="1505026"/>
                  </a:lnTo>
                  <a:lnTo>
                    <a:pt x="23749" y="0"/>
                  </a:lnTo>
                  <a:close/>
                </a:path>
                <a:path w="748664" h="1505585">
                  <a:moveTo>
                    <a:pt x="106883" y="986485"/>
                  </a:moveTo>
                  <a:lnTo>
                    <a:pt x="71259" y="986485"/>
                  </a:lnTo>
                  <a:lnTo>
                    <a:pt x="71259" y="1505026"/>
                  </a:lnTo>
                  <a:lnTo>
                    <a:pt x="106883" y="1505026"/>
                  </a:lnTo>
                  <a:lnTo>
                    <a:pt x="106883" y="986485"/>
                  </a:lnTo>
                  <a:close/>
                </a:path>
                <a:path w="748664" h="1505585">
                  <a:moveTo>
                    <a:pt x="190017" y="265595"/>
                  </a:moveTo>
                  <a:lnTo>
                    <a:pt x="154381" y="265595"/>
                  </a:lnTo>
                  <a:lnTo>
                    <a:pt x="154381" y="1505026"/>
                  </a:lnTo>
                  <a:lnTo>
                    <a:pt x="190017" y="1505026"/>
                  </a:lnTo>
                  <a:lnTo>
                    <a:pt x="190017" y="265595"/>
                  </a:lnTo>
                  <a:close/>
                </a:path>
                <a:path w="748664" h="1505585">
                  <a:moveTo>
                    <a:pt x="273138" y="885304"/>
                  </a:moveTo>
                  <a:lnTo>
                    <a:pt x="237515" y="885304"/>
                  </a:lnTo>
                  <a:lnTo>
                    <a:pt x="237515" y="1505026"/>
                  </a:lnTo>
                  <a:lnTo>
                    <a:pt x="273138" y="1505026"/>
                  </a:lnTo>
                  <a:lnTo>
                    <a:pt x="273138" y="885304"/>
                  </a:lnTo>
                  <a:close/>
                </a:path>
                <a:path w="748664" h="1505585">
                  <a:moveTo>
                    <a:pt x="344398" y="682955"/>
                  </a:moveTo>
                  <a:lnTo>
                    <a:pt x="320649" y="682955"/>
                  </a:lnTo>
                  <a:lnTo>
                    <a:pt x="320649" y="1505026"/>
                  </a:lnTo>
                  <a:lnTo>
                    <a:pt x="344398" y="1505026"/>
                  </a:lnTo>
                  <a:lnTo>
                    <a:pt x="344398" y="682955"/>
                  </a:lnTo>
                  <a:close/>
                </a:path>
                <a:path w="748664" h="1505585">
                  <a:moveTo>
                    <a:pt x="427532" y="834720"/>
                  </a:moveTo>
                  <a:lnTo>
                    <a:pt x="391896" y="834720"/>
                  </a:lnTo>
                  <a:lnTo>
                    <a:pt x="391896" y="1505026"/>
                  </a:lnTo>
                  <a:lnTo>
                    <a:pt x="427532" y="1505026"/>
                  </a:lnTo>
                  <a:lnTo>
                    <a:pt x="427532" y="834720"/>
                  </a:lnTo>
                  <a:close/>
                </a:path>
                <a:path w="748664" h="1505585">
                  <a:moveTo>
                    <a:pt x="510654" y="518541"/>
                  </a:moveTo>
                  <a:lnTo>
                    <a:pt x="475030" y="518541"/>
                  </a:lnTo>
                  <a:lnTo>
                    <a:pt x="475030" y="1505026"/>
                  </a:lnTo>
                  <a:lnTo>
                    <a:pt x="510654" y="1505026"/>
                  </a:lnTo>
                  <a:lnTo>
                    <a:pt x="510654" y="518541"/>
                  </a:lnTo>
                  <a:close/>
                </a:path>
                <a:path w="748664" h="1505585">
                  <a:moveTo>
                    <a:pt x="593788" y="935901"/>
                  </a:moveTo>
                  <a:lnTo>
                    <a:pt x="558165" y="935901"/>
                  </a:lnTo>
                  <a:lnTo>
                    <a:pt x="558165" y="1505026"/>
                  </a:lnTo>
                  <a:lnTo>
                    <a:pt x="593788" y="1505026"/>
                  </a:lnTo>
                  <a:lnTo>
                    <a:pt x="593788" y="935901"/>
                  </a:lnTo>
                  <a:close/>
                </a:path>
                <a:path w="748664" h="1505585">
                  <a:moveTo>
                    <a:pt x="665035" y="1037082"/>
                  </a:moveTo>
                  <a:lnTo>
                    <a:pt x="641286" y="1037082"/>
                  </a:lnTo>
                  <a:lnTo>
                    <a:pt x="641286" y="1505026"/>
                  </a:lnTo>
                  <a:lnTo>
                    <a:pt x="665035" y="1505026"/>
                  </a:lnTo>
                  <a:lnTo>
                    <a:pt x="665035" y="1037082"/>
                  </a:lnTo>
                  <a:close/>
                </a:path>
                <a:path w="748664" h="1505585">
                  <a:moveTo>
                    <a:pt x="748169" y="885304"/>
                  </a:moveTo>
                  <a:lnTo>
                    <a:pt x="712546" y="885304"/>
                  </a:lnTo>
                  <a:lnTo>
                    <a:pt x="712546" y="1505026"/>
                  </a:lnTo>
                  <a:lnTo>
                    <a:pt x="748169" y="1505026"/>
                  </a:lnTo>
                  <a:lnTo>
                    <a:pt x="748169" y="885304"/>
                  </a:lnTo>
                  <a:close/>
                </a:path>
              </a:pathLst>
            </a:custGeom>
            <a:solidFill>
              <a:srgbClr val="43682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bject 22"/>
            <p:cNvSpPr/>
            <p:nvPr/>
          </p:nvSpPr>
          <p:spPr>
            <a:xfrm>
              <a:off x="946053" y="3084513"/>
              <a:ext cx="8669655" cy="518795"/>
            </a:xfrm>
            <a:custGeom>
              <a:avLst/>
              <a:gdLst/>
              <a:ahLst/>
              <a:cxnLst/>
              <a:rect l="l" t="t" r="r" b="b"/>
              <a:pathLst>
                <a:path w="8669655" h="518795">
                  <a:moveTo>
                    <a:pt x="0" y="518538"/>
                  </a:moveTo>
                  <a:lnTo>
                    <a:pt x="8669329" y="518538"/>
                  </a:lnTo>
                </a:path>
                <a:path w="8669655" h="518795">
                  <a:moveTo>
                    <a:pt x="0" y="0"/>
                  </a:moveTo>
                  <a:lnTo>
                    <a:pt x="8669329" y="0"/>
                  </a:lnTo>
                </a:path>
              </a:pathLst>
            </a:custGeom>
            <a:ln w="1227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bject 23"/>
            <p:cNvSpPr/>
            <p:nvPr/>
          </p:nvSpPr>
          <p:spPr>
            <a:xfrm>
              <a:off x="6426670" y="3027527"/>
              <a:ext cx="1318260" cy="2643505"/>
            </a:xfrm>
            <a:custGeom>
              <a:avLst/>
              <a:gdLst/>
              <a:ahLst/>
              <a:cxnLst/>
              <a:rect l="l" t="t" r="r" b="b"/>
              <a:pathLst>
                <a:path w="1318259" h="2643504">
                  <a:moveTo>
                    <a:pt x="35636" y="0"/>
                  </a:moveTo>
                  <a:lnTo>
                    <a:pt x="0" y="0"/>
                  </a:lnTo>
                  <a:lnTo>
                    <a:pt x="12" y="2643276"/>
                  </a:lnTo>
                  <a:lnTo>
                    <a:pt x="35636" y="2643276"/>
                  </a:lnTo>
                  <a:lnTo>
                    <a:pt x="35636" y="0"/>
                  </a:lnTo>
                  <a:close/>
                </a:path>
                <a:path w="1318259" h="2643504">
                  <a:moveTo>
                    <a:pt x="118757" y="2542095"/>
                  </a:moveTo>
                  <a:lnTo>
                    <a:pt x="83134" y="2542095"/>
                  </a:lnTo>
                  <a:lnTo>
                    <a:pt x="83134" y="2643276"/>
                  </a:lnTo>
                  <a:lnTo>
                    <a:pt x="118757" y="2643276"/>
                  </a:lnTo>
                  <a:lnTo>
                    <a:pt x="118757" y="2542095"/>
                  </a:lnTo>
                  <a:close/>
                </a:path>
                <a:path w="1318259" h="2643504">
                  <a:moveTo>
                    <a:pt x="190017" y="467944"/>
                  </a:moveTo>
                  <a:lnTo>
                    <a:pt x="166268" y="467944"/>
                  </a:lnTo>
                  <a:lnTo>
                    <a:pt x="166268" y="2643276"/>
                  </a:lnTo>
                  <a:lnTo>
                    <a:pt x="190017" y="2643276"/>
                  </a:lnTo>
                  <a:lnTo>
                    <a:pt x="190017" y="467944"/>
                  </a:lnTo>
                  <a:close/>
                </a:path>
                <a:path w="1318259" h="2643504">
                  <a:moveTo>
                    <a:pt x="273151" y="1353248"/>
                  </a:moveTo>
                  <a:lnTo>
                    <a:pt x="249389" y="1353248"/>
                  </a:lnTo>
                  <a:lnTo>
                    <a:pt x="249389" y="2643276"/>
                  </a:lnTo>
                  <a:lnTo>
                    <a:pt x="273151" y="2643276"/>
                  </a:lnTo>
                  <a:lnTo>
                    <a:pt x="273151" y="1353248"/>
                  </a:lnTo>
                  <a:close/>
                </a:path>
                <a:path w="1318259" h="2643504">
                  <a:moveTo>
                    <a:pt x="356273" y="2339746"/>
                  </a:moveTo>
                  <a:lnTo>
                    <a:pt x="320649" y="2339746"/>
                  </a:lnTo>
                  <a:lnTo>
                    <a:pt x="320649" y="2643276"/>
                  </a:lnTo>
                  <a:lnTo>
                    <a:pt x="356273" y="2643276"/>
                  </a:lnTo>
                  <a:lnTo>
                    <a:pt x="356273" y="2339746"/>
                  </a:lnTo>
                  <a:close/>
                </a:path>
                <a:path w="1318259" h="2643504">
                  <a:moveTo>
                    <a:pt x="439407" y="2175332"/>
                  </a:moveTo>
                  <a:lnTo>
                    <a:pt x="403783" y="2175332"/>
                  </a:lnTo>
                  <a:lnTo>
                    <a:pt x="403783" y="2643276"/>
                  </a:lnTo>
                  <a:lnTo>
                    <a:pt x="439407" y="2643276"/>
                  </a:lnTo>
                  <a:lnTo>
                    <a:pt x="439407" y="2175332"/>
                  </a:lnTo>
                  <a:close/>
                </a:path>
                <a:path w="1318259" h="2643504">
                  <a:moveTo>
                    <a:pt x="510667" y="518528"/>
                  </a:moveTo>
                  <a:lnTo>
                    <a:pt x="486905" y="518528"/>
                  </a:lnTo>
                  <a:lnTo>
                    <a:pt x="486905" y="2643276"/>
                  </a:lnTo>
                  <a:lnTo>
                    <a:pt x="510667" y="2643276"/>
                  </a:lnTo>
                  <a:lnTo>
                    <a:pt x="510667" y="518528"/>
                  </a:lnTo>
                  <a:close/>
                </a:path>
                <a:path w="1318259" h="2643504">
                  <a:moveTo>
                    <a:pt x="593788" y="366763"/>
                  </a:moveTo>
                  <a:lnTo>
                    <a:pt x="570039" y="366763"/>
                  </a:lnTo>
                  <a:lnTo>
                    <a:pt x="570039" y="2643276"/>
                  </a:lnTo>
                  <a:lnTo>
                    <a:pt x="593788" y="2643276"/>
                  </a:lnTo>
                  <a:lnTo>
                    <a:pt x="593788" y="366763"/>
                  </a:lnTo>
                  <a:close/>
                </a:path>
                <a:path w="1318259" h="2643504">
                  <a:moveTo>
                    <a:pt x="676922" y="784123"/>
                  </a:moveTo>
                  <a:lnTo>
                    <a:pt x="641299" y="784123"/>
                  </a:lnTo>
                  <a:lnTo>
                    <a:pt x="641299" y="2643276"/>
                  </a:lnTo>
                  <a:lnTo>
                    <a:pt x="676922" y="2643276"/>
                  </a:lnTo>
                  <a:lnTo>
                    <a:pt x="676922" y="784123"/>
                  </a:lnTo>
                  <a:close/>
                </a:path>
                <a:path w="1318259" h="2643504">
                  <a:moveTo>
                    <a:pt x="760044" y="1606194"/>
                  </a:moveTo>
                  <a:lnTo>
                    <a:pt x="724420" y="1606194"/>
                  </a:lnTo>
                  <a:lnTo>
                    <a:pt x="724420" y="2643276"/>
                  </a:lnTo>
                  <a:lnTo>
                    <a:pt x="760044" y="2643276"/>
                  </a:lnTo>
                  <a:lnTo>
                    <a:pt x="760044" y="1606194"/>
                  </a:lnTo>
                  <a:close/>
                </a:path>
                <a:path w="1318259" h="2643504">
                  <a:moveTo>
                    <a:pt x="843178" y="834720"/>
                  </a:moveTo>
                  <a:lnTo>
                    <a:pt x="807554" y="834720"/>
                  </a:lnTo>
                  <a:lnTo>
                    <a:pt x="807554" y="2643276"/>
                  </a:lnTo>
                  <a:lnTo>
                    <a:pt x="843178" y="2643276"/>
                  </a:lnTo>
                  <a:lnTo>
                    <a:pt x="843178" y="834720"/>
                  </a:lnTo>
                  <a:close/>
                </a:path>
                <a:path w="1318259" h="2643504">
                  <a:moveTo>
                    <a:pt x="914438" y="1138250"/>
                  </a:moveTo>
                  <a:lnTo>
                    <a:pt x="890689" y="1138250"/>
                  </a:lnTo>
                  <a:lnTo>
                    <a:pt x="890689" y="2643276"/>
                  </a:lnTo>
                  <a:lnTo>
                    <a:pt x="914438" y="2643276"/>
                  </a:lnTo>
                  <a:lnTo>
                    <a:pt x="914438" y="1138250"/>
                  </a:lnTo>
                  <a:close/>
                </a:path>
                <a:path w="1318259" h="2643504">
                  <a:moveTo>
                    <a:pt x="997559" y="1239431"/>
                  </a:moveTo>
                  <a:lnTo>
                    <a:pt x="961936" y="1239431"/>
                  </a:lnTo>
                  <a:lnTo>
                    <a:pt x="961936" y="2643276"/>
                  </a:lnTo>
                  <a:lnTo>
                    <a:pt x="997559" y="2643276"/>
                  </a:lnTo>
                  <a:lnTo>
                    <a:pt x="997559" y="1239431"/>
                  </a:lnTo>
                  <a:close/>
                </a:path>
                <a:path w="1318259" h="2643504">
                  <a:moveTo>
                    <a:pt x="1080693" y="2592692"/>
                  </a:moveTo>
                  <a:lnTo>
                    <a:pt x="1045070" y="2592692"/>
                  </a:lnTo>
                  <a:lnTo>
                    <a:pt x="1045070" y="2643276"/>
                  </a:lnTo>
                  <a:lnTo>
                    <a:pt x="1080693" y="2643276"/>
                  </a:lnTo>
                  <a:lnTo>
                    <a:pt x="1080693" y="2592692"/>
                  </a:lnTo>
                  <a:close/>
                </a:path>
                <a:path w="1318259" h="2643504">
                  <a:moveTo>
                    <a:pt x="1163828" y="2124735"/>
                  </a:moveTo>
                  <a:lnTo>
                    <a:pt x="1128191" y="2124735"/>
                  </a:lnTo>
                  <a:lnTo>
                    <a:pt x="1128191" y="2643276"/>
                  </a:lnTo>
                  <a:lnTo>
                    <a:pt x="1163828" y="2643276"/>
                  </a:lnTo>
                  <a:lnTo>
                    <a:pt x="1163828" y="2124735"/>
                  </a:lnTo>
                  <a:close/>
                </a:path>
                <a:path w="1318259" h="2643504">
                  <a:moveTo>
                    <a:pt x="1235075" y="0"/>
                  </a:moveTo>
                  <a:lnTo>
                    <a:pt x="1211326" y="0"/>
                  </a:lnTo>
                  <a:lnTo>
                    <a:pt x="1211326" y="2643276"/>
                  </a:lnTo>
                  <a:lnTo>
                    <a:pt x="1235075" y="2643276"/>
                  </a:lnTo>
                  <a:lnTo>
                    <a:pt x="1235075" y="0"/>
                  </a:lnTo>
                  <a:close/>
                </a:path>
                <a:path w="1318259" h="2643504">
                  <a:moveTo>
                    <a:pt x="1318209" y="1555610"/>
                  </a:moveTo>
                  <a:lnTo>
                    <a:pt x="1282585" y="1555610"/>
                  </a:lnTo>
                  <a:lnTo>
                    <a:pt x="1282585" y="2643276"/>
                  </a:lnTo>
                  <a:lnTo>
                    <a:pt x="1318209" y="2643276"/>
                  </a:lnTo>
                  <a:lnTo>
                    <a:pt x="1318209" y="1555610"/>
                  </a:lnTo>
                  <a:close/>
                </a:path>
              </a:pathLst>
            </a:custGeom>
            <a:solidFill>
              <a:srgbClr val="43682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bject 24"/>
            <p:cNvSpPr/>
            <p:nvPr/>
          </p:nvSpPr>
          <p:spPr>
            <a:xfrm>
              <a:off x="946053" y="2565974"/>
              <a:ext cx="8669655" cy="0"/>
            </a:xfrm>
            <a:custGeom>
              <a:avLst/>
              <a:gdLst/>
              <a:ahLst/>
              <a:cxnLst/>
              <a:rect l="l" t="t" r="r" b="b"/>
              <a:pathLst>
                <a:path w="8669655">
                  <a:moveTo>
                    <a:pt x="0" y="0"/>
                  </a:moveTo>
                  <a:lnTo>
                    <a:pt x="8669329" y="0"/>
                  </a:lnTo>
                </a:path>
              </a:pathLst>
            </a:custGeom>
            <a:ln w="1265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bject 25"/>
            <p:cNvSpPr/>
            <p:nvPr/>
          </p:nvSpPr>
          <p:spPr>
            <a:xfrm>
              <a:off x="1854543" y="2407805"/>
              <a:ext cx="7660005" cy="3263265"/>
            </a:xfrm>
            <a:custGeom>
              <a:avLst/>
              <a:gdLst/>
              <a:ahLst/>
              <a:cxnLst/>
              <a:rect l="l" t="t" r="r" b="b"/>
              <a:pathLst>
                <a:path w="7660005" h="3263265">
                  <a:moveTo>
                    <a:pt x="35623" y="3212414"/>
                  </a:moveTo>
                  <a:lnTo>
                    <a:pt x="0" y="3212414"/>
                  </a:lnTo>
                  <a:lnTo>
                    <a:pt x="0" y="3262998"/>
                  </a:lnTo>
                  <a:lnTo>
                    <a:pt x="35623" y="3262998"/>
                  </a:lnTo>
                  <a:lnTo>
                    <a:pt x="35623" y="3212414"/>
                  </a:lnTo>
                  <a:close/>
                </a:path>
                <a:path w="7660005" h="3263265">
                  <a:moveTo>
                    <a:pt x="190004" y="3212414"/>
                  </a:moveTo>
                  <a:lnTo>
                    <a:pt x="154381" y="3212414"/>
                  </a:lnTo>
                  <a:lnTo>
                    <a:pt x="154381" y="3262998"/>
                  </a:lnTo>
                  <a:lnTo>
                    <a:pt x="190004" y="3262998"/>
                  </a:lnTo>
                  <a:lnTo>
                    <a:pt x="190004" y="3212414"/>
                  </a:lnTo>
                  <a:close/>
                </a:path>
                <a:path w="7660005" h="3263265">
                  <a:moveTo>
                    <a:pt x="273138" y="3161817"/>
                  </a:moveTo>
                  <a:lnTo>
                    <a:pt x="237502" y="3161817"/>
                  </a:lnTo>
                  <a:lnTo>
                    <a:pt x="237502" y="3262998"/>
                  </a:lnTo>
                  <a:lnTo>
                    <a:pt x="273138" y="3262998"/>
                  </a:lnTo>
                  <a:lnTo>
                    <a:pt x="273138" y="3161817"/>
                  </a:lnTo>
                  <a:close/>
                </a:path>
                <a:path w="7660005" h="3263265">
                  <a:moveTo>
                    <a:pt x="427520" y="3212414"/>
                  </a:moveTo>
                  <a:lnTo>
                    <a:pt x="403771" y="3212414"/>
                  </a:lnTo>
                  <a:lnTo>
                    <a:pt x="403771" y="3262998"/>
                  </a:lnTo>
                  <a:lnTo>
                    <a:pt x="427520" y="3262998"/>
                  </a:lnTo>
                  <a:lnTo>
                    <a:pt x="427520" y="3212414"/>
                  </a:lnTo>
                  <a:close/>
                </a:path>
                <a:path w="7660005" h="3263265">
                  <a:moveTo>
                    <a:pt x="676910" y="3212414"/>
                  </a:moveTo>
                  <a:lnTo>
                    <a:pt x="641286" y="3212414"/>
                  </a:lnTo>
                  <a:lnTo>
                    <a:pt x="641286" y="3262998"/>
                  </a:lnTo>
                  <a:lnTo>
                    <a:pt x="676910" y="3262998"/>
                  </a:lnTo>
                  <a:lnTo>
                    <a:pt x="676910" y="3212414"/>
                  </a:lnTo>
                  <a:close/>
                </a:path>
                <a:path w="7660005" h="3263265">
                  <a:moveTo>
                    <a:pt x="831291" y="3161817"/>
                  </a:moveTo>
                  <a:lnTo>
                    <a:pt x="807542" y="3161817"/>
                  </a:lnTo>
                  <a:lnTo>
                    <a:pt x="807542" y="3262998"/>
                  </a:lnTo>
                  <a:lnTo>
                    <a:pt x="831291" y="3262998"/>
                  </a:lnTo>
                  <a:lnTo>
                    <a:pt x="831291" y="3161817"/>
                  </a:lnTo>
                  <a:close/>
                </a:path>
                <a:path w="7660005" h="3263265">
                  <a:moveTo>
                    <a:pt x="1080681" y="3212414"/>
                  </a:moveTo>
                  <a:lnTo>
                    <a:pt x="1045057" y="3212414"/>
                  </a:lnTo>
                  <a:lnTo>
                    <a:pt x="1045057" y="3262998"/>
                  </a:lnTo>
                  <a:lnTo>
                    <a:pt x="1080681" y="3262998"/>
                  </a:lnTo>
                  <a:lnTo>
                    <a:pt x="1080681" y="3212414"/>
                  </a:lnTo>
                  <a:close/>
                </a:path>
                <a:path w="7660005" h="3263265">
                  <a:moveTo>
                    <a:pt x="1235062" y="3212414"/>
                  </a:moveTo>
                  <a:lnTo>
                    <a:pt x="1199438" y="3212414"/>
                  </a:lnTo>
                  <a:lnTo>
                    <a:pt x="1199438" y="3262998"/>
                  </a:lnTo>
                  <a:lnTo>
                    <a:pt x="1235062" y="3262998"/>
                  </a:lnTo>
                  <a:lnTo>
                    <a:pt x="1235062" y="3212414"/>
                  </a:lnTo>
                  <a:close/>
                </a:path>
                <a:path w="7660005" h="3263265">
                  <a:moveTo>
                    <a:pt x="1318196" y="3161817"/>
                  </a:moveTo>
                  <a:lnTo>
                    <a:pt x="1282573" y="3161817"/>
                  </a:lnTo>
                  <a:lnTo>
                    <a:pt x="1282573" y="3262998"/>
                  </a:lnTo>
                  <a:lnTo>
                    <a:pt x="1318196" y="3262998"/>
                  </a:lnTo>
                  <a:lnTo>
                    <a:pt x="1318196" y="3161817"/>
                  </a:lnTo>
                  <a:close/>
                </a:path>
                <a:path w="7660005" h="3263265">
                  <a:moveTo>
                    <a:pt x="1401330" y="3212414"/>
                  </a:moveTo>
                  <a:lnTo>
                    <a:pt x="1365694" y="3212414"/>
                  </a:lnTo>
                  <a:lnTo>
                    <a:pt x="1365694" y="3262998"/>
                  </a:lnTo>
                  <a:lnTo>
                    <a:pt x="1401330" y="3262998"/>
                  </a:lnTo>
                  <a:lnTo>
                    <a:pt x="1401330" y="3212414"/>
                  </a:lnTo>
                  <a:close/>
                </a:path>
                <a:path w="7660005" h="3263265">
                  <a:moveTo>
                    <a:pt x="1721967" y="3111233"/>
                  </a:moveTo>
                  <a:lnTo>
                    <a:pt x="1686344" y="3111233"/>
                  </a:lnTo>
                  <a:lnTo>
                    <a:pt x="1686344" y="3262998"/>
                  </a:lnTo>
                  <a:lnTo>
                    <a:pt x="1721967" y="3262998"/>
                  </a:lnTo>
                  <a:lnTo>
                    <a:pt x="1721967" y="3111233"/>
                  </a:lnTo>
                  <a:close/>
                </a:path>
                <a:path w="7660005" h="3263265">
                  <a:moveTo>
                    <a:pt x="1876348" y="3060649"/>
                  </a:moveTo>
                  <a:lnTo>
                    <a:pt x="1840725" y="3060649"/>
                  </a:lnTo>
                  <a:lnTo>
                    <a:pt x="1840725" y="3262998"/>
                  </a:lnTo>
                  <a:lnTo>
                    <a:pt x="1876348" y="3262998"/>
                  </a:lnTo>
                  <a:lnTo>
                    <a:pt x="1876348" y="3060649"/>
                  </a:lnTo>
                  <a:close/>
                </a:path>
                <a:path w="7660005" h="3263265">
                  <a:moveTo>
                    <a:pt x="1959483" y="2959468"/>
                  </a:moveTo>
                  <a:lnTo>
                    <a:pt x="1923859" y="2959468"/>
                  </a:lnTo>
                  <a:lnTo>
                    <a:pt x="1923859" y="3262998"/>
                  </a:lnTo>
                  <a:lnTo>
                    <a:pt x="1959483" y="3262998"/>
                  </a:lnTo>
                  <a:lnTo>
                    <a:pt x="1959483" y="2959468"/>
                  </a:lnTo>
                  <a:close/>
                </a:path>
                <a:path w="7660005" h="3263265">
                  <a:moveTo>
                    <a:pt x="2196998" y="3060649"/>
                  </a:moveTo>
                  <a:lnTo>
                    <a:pt x="2161375" y="3060649"/>
                  </a:lnTo>
                  <a:lnTo>
                    <a:pt x="2161375" y="3262998"/>
                  </a:lnTo>
                  <a:lnTo>
                    <a:pt x="2196998" y="3262998"/>
                  </a:lnTo>
                  <a:lnTo>
                    <a:pt x="2196998" y="3060649"/>
                  </a:lnTo>
                  <a:close/>
                </a:path>
                <a:path w="7660005" h="3263265">
                  <a:moveTo>
                    <a:pt x="2280120" y="3060649"/>
                  </a:moveTo>
                  <a:lnTo>
                    <a:pt x="2244496" y="3060649"/>
                  </a:lnTo>
                  <a:lnTo>
                    <a:pt x="2244496" y="3262998"/>
                  </a:lnTo>
                  <a:lnTo>
                    <a:pt x="2280120" y="3262998"/>
                  </a:lnTo>
                  <a:lnTo>
                    <a:pt x="2280120" y="3060649"/>
                  </a:lnTo>
                  <a:close/>
                </a:path>
                <a:path w="7660005" h="3263265">
                  <a:moveTo>
                    <a:pt x="2363254" y="3212414"/>
                  </a:moveTo>
                  <a:lnTo>
                    <a:pt x="2327630" y="3212414"/>
                  </a:lnTo>
                  <a:lnTo>
                    <a:pt x="2327630" y="3262998"/>
                  </a:lnTo>
                  <a:lnTo>
                    <a:pt x="2363254" y="3262998"/>
                  </a:lnTo>
                  <a:lnTo>
                    <a:pt x="2363254" y="3212414"/>
                  </a:lnTo>
                  <a:close/>
                </a:path>
                <a:path w="7660005" h="3263265">
                  <a:moveTo>
                    <a:pt x="5973470" y="0"/>
                  </a:moveTo>
                  <a:lnTo>
                    <a:pt x="5937834" y="0"/>
                  </a:lnTo>
                  <a:lnTo>
                    <a:pt x="5937834" y="3262998"/>
                  </a:lnTo>
                  <a:lnTo>
                    <a:pt x="5973470" y="3262998"/>
                  </a:lnTo>
                  <a:lnTo>
                    <a:pt x="5973470" y="0"/>
                  </a:lnTo>
                  <a:close/>
                </a:path>
                <a:path w="7660005" h="3263265">
                  <a:moveTo>
                    <a:pt x="6056592" y="2845638"/>
                  </a:moveTo>
                  <a:lnTo>
                    <a:pt x="6020968" y="2845638"/>
                  </a:lnTo>
                  <a:lnTo>
                    <a:pt x="6020968" y="3262998"/>
                  </a:lnTo>
                  <a:lnTo>
                    <a:pt x="6056592" y="3262998"/>
                  </a:lnTo>
                  <a:lnTo>
                    <a:pt x="6056592" y="2845638"/>
                  </a:lnTo>
                  <a:close/>
                </a:path>
                <a:path w="7660005" h="3263265">
                  <a:moveTo>
                    <a:pt x="6127851" y="2023567"/>
                  </a:moveTo>
                  <a:lnTo>
                    <a:pt x="6104102" y="2023567"/>
                  </a:lnTo>
                  <a:lnTo>
                    <a:pt x="6104102" y="3262998"/>
                  </a:lnTo>
                  <a:lnTo>
                    <a:pt x="6127851" y="3262998"/>
                  </a:lnTo>
                  <a:lnTo>
                    <a:pt x="6127851" y="2023567"/>
                  </a:lnTo>
                  <a:close/>
                </a:path>
                <a:path w="7660005" h="3263265">
                  <a:moveTo>
                    <a:pt x="6294107" y="3161817"/>
                  </a:moveTo>
                  <a:lnTo>
                    <a:pt x="6258484" y="3161817"/>
                  </a:lnTo>
                  <a:lnTo>
                    <a:pt x="6258484" y="3262998"/>
                  </a:lnTo>
                  <a:lnTo>
                    <a:pt x="6294107" y="3262998"/>
                  </a:lnTo>
                  <a:lnTo>
                    <a:pt x="6294107" y="3161817"/>
                  </a:lnTo>
                  <a:close/>
                </a:path>
                <a:path w="7660005" h="3263265">
                  <a:moveTo>
                    <a:pt x="6377241" y="1340612"/>
                  </a:moveTo>
                  <a:lnTo>
                    <a:pt x="6341605" y="1340612"/>
                  </a:lnTo>
                  <a:lnTo>
                    <a:pt x="6341605" y="3262998"/>
                  </a:lnTo>
                  <a:lnTo>
                    <a:pt x="6377241" y="3262998"/>
                  </a:lnTo>
                  <a:lnTo>
                    <a:pt x="6377241" y="1340612"/>
                  </a:lnTo>
                  <a:close/>
                </a:path>
                <a:path w="7660005" h="3263265">
                  <a:moveTo>
                    <a:pt x="6448488" y="1757972"/>
                  </a:moveTo>
                  <a:lnTo>
                    <a:pt x="6424739" y="1757972"/>
                  </a:lnTo>
                  <a:lnTo>
                    <a:pt x="6424739" y="3262998"/>
                  </a:lnTo>
                  <a:lnTo>
                    <a:pt x="6448488" y="3262998"/>
                  </a:lnTo>
                  <a:lnTo>
                    <a:pt x="6448488" y="1757972"/>
                  </a:lnTo>
                  <a:close/>
                </a:path>
                <a:path w="7660005" h="3263265">
                  <a:moveTo>
                    <a:pt x="6531623" y="1239431"/>
                  </a:moveTo>
                  <a:lnTo>
                    <a:pt x="6495999" y="1239431"/>
                  </a:lnTo>
                  <a:lnTo>
                    <a:pt x="6495999" y="3262998"/>
                  </a:lnTo>
                  <a:lnTo>
                    <a:pt x="6531623" y="3262998"/>
                  </a:lnTo>
                  <a:lnTo>
                    <a:pt x="6531623" y="1239431"/>
                  </a:lnTo>
                  <a:close/>
                </a:path>
                <a:path w="7660005" h="3263265">
                  <a:moveTo>
                    <a:pt x="6614757" y="3060649"/>
                  </a:moveTo>
                  <a:lnTo>
                    <a:pt x="6579121" y="3060649"/>
                  </a:lnTo>
                  <a:lnTo>
                    <a:pt x="6579121" y="3262998"/>
                  </a:lnTo>
                  <a:lnTo>
                    <a:pt x="6614757" y="3262998"/>
                  </a:lnTo>
                  <a:lnTo>
                    <a:pt x="6614757" y="3060649"/>
                  </a:lnTo>
                  <a:close/>
                </a:path>
                <a:path w="7660005" h="3263265">
                  <a:moveTo>
                    <a:pt x="6697878" y="3111233"/>
                  </a:moveTo>
                  <a:lnTo>
                    <a:pt x="6662255" y="3111233"/>
                  </a:lnTo>
                  <a:lnTo>
                    <a:pt x="6662255" y="3262998"/>
                  </a:lnTo>
                  <a:lnTo>
                    <a:pt x="6697878" y="3262998"/>
                  </a:lnTo>
                  <a:lnTo>
                    <a:pt x="6697878" y="3111233"/>
                  </a:lnTo>
                  <a:close/>
                </a:path>
                <a:path w="7660005" h="3263265">
                  <a:moveTo>
                    <a:pt x="6769138" y="0"/>
                  </a:moveTo>
                  <a:lnTo>
                    <a:pt x="6745389" y="0"/>
                  </a:lnTo>
                  <a:lnTo>
                    <a:pt x="6745389" y="3262998"/>
                  </a:lnTo>
                  <a:lnTo>
                    <a:pt x="6769138" y="3262998"/>
                  </a:lnTo>
                  <a:lnTo>
                    <a:pt x="6769138" y="0"/>
                  </a:lnTo>
                  <a:close/>
                </a:path>
                <a:path w="7660005" h="3263265">
                  <a:moveTo>
                    <a:pt x="6935394" y="1555610"/>
                  </a:moveTo>
                  <a:lnTo>
                    <a:pt x="6899770" y="1555610"/>
                  </a:lnTo>
                  <a:lnTo>
                    <a:pt x="6899770" y="3262998"/>
                  </a:lnTo>
                  <a:lnTo>
                    <a:pt x="6935394" y="3262998"/>
                  </a:lnTo>
                  <a:lnTo>
                    <a:pt x="6935394" y="1555610"/>
                  </a:lnTo>
                  <a:close/>
                </a:path>
                <a:path w="7660005" h="3263265">
                  <a:moveTo>
                    <a:pt x="7018528" y="2491511"/>
                  </a:moveTo>
                  <a:lnTo>
                    <a:pt x="6982892" y="2491511"/>
                  </a:lnTo>
                  <a:lnTo>
                    <a:pt x="6982892" y="3262998"/>
                  </a:lnTo>
                  <a:lnTo>
                    <a:pt x="7018528" y="3262998"/>
                  </a:lnTo>
                  <a:lnTo>
                    <a:pt x="7018528" y="2491511"/>
                  </a:lnTo>
                  <a:close/>
                </a:path>
                <a:path w="7660005" h="3263265">
                  <a:moveTo>
                    <a:pt x="7089775" y="1138250"/>
                  </a:moveTo>
                  <a:lnTo>
                    <a:pt x="7066026" y="1138250"/>
                  </a:lnTo>
                  <a:lnTo>
                    <a:pt x="7066026" y="3262998"/>
                  </a:lnTo>
                  <a:lnTo>
                    <a:pt x="7089775" y="3262998"/>
                  </a:lnTo>
                  <a:lnTo>
                    <a:pt x="7089775" y="1138250"/>
                  </a:lnTo>
                  <a:close/>
                </a:path>
                <a:path w="7660005" h="3263265">
                  <a:moveTo>
                    <a:pt x="7172909" y="885304"/>
                  </a:moveTo>
                  <a:lnTo>
                    <a:pt x="7149160" y="885304"/>
                  </a:lnTo>
                  <a:lnTo>
                    <a:pt x="7149160" y="3262998"/>
                  </a:lnTo>
                  <a:lnTo>
                    <a:pt x="7172909" y="3262998"/>
                  </a:lnTo>
                  <a:lnTo>
                    <a:pt x="7172909" y="885304"/>
                  </a:lnTo>
                  <a:close/>
                </a:path>
                <a:path w="7660005" h="3263265">
                  <a:moveTo>
                    <a:pt x="7256043" y="935901"/>
                  </a:moveTo>
                  <a:lnTo>
                    <a:pt x="7220407" y="935901"/>
                  </a:lnTo>
                  <a:lnTo>
                    <a:pt x="7220407" y="3262998"/>
                  </a:lnTo>
                  <a:lnTo>
                    <a:pt x="7256043" y="3262998"/>
                  </a:lnTo>
                  <a:lnTo>
                    <a:pt x="7256043" y="935901"/>
                  </a:lnTo>
                  <a:close/>
                </a:path>
                <a:path w="7660005" h="3263265">
                  <a:moveTo>
                    <a:pt x="7339165" y="1606207"/>
                  </a:moveTo>
                  <a:lnTo>
                    <a:pt x="7303541" y="1606207"/>
                  </a:lnTo>
                  <a:lnTo>
                    <a:pt x="7303541" y="3262998"/>
                  </a:lnTo>
                  <a:lnTo>
                    <a:pt x="7339165" y="3262998"/>
                  </a:lnTo>
                  <a:lnTo>
                    <a:pt x="7339165" y="1606207"/>
                  </a:lnTo>
                  <a:close/>
                </a:path>
                <a:path w="7660005" h="3263265">
                  <a:moveTo>
                    <a:pt x="7422299" y="1454442"/>
                  </a:moveTo>
                  <a:lnTo>
                    <a:pt x="7386675" y="1454442"/>
                  </a:lnTo>
                  <a:lnTo>
                    <a:pt x="7386675" y="3262998"/>
                  </a:lnTo>
                  <a:lnTo>
                    <a:pt x="7422299" y="3262998"/>
                  </a:lnTo>
                  <a:lnTo>
                    <a:pt x="7422299" y="1454442"/>
                  </a:lnTo>
                  <a:close/>
                </a:path>
                <a:path w="7660005" h="3263265">
                  <a:moveTo>
                    <a:pt x="7493546" y="3212414"/>
                  </a:moveTo>
                  <a:lnTo>
                    <a:pt x="7469797" y="3212414"/>
                  </a:lnTo>
                  <a:lnTo>
                    <a:pt x="7469797" y="3262998"/>
                  </a:lnTo>
                  <a:lnTo>
                    <a:pt x="7493546" y="3262998"/>
                  </a:lnTo>
                  <a:lnTo>
                    <a:pt x="7493546" y="3212414"/>
                  </a:lnTo>
                  <a:close/>
                </a:path>
                <a:path w="7660005" h="3263265">
                  <a:moveTo>
                    <a:pt x="7576680" y="3010052"/>
                  </a:moveTo>
                  <a:lnTo>
                    <a:pt x="7541057" y="3010052"/>
                  </a:lnTo>
                  <a:lnTo>
                    <a:pt x="7541057" y="3262998"/>
                  </a:lnTo>
                  <a:lnTo>
                    <a:pt x="7576680" y="3262998"/>
                  </a:lnTo>
                  <a:lnTo>
                    <a:pt x="7576680" y="3010052"/>
                  </a:lnTo>
                  <a:close/>
                </a:path>
                <a:path w="7660005" h="3263265">
                  <a:moveTo>
                    <a:pt x="7659814" y="2693873"/>
                  </a:moveTo>
                  <a:lnTo>
                    <a:pt x="7624191" y="2693873"/>
                  </a:lnTo>
                  <a:lnTo>
                    <a:pt x="7624191" y="3262998"/>
                  </a:lnTo>
                  <a:lnTo>
                    <a:pt x="7659814" y="3262998"/>
                  </a:lnTo>
                  <a:lnTo>
                    <a:pt x="7659814" y="2693873"/>
                  </a:lnTo>
                  <a:close/>
                </a:path>
              </a:pathLst>
            </a:custGeom>
            <a:solidFill>
              <a:srgbClr val="43682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bject 26"/>
            <p:cNvSpPr/>
            <p:nvPr/>
          </p:nvSpPr>
          <p:spPr>
            <a:xfrm>
              <a:off x="946053" y="2047436"/>
              <a:ext cx="8669655" cy="3667760"/>
            </a:xfrm>
            <a:custGeom>
              <a:avLst/>
              <a:gdLst/>
              <a:ahLst/>
              <a:cxnLst/>
              <a:rect l="l" t="t" r="r" b="b"/>
              <a:pathLst>
                <a:path w="8669655" h="3667760">
                  <a:moveTo>
                    <a:pt x="0" y="3629686"/>
                  </a:moveTo>
                  <a:lnTo>
                    <a:pt x="8669329" y="3629686"/>
                  </a:lnTo>
                </a:path>
                <a:path w="8669655" h="3667760">
                  <a:moveTo>
                    <a:pt x="0" y="3629686"/>
                  </a:moveTo>
                  <a:lnTo>
                    <a:pt x="0" y="3667628"/>
                  </a:lnTo>
                </a:path>
                <a:path w="8669655" h="3667760">
                  <a:moveTo>
                    <a:pt x="166259" y="3629686"/>
                  </a:moveTo>
                  <a:lnTo>
                    <a:pt x="166259" y="3667628"/>
                  </a:lnTo>
                </a:path>
                <a:path w="8669655" h="3667760">
                  <a:moveTo>
                    <a:pt x="320643" y="3629686"/>
                  </a:moveTo>
                  <a:lnTo>
                    <a:pt x="320643" y="3667628"/>
                  </a:lnTo>
                </a:path>
                <a:path w="8669655" h="3667760">
                  <a:moveTo>
                    <a:pt x="486903" y="3629686"/>
                  </a:moveTo>
                  <a:lnTo>
                    <a:pt x="486903" y="3667628"/>
                  </a:lnTo>
                </a:path>
                <a:path w="8669655" h="3667760">
                  <a:moveTo>
                    <a:pt x="641287" y="3629686"/>
                  </a:moveTo>
                  <a:lnTo>
                    <a:pt x="641287" y="3667628"/>
                  </a:lnTo>
                </a:path>
                <a:path w="8669655" h="3667760">
                  <a:moveTo>
                    <a:pt x="807546" y="3629686"/>
                  </a:moveTo>
                  <a:lnTo>
                    <a:pt x="807546" y="3667628"/>
                  </a:lnTo>
                </a:path>
                <a:path w="8669655" h="3667760">
                  <a:moveTo>
                    <a:pt x="962009" y="3629686"/>
                  </a:moveTo>
                  <a:lnTo>
                    <a:pt x="962009" y="3667628"/>
                  </a:lnTo>
                </a:path>
                <a:path w="8669655" h="3667760">
                  <a:moveTo>
                    <a:pt x="1128269" y="3629686"/>
                  </a:moveTo>
                  <a:lnTo>
                    <a:pt x="1128269" y="3667628"/>
                  </a:lnTo>
                </a:path>
                <a:path w="8669655" h="3667760">
                  <a:moveTo>
                    <a:pt x="1282653" y="3629686"/>
                  </a:moveTo>
                  <a:lnTo>
                    <a:pt x="1282653" y="3667628"/>
                  </a:lnTo>
                </a:path>
                <a:path w="8669655" h="3667760">
                  <a:moveTo>
                    <a:pt x="1448912" y="3629686"/>
                  </a:moveTo>
                  <a:lnTo>
                    <a:pt x="1448912" y="3667628"/>
                  </a:lnTo>
                </a:path>
                <a:path w="8669655" h="3667760">
                  <a:moveTo>
                    <a:pt x="1603296" y="3629686"/>
                  </a:moveTo>
                  <a:lnTo>
                    <a:pt x="1603296" y="3667628"/>
                  </a:lnTo>
                </a:path>
                <a:path w="8669655" h="3667760">
                  <a:moveTo>
                    <a:pt x="1769556" y="3629686"/>
                  </a:moveTo>
                  <a:lnTo>
                    <a:pt x="1769556" y="3667628"/>
                  </a:lnTo>
                </a:path>
                <a:path w="8669655" h="3667760">
                  <a:moveTo>
                    <a:pt x="1923940" y="3629686"/>
                  </a:moveTo>
                  <a:lnTo>
                    <a:pt x="1923940" y="3667628"/>
                  </a:lnTo>
                </a:path>
                <a:path w="8669655" h="3667760">
                  <a:moveTo>
                    <a:pt x="2090199" y="3629686"/>
                  </a:moveTo>
                  <a:lnTo>
                    <a:pt x="2090199" y="3667628"/>
                  </a:lnTo>
                </a:path>
                <a:path w="8669655" h="3667760">
                  <a:moveTo>
                    <a:pt x="2244583" y="3629686"/>
                  </a:moveTo>
                  <a:lnTo>
                    <a:pt x="2244583" y="3667628"/>
                  </a:lnTo>
                </a:path>
                <a:path w="8669655" h="3667760">
                  <a:moveTo>
                    <a:pt x="2410843" y="3629686"/>
                  </a:moveTo>
                  <a:lnTo>
                    <a:pt x="2410843" y="3667628"/>
                  </a:lnTo>
                </a:path>
                <a:path w="8669655" h="3667760">
                  <a:moveTo>
                    <a:pt x="2565227" y="3629686"/>
                  </a:moveTo>
                  <a:lnTo>
                    <a:pt x="2565227" y="3667628"/>
                  </a:lnTo>
                </a:path>
                <a:path w="8669655" h="3667760">
                  <a:moveTo>
                    <a:pt x="2731486" y="3629686"/>
                  </a:moveTo>
                  <a:lnTo>
                    <a:pt x="2731486" y="3667628"/>
                  </a:lnTo>
                </a:path>
                <a:path w="8669655" h="3667760">
                  <a:moveTo>
                    <a:pt x="2885870" y="3629686"/>
                  </a:moveTo>
                  <a:lnTo>
                    <a:pt x="2885870" y="3667628"/>
                  </a:lnTo>
                </a:path>
                <a:path w="8669655" h="3667760">
                  <a:moveTo>
                    <a:pt x="3052130" y="3629686"/>
                  </a:moveTo>
                  <a:lnTo>
                    <a:pt x="3052130" y="3667628"/>
                  </a:lnTo>
                </a:path>
                <a:path w="8669655" h="3667760">
                  <a:moveTo>
                    <a:pt x="3206514" y="3629686"/>
                  </a:moveTo>
                  <a:lnTo>
                    <a:pt x="3206514" y="3667628"/>
                  </a:lnTo>
                </a:path>
                <a:path w="8669655" h="3667760">
                  <a:moveTo>
                    <a:pt x="3372773" y="3629686"/>
                  </a:moveTo>
                  <a:lnTo>
                    <a:pt x="3372773" y="3667628"/>
                  </a:lnTo>
                </a:path>
                <a:path w="8669655" h="3667760">
                  <a:moveTo>
                    <a:pt x="3527157" y="3629686"/>
                  </a:moveTo>
                  <a:lnTo>
                    <a:pt x="3527157" y="3667628"/>
                  </a:lnTo>
                </a:path>
                <a:path w="8669655" h="3667760">
                  <a:moveTo>
                    <a:pt x="3693417" y="3629686"/>
                  </a:moveTo>
                  <a:lnTo>
                    <a:pt x="3693417" y="3667628"/>
                  </a:lnTo>
                </a:path>
                <a:path w="8669655" h="3667760">
                  <a:moveTo>
                    <a:pt x="3859676" y="3629686"/>
                  </a:moveTo>
                  <a:lnTo>
                    <a:pt x="3859676" y="3667628"/>
                  </a:lnTo>
                </a:path>
                <a:path w="8669655" h="3667760">
                  <a:moveTo>
                    <a:pt x="4014060" y="3629686"/>
                  </a:moveTo>
                  <a:lnTo>
                    <a:pt x="4014060" y="3667628"/>
                  </a:lnTo>
                </a:path>
                <a:path w="8669655" h="3667760">
                  <a:moveTo>
                    <a:pt x="4180320" y="3629686"/>
                  </a:moveTo>
                  <a:lnTo>
                    <a:pt x="4180320" y="3667628"/>
                  </a:lnTo>
                </a:path>
                <a:path w="8669655" h="3667760">
                  <a:moveTo>
                    <a:pt x="4334704" y="3629686"/>
                  </a:moveTo>
                  <a:lnTo>
                    <a:pt x="4334704" y="3667628"/>
                  </a:lnTo>
                </a:path>
                <a:path w="8669655" h="3667760">
                  <a:moveTo>
                    <a:pt x="4500963" y="3629686"/>
                  </a:moveTo>
                  <a:lnTo>
                    <a:pt x="4500963" y="3667628"/>
                  </a:lnTo>
                </a:path>
                <a:path w="8669655" h="3667760">
                  <a:moveTo>
                    <a:pt x="4655347" y="3629686"/>
                  </a:moveTo>
                  <a:lnTo>
                    <a:pt x="4655347" y="3667628"/>
                  </a:lnTo>
                </a:path>
                <a:path w="8669655" h="3667760">
                  <a:moveTo>
                    <a:pt x="4821607" y="3629686"/>
                  </a:moveTo>
                  <a:lnTo>
                    <a:pt x="4821607" y="3667628"/>
                  </a:lnTo>
                </a:path>
                <a:path w="8669655" h="3667760">
                  <a:moveTo>
                    <a:pt x="4975991" y="3629686"/>
                  </a:moveTo>
                  <a:lnTo>
                    <a:pt x="4975991" y="3667628"/>
                  </a:lnTo>
                </a:path>
                <a:path w="8669655" h="3667760">
                  <a:moveTo>
                    <a:pt x="5142250" y="3629686"/>
                  </a:moveTo>
                  <a:lnTo>
                    <a:pt x="5142250" y="3667628"/>
                  </a:lnTo>
                </a:path>
                <a:path w="8669655" h="3667760">
                  <a:moveTo>
                    <a:pt x="5296634" y="3629686"/>
                  </a:moveTo>
                  <a:lnTo>
                    <a:pt x="5296634" y="3667628"/>
                  </a:lnTo>
                </a:path>
                <a:path w="8669655" h="3667760">
                  <a:moveTo>
                    <a:pt x="5462894" y="3629686"/>
                  </a:moveTo>
                  <a:lnTo>
                    <a:pt x="5462894" y="3667628"/>
                  </a:lnTo>
                </a:path>
                <a:path w="8669655" h="3667760">
                  <a:moveTo>
                    <a:pt x="5617278" y="3629686"/>
                  </a:moveTo>
                  <a:lnTo>
                    <a:pt x="5617278" y="3667628"/>
                  </a:lnTo>
                </a:path>
                <a:path w="8669655" h="3667760">
                  <a:moveTo>
                    <a:pt x="5783538" y="3629686"/>
                  </a:moveTo>
                  <a:lnTo>
                    <a:pt x="5783538" y="3667628"/>
                  </a:lnTo>
                </a:path>
                <a:path w="8669655" h="3667760">
                  <a:moveTo>
                    <a:pt x="5937921" y="3629686"/>
                  </a:moveTo>
                  <a:lnTo>
                    <a:pt x="5937921" y="3667628"/>
                  </a:lnTo>
                </a:path>
                <a:path w="8669655" h="3667760">
                  <a:moveTo>
                    <a:pt x="6104181" y="3629686"/>
                  </a:moveTo>
                  <a:lnTo>
                    <a:pt x="6104181" y="3667628"/>
                  </a:lnTo>
                </a:path>
                <a:path w="8669655" h="3667760">
                  <a:moveTo>
                    <a:pt x="6258565" y="3629686"/>
                  </a:moveTo>
                  <a:lnTo>
                    <a:pt x="6258565" y="3667628"/>
                  </a:lnTo>
                </a:path>
                <a:path w="8669655" h="3667760">
                  <a:moveTo>
                    <a:pt x="6424825" y="3629686"/>
                  </a:moveTo>
                  <a:lnTo>
                    <a:pt x="6424825" y="3667628"/>
                  </a:lnTo>
                </a:path>
                <a:path w="8669655" h="3667760">
                  <a:moveTo>
                    <a:pt x="6579208" y="3629686"/>
                  </a:moveTo>
                  <a:lnTo>
                    <a:pt x="6579208" y="3667628"/>
                  </a:lnTo>
                </a:path>
                <a:path w="8669655" h="3667760">
                  <a:moveTo>
                    <a:pt x="6745468" y="3629686"/>
                  </a:moveTo>
                  <a:lnTo>
                    <a:pt x="6745468" y="3667628"/>
                  </a:lnTo>
                </a:path>
                <a:path w="8669655" h="3667760">
                  <a:moveTo>
                    <a:pt x="6899852" y="3629686"/>
                  </a:moveTo>
                  <a:lnTo>
                    <a:pt x="6899852" y="3667628"/>
                  </a:lnTo>
                </a:path>
                <a:path w="8669655" h="3667760">
                  <a:moveTo>
                    <a:pt x="7066112" y="3629686"/>
                  </a:moveTo>
                  <a:lnTo>
                    <a:pt x="7066112" y="3667628"/>
                  </a:lnTo>
                </a:path>
                <a:path w="8669655" h="3667760">
                  <a:moveTo>
                    <a:pt x="7220495" y="3629686"/>
                  </a:moveTo>
                  <a:lnTo>
                    <a:pt x="7220495" y="3667628"/>
                  </a:lnTo>
                </a:path>
                <a:path w="8669655" h="3667760">
                  <a:moveTo>
                    <a:pt x="7386755" y="3629686"/>
                  </a:moveTo>
                  <a:lnTo>
                    <a:pt x="7386755" y="3667628"/>
                  </a:lnTo>
                </a:path>
                <a:path w="8669655" h="3667760">
                  <a:moveTo>
                    <a:pt x="7541139" y="3629686"/>
                  </a:moveTo>
                  <a:lnTo>
                    <a:pt x="7541139" y="3667628"/>
                  </a:lnTo>
                </a:path>
                <a:path w="8669655" h="3667760">
                  <a:moveTo>
                    <a:pt x="7707399" y="3629686"/>
                  </a:moveTo>
                  <a:lnTo>
                    <a:pt x="7707399" y="3667628"/>
                  </a:lnTo>
                </a:path>
                <a:path w="8669655" h="3667760">
                  <a:moveTo>
                    <a:pt x="7861782" y="3629686"/>
                  </a:moveTo>
                  <a:lnTo>
                    <a:pt x="7861782" y="3667628"/>
                  </a:lnTo>
                </a:path>
                <a:path w="8669655" h="3667760">
                  <a:moveTo>
                    <a:pt x="8028042" y="3629686"/>
                  </a:moveTo>
                  <a:lnTo>
                    <a:pt x="8028042" y="3667628"/>
                  </a:lnTo>
                </a:path>
                <a:path w="8669655" h="3667760">
                  <a:moveTo>
                    <a:pt x="8194302" y="3629686"/>
                  </a:moveTo>
                  <a:lnTo>
                    <a:pt x="8194302" y="3667628"/>
                  </a:lnTo>
                </a:path>
                <a:path w="8669655" h="3667760">
                  <a:moveTo>
                    <a:pt x="8348686" y="3629686"/>
                  </a:moveTo>
                  <a:lnTo>
                    <a:pt x="8348686" y="3667628"/>
                  </a:lnTo>
                </a:path>
                <a:path w="8669655" h="3667760">
                  <a:moveTo>
                    <a:pt x="8514945" y="3629686"/>
                  </a:moveTo>
                  <a:lnTo>
                    <a:pt x="8514945" y="3667628"/>
                  </a:lnTo>
                </a:path>
                <a:path w="8669655" h="3667760">
                  <a:moveTo>
                    <a:pt x="8669329" y="3629686"/>
                  </a:moveTo>
                  <a:lnTo>
                    <a:pt x="8669329" y="3667628"/>
                  </a:lnTo>
                </a:path>
                <a:path w="8669655" h="3667760">
                  <a:moveTo>
                    <a:pt x="0" y="0"/>
                  </a:moveTo>
                  <a:lnTo>
                    <a:pt x="8669329" y="0"/>
                  </a:lnTo>
                </a:path>
              </a:pathLst>
            </a:custGeom>
            <a:ln w="1227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" name="object 27"/>
          <p:cNvSpPr txBox="1"/>
          <p:nvPr/>
        </p:nvSpPr>
        <p:spPr>
          <a:xfrm>
            <a:off x="2063206" y="5292170"/>
            <a:ext cx="114300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575310" algn="l"/>
                <a:tab pos="1057275" algn="l"/>
              </a:tabLst>
            </a:pPr>
            <a:r>
              <a:rPr sz="1200" b="1" spc="-40" dirty="0">
                <a:solidFill>
                  <a:srgbClr val="404040"/>
                </a:solidFill>
                <a:cs typeface="Calibri"/>
              </a:rPr>
              <a:t>2	2	2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25" name="object 28"/>
          <p:cNvSpPr txBox="1"/>
          <p:nvPr/>
        </p:nvSpPr>
        <p:spPr>
          <a:xfrm>
            <a:off x="3751136" y="5084333"/>
            <a:ext cx="9842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b="1" spc="-40" dirty="0">
                <a:solidFill>
                  <a:srgbClr val="404040"/>
                </a:solidFill>
                <a:cs typeface="Calibri"/>
              </a:rPr>
              <a:t>6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26" name="object 29"/>
          <p:cNvSpPr txBox="1"/>
          <p:nvPr/>
        </p:nvSpPr>
        <p:spPr>
          <a:xfrm>
            <a:off x="900003" y="5396300"/>
            <a:ext cx="313499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spcBef>
                <a:spcPts val="95"/>
              </a:spcBef>
              <a:tabLst>
                <a:tab pos="2943860" algn="l"/>
              </a:tabLst>
            </a:pPr>
            <a:r>
              <a:rPr sz="1200" b="1" spc="15" dirty="0">
                <a:solidFill>
                  <a:srgbClr val="404040"/>
                </a:solidFill>
                <a:cs typeface="Calibri"/>
              </a:rPr>
              <a:t>00000000000</a:t>
            </a:r>
            <a:r>
              <a:rPr b="1" spc="22" baseline="18518" dirty="0">
                <a:solidFill>
                  <a:srgbClr val="404040"/>
                </a:solidFill>
                <a:cs typeface="Calibri"/>
              </a:rPr>
              <a:t>1</a:t>
            </a:r>
            <a:r>
              <a:rPr sz="1200" b="1" spc="15" dirty="0">
                <a:solidFill>
                  <a:srgbClr val="404040"/>
                </a:solidFill>
                <a:cs typeface="Calibri"/>
              </a:rPr>
              <a:t>0</a:t>
            </a:r>
            <a:r>
              <a:rPr b="1" spc="22" baseline="18518" dirty="0">
                <a:solidFill>
                  <a:srgbClr val="404040"/>
                </a:solidFill>
                <a:cs typeface="Calibri"/>
              </a:rPr>
              <a:t>1   </a:t>
            </a:r>
            <a:r>
              <a:rPr sz="1200" b="1" spc="10" dirty="0">
                <a:solidFill>
                  <a:srgbClr val="404040"/>
                </a:solidFill>
                <a:cs typeface="Calibri"/>
              </a:rPr>
              <a:t>0</a:t>
            </a:r>
            <a:r>
              <a:rPr b="1" spc="15" baseline="18518" dirty="0">
                <a:solidFill>
                  <a:srgbClr val="404040"/>
                </a:solidFill>
                <a:cs typeface="Calibri"/>
              </a:rPr>
              <a:t>1</a:t>
            </a:r>
            <a:r>
              <a:rPr sz="1200" b="1" spc="10" dirty="0">
                <a:solidFill>
                  <a:srgbClr val="404040"/>
                </a:solidFill>
                <a:cs typeface="Calibri"/>
              </a:rPr>
              <a:t>00</a:t>
            </a:r>
            <a:r>
              <a:rPr b="1" spc="15" baseline="18518" dirty="0">
                <a:solidFill>
                  <a:srgbClr val="404040"/>
                </a:solidFill>
                <a:cs typeface="Calibri"/>
              </a:rPr>
              <a:t>1</a:t>
            </a:r>
            <a:r>
              <a:rPr sz="1200" b="1" spc="10" dirty="0">
                <a:solidFill>
                  <a:srgbClr val="404040"/>
                </a:solidFill>
                <a:cs typeface="Calibri"/>
              </a:rPr>
              <a:t>0   </a:t>
            </a:r>
            <a:r>
              <a:rPr sz="1200" b="1" spc="5" dirty="0">
                <a:solidFill>
                  <a:srgbClr val="404040"/>
                </a:solidFill>
                <a:cs typeface="Calibri"/>
              </a:rPr>
              <a:t>00</a:t>
            </a:r>
            <a:r>
              <a:rPr b="1" spc="7" baseline="18518" dirty="0">
                <a:solidFill>
                  <a:srgbClr val="404040"/>
                </a:solidFill>
                <a:cs typeface="Calibri"/>
              </a:rPr>
              <a:t>1</a:t>
            </a:r>
            <a:r>
              <a:rPr sz="1200" b="1" spc="5" dirty="0">
                <a:solidFill>
                  <a:srgbClr val="404040"/>
                </a:solidFill>
                <a:cs typeface="Calibri"/>
              </a:rPr>
              <a:t>0</a:t>
            </a:r>
            <a:r>
              <a:rPr b="1" spc="7" baseline="18518" dirty="0">
                <a:solidFill>
                  <a:srgbClr val="404040"/>
                </a:solidFill>
                <a:cs typeface="Calibri"/>
              </a:rPr>
              <a:t>1</a:t>
            </a:r>
            <a:r>
              <a:rPr b="1" spc="225" baseline="18518" dirty="0">
                <a:solidFill>
                  <a:srgbClr val="404040"/>
                </a:solidFill>
                <a:cs typeface="Calibri"/>
              </a:rPr>
              <a:t> </a:t>
            </a:r>
            <a:r>
              <a:rPr b="1" spc="7" baseline="18518" dirty="0">
                <a:solidFill>
                  <a:srgbClr val="404040"/>
                </a:solidFill>
                <a:cs typeface="Calibri"/>
              </a:rPr>
              <a:t>1</a:t>
            </a:r>
            <a:r>
              <a:rPr sz="1200" b="1" spc="5" dirty="0">
                <a:solidFill>
                  <a:srgbClr val="404040"/>
                </a:solidFill>
                <a:cs typeface="Calibri"/>
              </a:rPr>
              <a:t>000 </a:t>
            </a:r>
            <a:r>
              <a:rPr sz="1200" b="1" spc="165" dirty="0">
                <a:solidFill>
                  <a:srgbClr val="404040"/>
                </a:solidFill>
                <a:cs typeface="Calibri"/>
              </a:rPr>
              <a:t> </a:t>
            </a:r>
            <a:r>
              <a:rPr sz="1200" b="1" spc="-40" dirty="0">
                <a:solidFill>
                  <a:srgbClr val="404040"/>
                </a:solidFill>
                <a:cs typeface="Calibri"/>
              </a:rPr>
              <a:t>0	</a:t>
            </a:r>
            <a:r>
              <a:rPr sz="1200" b="1" spc="-10" dirty="0">
                <a:solidFill>
                  <a:srgbClr val="404040"/>
                </a:solidFill>
                <a:cs typeface="Calibri"/>
              </a:rPr>
              <a:t>00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27" name="object 30"/>
          <p:cNvSpPr txBox="1"/>
          <p:nvPr/>
        </p:nvSpPr>
        <p:spPr>
          <a:xfrm>
            <a:off x="3471881" y="5188463"/>
            <a:ext cx="72453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spcBef>
                <a:spcPts val="95"/>
              </a:spcBef>
              <a:tabLst>
                <a:tab pos="532765" algn="l"/>
              </a:tabLst>
            </a:pPr>
            <a:r>
              <a:rPr b="1" spc="-60" baseline="-18518" dirty="0">
                <a:solidFill>
                  <a:srgbClr val="404040"/>
                </a:solidFill>
                <a:cs typeface="Calibri"/>
              </a:rPr>
              <a:t>3   </a:t>
            </a:r>
            <a:r>
              <a:rPr sz="1200" b="1" spc="-40" dirty="0">
                <a:solidFill>
                  <a:srgbClr val="404040"/>
                </a:solidFill>
                <a:cs typeface="Calibri"/>
              </a:rPr>
              <a:t>4	</a:t>
            </a:r>
            <a:r>
              <a:rPr sz="1200" b="1" spc="-10" dirty="0">
                <a:solidFill>
                  <a:srgbClr val="404040"/>
                </a:solidFill>
                <a:cs typeface="Calibri"/>
              </a:rPr>
              <a:t>44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28" name="object 31"/>
          <p:cNvSpPr txBox="1"/>
          <p:nvPr/>
        </p:nvSpPr>
        <p:spPr>
          <a:xfrm>
            <a:off x="4197504" y="4824221"/>
            <a:ext cx="16891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b="1" spc="-50" dirty="0">
                <a:solidFill>
                  <a:srgbClr val="404040"/>
                </a:solidFill>
                <a:cs typeface="Calibri"/>
              </a:rPr>
              <a:t>11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29" name="object 32"/>
          <p:cNvSpPr txBox="1"/>
          <p:nvPr/>
        </p:nvSpPr>
        <p:spPr>
          <a:xfrm>
            <a:off x="4127451" y="5344446"/>
            <a:ext cx="56388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  <a:tabLst>
                <a:tab pos="359410" algn="l"/>
              </a:tabLst>
            </a:pPr>
            <a:r>
              <a:rPr sz="1200" b="1" spc="-40" dirty="0">
                <a:solidFill>
                  <a:srgbClr val="404040"/>
                </a:solidFill>
                <a:cs typeface="Calibri"/>
              </a:rPr>
              <a:t>1	</a:t>
            </a:r>
            <a:r>
              <a:rPr b="1" spc="-15" baseline="-18518" dirty="0">
                <a:solidFill>
                  <a:srgbClr val="404040"/>
                </a:solidFill>
                <a:cs typeface="Calibri"/>
              </a:rPr>
              <a:t>0</a:t>
            </a:r>
            <a:r>
              <a:rPr sz="1200" b="1" spc="-10" dirty="0">
                <a:solidFill>
                  <a:srgbClr val="404040"/>
                </a:solidFill>
                <a:cs typeface="Calibri"/>
              </a:rPr>
              <a:t>1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30" name="object 33"/>
          <p:cNvSpPr txBox="1"/>
          <p:nvPr/>
        </p:nvSpPr>
        <p:spPr>
          <a:xfrm>
            <a:off x="4635321" y="5032480"/>
            <a:ext cx="9842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b="1" spc="-40" dirty="0">
                <a:solidFill>
                  <a:srgbClr val="404040"/>
                </a:solidFill>
                <a:cs typeface="Calibri"/>
              </a:rPr>
              <a:t>7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31" name="object 34"/>
          <p:cNvSpPr txBox="1"/>
          <p:nvPr/>
        </p:nvSpPr>
        <p:spPr>
          <a:xfrm>
            <a:off x="4313569" y="5292170"/>
            <a:ext cx="50038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414655" algn="l"/>
              </a:tabLst>
            </a:pPr>
            <a:r>
              <a:rPr sz="1200" b="1" spc="20" dirty="0">
                <a:solidFill>
                  <a:srgbClr val="404040"/>
                </a:solidFill>
                <a:cs typeface="Calibri"/>
              </a:rPr>
              <a:t>2</a:t>
            </a:r>
            <a:r>
              <a:rPr sz="1200" b="1" spc="-40" dirty="0">
                <a:solidFill>
                  <a:srgbClr val="404040"/>
                </a:solidFill>
                <a:cs typeface="Calibri"/>
              </a:rPr>
              <a:t>2</a:t>
            </a:r>
            <a:r>
              <a:rPr sz="1200" b="1" dirty="0">
                <a:solidFill>
                  <a:srgbClr val="404040"/>
                </a:solidFill>
                <a:cs typeface="Calibri"/>
              </a:rPr>
              <a:t>	</a:t>
            </a:r>
            <a:r>
              <a:rPr sz="1200" b="1" spc="-40" dirty="0">
                <a:solidFill>
                  <a:srgbClr val="404040"/>
                </a:solidFill>
                <a:cs typeface="Calibri"/>
              </a:rPr>
              <a:t>2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32" name="object 35"/>
          <p:cNvSpPr txBox="1"/>
          <p:nvPr/>
        </p:nvSpPr>
        <p:spPr>
          <a:xfrm>
            <a:off x="4760570" y="4096665"/>
            <a:ext cx="16827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b="1" spc="-50" dirty="0">
                <a:solidFill>
                  <a:srgbClr val="404040"/>
                </a:solidFill>
                <a:cs typeface="Calibri"/>
              </a:rPr>
              <a:t>25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33" name="object 36"/>
          <p:cNvSpPr txBox="1"/>
          <p:nvPr/>
        </p:nvSpPr>
        <p:spPr>
          <a:xfrm>
            <a:off x="4840849" y="4772367"/>
            <a:ext cx="16827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b="1" spc="-50" dirty="0">
                <a:solidFill>
                  <a:srgbClr val="404040"/>
                </a:solidFill>
                <a:cs typeface="Calibri"/>
              </a:rPr>
              <a:t>12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34" name="object 37"/>
          <p:cNvSpPr txBox="1"/>
          <p:nvPr/>
        </p:nvSpPr>
        <p:spPr>
          <a:xfrm>
            <a:off x="4956914" y="5188463"/>
            <a:ext cx="9842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b="1" spc="-40" dirty="0">
                <a:solidFill>
                  <a:srgbClr val="404040"/>
                </a:solidFill>
                <a:cs typeface="Calibri"/>
              </a:rPr>
              <a:t>4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35" name="object 38"/>
          <p:cNvSpPr txBox="1"/>
          <p:nvPr/>
        </p:nvSpPr>
        <p:spPr>
          <a:xfrm>
            <a:off x="5117632" y="5396300"/>
            <a:ext cx="9842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b="1" spc="-40" dirty="0">
                <a:solidFill>
                  <a:srgbClr val="404040"/>
                </a:solidFill>
                <a:cs typeface="Calibri"/>
              </a:rPr>
              <a:t>0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36" name="object 39"/>
          <p:cNvSpPr txBox="1"/>
          <p:nvPr/>
        </p:nvSpPr>
        <p:spPr>
          <a:xfrm>
            <a:off x="5011794" y="5032480"/>
            <a:ext cx="30988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b="1" spc="-60" baseline="-18518" dirty="0">
                <a:solidFill>
                  <a:srgbClr val="404040"/>
                </a:solidFill>
                <a:cs typeface="Calibri"/>
              </a:rPr>
              <a:t>6</a:t>
            </a:r>
            <a:r>
              <a:rPr b="1" spc="179" baseline="-18518" dirty="0">
                <a:solidFill>
                  <a:srgbClr val="404040"/>
                </a:solidFill>
                <a:cs typeface="Calibri"/>
              </a:rPr>
              <a:t> </a:t>
            </a:r>
            <a:r>
              <a:rPr sz="1200" b="1" spc="-40" dirty="0">
                <a:solidFill>
                  <a:srgbClr val="404040"/>
                </a:solidFill>
                <a:cs typeface="Calibri"/>
              </a:rPr>
              <a:t>7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37" name="object 40"/>
          <p:cNvSpPr txBox="1"/>
          <p:nvPr/>
        </p:nvSpPr>
        <p:spPr>
          <a:xfrm>
            <a:off x="5242564" y="4460400"/>
            <a:ext cx="16827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b="1" spc="-50" dirty="0">
                <a:solidFill>
                  <a:srgbClr val="404040"/>
                </a:solidFill>
                <a:cs typeface="Calibri"/>
              </a:rPr>
              <a:t>18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38" name="object 41"/>
          <p:cNvSpPr txBox="1"/>
          <p:nvPr/>
        </p:nvSpPr>
        <p:spPr>
          <a:xfrm>
            <a:off x="5358629" y="5240316"/>
            <a:ext cx="9842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b="1" spc="-40" dirty="0">
                <a:solidFill>
                  <a:srgbClr val="404040"/>
                </a:solidFill>
                <a:cs typeface="Calibri"/>
              </a:rPr>
              <a:t>3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39" name="object 42"/>
          <p:cNvSpPr txBox="1"/>
          <p:nvPr/>
        </p:nvSpPr>
        <p:spPr>
          <a:xfrm>
            <a:off x="5403282" y="4824221"/>
            <a:ext cx="16827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b="1" spc="-50" dirty="0">
                <a:solidFill>
                  <a:srgbClr val="404040"/>
                </a:solidFill>
                <a:cs typeface="Calibri"/>
              </a:rPr>
              <a:t>11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40" name="object 43"/>
          <p:cNvSpPr txBox="1"/>
          <p:nvPr/>
        </p:nvSpPr>
        <p:spPr>
          <a:xfrm>
            <a:off x="5519347" y="5136187"/>
            <a:ext cx="9842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b="1" spc="-40" dirty="0">
                <a:solidFill>
                  <a:srgbClr val="404040"/>
                </a:solidFill>
                <a:cs typeface="Calibri"/>
              </a:rPr>
              <a:t>5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41" name="object 44"/>
          <p:cNvSpPr txBox="1"/>
          <p:nvPr/>
        </p:nvSpPr>
        <p:spPr>
          <a:xfrm>
            <a:off x="5564158" y="3889165"/>
            <a:ext cx="168275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b="1" spc="-50" dirty="0">
                <a:solidFill>
                  <a:srgbClr val="404040"/>
                </a:solidFill>
                <a:cs typeface="Calibri"/>
              </a:rPr>
              <a:t>29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42" name="object 45"/>
          <p:cNvSpPr txBox="1"/>
          <p:nvPr/>
        </p:nvSpPr>
        <p:spPr>
          <a:xfrm>
            <a:off x="5654762" y="4876496"/>
            <a:ext cx="14668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>
              <a:spcBef>
                <a:spcPts val="95"/>
              </a:spcBef>
            </a:pPr>
            <a:r>
              <a:rPr sz="1200" b="1" spc="-50" dirty="0">
                <a:solidFill>
                  <a:srgbClr val="404040"/>
                </a:solidFill>
                <a:cs typeface="Calibri"/>
              </a:rPr>
              <a:t>10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43" name="object 46"/>
          <p:cNvSpPr txBox="1"/>
          <p:nvPr/>
        </p:nvSpPr>
        <p:spPr>
          <a:xfrm>
            <a:off x="5724876" y="4148434"/>
            <a:ext cx="16827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b="1" spc="-50" dirty="0">
                <a:solidFill>
                  <a:srgbClr val="404040"/>
                </a:solidFill>
                <a:cs typeface="Calibri"/>
              </a:rPr>
              <a:t>24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44" name="object 47"/>
          <p:cNvSpPr txBox="1"/>
          <p:nvPr/>
        </p:nvSpPr>
        <p:spPr>
          <a:xfrm>
            <a:off x="5885593" y="4564614"/>
            <a:ext cx="16827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b="1" spc="-50" dirty="0">
                <a:solidFill>
                  <a:srgbClr val="404040"/>
                </a:solidFill>
                <a:cs typeface="Calibri"/>
              </a:rPr>
              <a:t>16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45" name="object 48"/>
          <p:cNvSpPr txBox="1"/>
          <p:nvPr/>
        </p:nvSpPr>
        <p:spPr>
          <a:xfrm>
            <a:off x="6046153" y="4408631"/>
            <a:ext cx="16827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b="1" spc="-50" dirty="0">
                <a:solidFill>
                  <a:srgbClr val="404040"/>
                </a:solidFill>
                <a:cs typeface="Calibri"/>
              </a:rPr>
              <a:t>19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46" name="object 49"/>
          <p:cNvSpPr txBox="1"/>
          <p:nvPr/>
        </p:nvSpPr>
        <p:spPr>
          <a:xfrm>
            <a:off x="6242497" y="4928350"/>
            <a:ext cx="9842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b="1" spc="-40" dirty="0">
                <a:solidFill>
                  <a:srgbClr val="404040"/>
                </a:solidFill>
                <a:cs typeface="Calibri"/>
              </a:rPr>
              <a:t>9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47" name="object 50"/>
          <p:cNvSpPr txBox="1"/>
          <p:nvPr/>
        </p:nvSpPr>
        <p:spPr>
          <a:xfrm>
            <a:off x="5779755" y="4772367"/>
            <a:ext cx="70104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1200" b="1" spc="-45" dirty="0">
                <a:solidFill>
                  <a:srgbClr val="404040"/>
                </a:solidFill>
                <a:cs typeface="Calibri"/>
              </a:rPr>
              <a:t>12</a:t>
            </a:r>
            <a:r>
              <a:rPr sz="1200" b="1" spc="-160" dirty="0">
                <a:solidFill>
                  <a:srgbClr val="404040"/>
                </a:solidFill>
                <a:cs typeface="Calibri"/>
              </a:rPr>
              <a:t> </a:t>
            </a:r>
            <a:r>
              <a:rPr b="1" spc="-67" baseline="18518" dirty="0">
                <a:solidFill>
                  <a:srgbClr val="404040"/>
                </a:solidFill>
                <a:cs typeface="Calibri"/>
              </a:rPr>
              <a:t>13</a:t>
            </a:r>
            <a:r>
              <a:rPr b="1" spc="-232" baseline="18518" dirty="0">
                <a:solidFill>
                  <a:srgbClr val="404040"/>
                </a:solidFill>
                <a:cs typeface="Calibri"/>
              </a:rPr>
              <a:t> </a:t>
            </a:r>
            <a:r>
              <a:rPr b="1" spc="-67" baseline="-18518" dirty="0">
                <a:solidFill>
                  <a:srgbClr val="404040"/>
                </a:solidFill>
                <a:cs typeface="Calibri"/>
              </a:rPr>
              <a:t>11</a:t>
            </a:r>
            <a:r>
              <a:rPr b="1" spc="-232" baseline="-18518" dirty="0">
                <a:solidFill>
                  <a:srgbClr val="404040"/>
                </a:solidFill>
                <a:cs typeface="Calibri"/>
              </a:rPr>
              <a:t> </a:t>
            </a:r>
            <a:r>
              <a:rPr sz="1200" b="1" spc="-50" dirty="0">
                <a:solidFill>
                  <a:srgbClr val="404040"/>
                </a:solidFill>
                <a:cs typeface="Calibri"/>
              </a:rPr>
              <a:t>12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48" name="object 51"/>
          <p:cNvSpPr txBox="1"/>
          <p:nvPr/>
        </p:nvSpPr>
        <p:spPr>
          <a:xfrm>
            <a:off x="6367746" y="2744586"/>
            <a:ext cx="16827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b="1" spc="-50" dirty="0">
                <a:solidFill>
                  <a:srgbClr val="404040"/>
                </a:solidFill>
                <a:cs typeface="Calibri"/>
              </a:rPr>
              <a:t>51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49" name="object 52"/>
          <p:cNvSpPr txBox="1"/>
          <p:nvPr/>
        </p:nvSpPr>
        <p:spPr>
          <a:xfrm>
            <a:off x="6483653" y="5292170"/>
            <a:ext cx="9842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b="1" spc="-40" dirty="0">
                <a:solidFill>
                  <a:srgbClr val="404040"/>
                </a:solidFill>
                <a:cs typeface="Calibri"/>
              </a:rPr>
              <a:t>2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50" name="object 53"/>
          <p:cNvSpPr txBox="1"/>
          <p:nvPr/>
        </p:nvSpPr>
        <p:spPr>
          <a:xfrm>
            <a:off x="6528464" y="3212535"/>
            <a:ext cx="16891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b="1" spc="-50" dirty="0">
                <a:solidFill>
                  <a:srgbClr val="404040"/>
                </a:solidFill>
                <a:cs typeface="Calibri"/>
              </a:rPr>
              <a:t>42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51" name="object 54"/>
          <p:cNvSpPr txBox="1"/>
          <p:nvPr/>
        </p:nvSpPr>
        <p:spPr>
          <a:xfrm>
            <a:off x="6608743" y="4096665"/>
            <a:ext cx="16891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b="1" spc="-50" dirty="0">
                <a:solidFill>
                  <a:srgbClr val="404040"/>
                </a:solidFill>
                <a:cs typeface="Calibri"/>
              </a:rPr>
              <a:t>25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52" name="object 55"/>
          <p:cNvSpPr txBox="1"/>
          <p:nvPr/>
        </p:nvSpPr>
        <p:spPr>
          <a:xfrm>
            <a:off x="6724808" y="5084333"/>
            <a:ext cx="9842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b="1" spc="-40" dirty="0">
                <a:solidFill>
                  <a:srgbClr val="404040"/>
                </a:solidFill>
                <a:cs typeface="Calibri"/>
              </a:rPr>
              <a:t>6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53" name="object 56"/>
          <p:cNvSpPr txBox="1"/>
          <p:nvPr/>
        </p:nvSpPr>
        <p:spPr>
          <a:xfrm>
            <a:off x="6699823" y="4928350"/>
            <a:ext cx="21399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8110">
              <a:spcBef>
                <a:spcPts val="95"/>
              </a:spcBef>
            </a:pPr>
            <a:r>
              <a:rPr sz="1200" b="1" spc="-40" dirty="0">
                <a:solidFill>
                  <a:srgbClr val="404040"/>
                </a:solidFill>
                <a:cs typeface="Calibri"/>
              </a:rPr>
              <a:t>9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54" name="object 57"/>
          <p:cNvSpPr txBox="1"/>
          <p:nvPr/>
        </p:nvSpPr>
        <p:spPr>
          <a:xfrm>
            <a:off x="6849740" y="3109249"/>
            <a:ext cx="249554" cy="3638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710">
              <a:lnSpc>
                <a:spcPts val="1335"/>
              </a:lnSpc>
              <a:spcBef>
                <a:spcPts val="95"/>
              </a:spcBef>
            </a:pPr>
            <a:r>
              <a:rPr sz="1200" b="1" spc="-45" dirty="0">
                <a:solidFill>
                  <a:srgbClr val="404040"/>
                </a:solidFill>
                <a:cs typeface="Calibri"/>
              </a:rPr>
              <a:t>44</a:t>
            </a:r>
            <a:endParaRPr sz="12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35"/>
              </a:lnSpc>
            </a:pPr>
            <a:r>
              <a:rPr sz="1200" b="1" spc="-45" dirty="0">
                <a:solidFill>
                  <a:srgbClr val="404040"/>
                </a:solidFill>
                <a:cs typeface="Calibri"/>
              </a:rPr>
              <a:t>41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55" name="object 58"/>
          <p:cNvSpPr txBox="1"/>
          <p:nvPr/>
        </p:nvSpPr>
        <p:spPr>
          <a:xfrm>
            <a:off x="7103596" y="4356356"/>
            <a:ext cx="14478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200" b="1" spc="-50" dirty="0">
                <a:solidFill>
                  <a:srgbClr val="404040"/>
                </a:solidFill>
                <a:cs typeface="Calibri"/>
              </a:rPr>
              <a:t>20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56" name="object 59"/>
          <p:cNvSpPr txBox="1"/>
          <p:nvPr/>
        </p:nvSpPr>
        <p:spPr>
          <a:xfrm>
            <a:off x="6985534" y="3524501"/>
            <a:ext cx="37973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1200" b="1" spc="-45" dirty="0">
                <a:solidFill>
                  <a:srgbClr val="404040"/>
                </a:solidFill>
                <a:cs typeface="Calibri"/>
              </a:rPr>
              <a:t>36</a:t>
            </a:r>
            <a:r>
              <a:rPr sz="1200" b="1" spc="-170" dirty="0">
                <a:solidFill>
                  <a:srgbClr val="404040"/>
                </a:solidFill>
                <a:cs typeface="Calibri"/>
              </a:rPr>
              <a:t> </a:t>
            </a:r>
            <a:r>
              <a:rPr b="1" spc="-75" baseline="-18518" dirty="0">
                <a:solidFill>
                  <a:srgbClr val="404040"/>
                </a:solidFill>
                <a:cs typeface="Calibri"/>
              </a:rPr>
              <a:t>35</a:t>
            </a:r>
            <a:endParaRPr baseline="-18518">
              <a:solidFill>
                <a:prstClr val="black"/>
              </a:solidFill>
              <a:cs typeface="Calibri"/>
            </a:endParaRPr>
          </a:p>
        </p:txBody>
      </p:sp>
      <p:sp>
        <p:nvSpPr>
          <p:cNvPr id="57" name="object 60"/>
          <p:cNvSpPr txBox="1"/>
          <p:nvPr/>
        </p:nvSpPr>
        <p:spPr>
          <a:xfrm>
            <a:off x="7252089" y="3889165"/>
            <a:ext cx="168275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b="1" spc="-50" dirty="0">
                <a:solidFill>
                  <a:srgbClr val="404040"/>
                </a:solidFill>
                <a:cs typeface="Calibri"/>
              </a:rPr>
              <a:t>29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58" name="object 61"/>
          <p:cNvSpPr txBox="1"/>
          <p:nvPr/>
        </p:nvSpPr>
        <p:spPr>
          <a:xfrm>
            <a:off x="7332368" y="3992451"/>
            <a:ext cx="16827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b="1" spc="-50" dirty="0">
                <a:solidFill>
                  <a:srgbClr val="404040"/>
                </a:solidFill>
                <a:cs typeface="Calibri"/>
              </a:rPr>
              <a:t>27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59" name="object 62"/>
          <p:cNvSpPr txBox="1"/>
          <p:nvPr/>
        </p:nvSpPr>
        <p:spPr>
          <a:xfrm>
            <a:off x="7424239" y="5344867"/>
            <a:ext cx="13081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830">
              <a:spcBef>
                <a:spcPts val="95"/>
              </a:spcBef>
            </a:pPr>
            <a:r>
              <a:rPr sz="1200" b="1" spc="-40" dirty="0">
                <a:solidFill>
                  <a:srgbClr val="404040"/>
                </a:solidFill>
                <a:cs typeface="Calibri"/>
              </a:rPr>
              <a:t>1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60" name="object 63"/>
          <p:cNvSpPr txBox="1"/>
          <p:nvPr/>
        </p:nvSpPr>
        <p:spPr>
          <a:xfrm>
            <a:off x="7424239" y="4876496"/>
            <a:ext cx="22542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1280">
              <a:spcBef>
                <a:spcPts val="95"/>
              </a:spcBef>
            </a:pPr>
            <a:r>
              <a:rPr sz="1200" b="1" spc="-50" dirty="0">
                <a:solidFill>
                  <a:srgbClr val="404040"/>
                </a:solidFill>
                <a:cs typeface="Calibri"/>
              </a:rPr>
              <a:t>10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61" name="object 64"/>
          <p:cNvSpPr txBox="1"/>
          <p:nvPr/>
        </p:nvSpPr>
        <p:spPr>
          <a:xfrm>
            <a:off x="7573524" y="2744586"/>
            <a:ext cx="16827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b="1" spc="-50" dirty="0">
                <a:solidFill>
                  <a:srgbClr val="404040"/>
                </a:solidFill>
                <a:cs typeface="Calibri"/>
              </a:rPr>
              <a:t>51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62" name="object 65"/>
          <p:cNvSpPr txBox="1"/>
          <p:nvPr/>
        </p:nvSpPr>
        <p:spPr>
          <a:xfrm>
            <a:off x="7661754" y="4304417"/>
            <a:ext cx="14859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">
              <a:spcBef>
                <a:spcPts val="95"/>
              </a:spcBef>
            </a:pPr>
            <a:r>
              <a:rPr sz="1200" b="1" spc="-50" dirty="0">
                <a:solidFill>
                  <a:srgbClr val="404040"/>
                </a:solidFill>
                <a:cs typeface="Calibri"/>
              </a:rPr>
              <a:t>21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63" name="object 66"/>
          <p:cNvSpPr txBox="1"/>
          <p:nvPr/>
        </p:nvSpPr>
        <p:spPr>
          <a:xfrm>
            <a:off x="7734241" y="2120653"/>
            <a:ext cx="16827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b="1" spc="-50" dirty="0">
                <a:solidFill>
                  <a:srgbClr val="404040"/>
                </a:solidFill>
                <a:cs typeface="Calibri"/>
              </a:rPr>
              <a:t>63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64" name="object 67"/>
          <p:cNvSpPr txBox="1"/>
          <p:nvPr/>
        </p:nvSpPr>
        <p:spPr>
          <a:xfrm>
            <a:off x="7828013" y="4980204"/>
            <a:ext cx="13081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90">
              <a:spcBef>
                <a:spcPts val="95"/>
              </a:spcBef>
            </a:pPr>
            <a:r>
              <a:rPr sz="1200" b="1" spc="-40" dirty="0">
                <a:solidFill>
                  <a:srgbClr val="404040"/>
                </a:solidFill>
                <a:cs typeface="Calibri"/>
              </a:rPr>
              <a:t>8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65" name="object 68"/>
          <p:cNvSpPr txBox="1"/>
          <p:nvPr/>
        </p:nvSpPr>
        <p:spPr>
          <a:xfrm>
            <a:off x="7894801" y="4148434"/>
            <a:ext cx="16827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b="1" spc="-50" dirty="0">
                <a:solidFill>
                  <a:srgbClr val="404040"/>
                </a:solidFill>
                <a:cs typeface="Calibri"/>
              </a:rPr>
              <a:t>24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66" name="object 69"/>
          <p:cNvSpPr txBox="1"/>
          <p:nvPr/>
        </p:nvSpPr>
        <p:spPr>
          <a:xfrm>
            <a:off x="8010866" y="5396300"/>
            <a:ext cx="9842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b="1" spc="-40" dirty="0">
                <a:solidFill>
                  <a:srgbClr val="404040"/>
                </a:solidFill>
                <a:cs typeface="Calibri"/>
              </a:rPr>
              <a:t>0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67" name="object 70"/>
          <p:cNvSpPr txBox="1"/>
          <p:nvPr/>
        </p:nvSpPr>
        <p:spPr>
          <a:xfrm>
            <a:off x="8091304" y="5292170"/>
            <a:ext cx="9842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b="1" spc="-40" dirty="0">
                <a:solidFill>
                  <a:srgbClr val="404040"/>
                </a:solidFill>
                <a:cs typeface="Calibri"/>
              </a:rPr>
              <a:t>2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68" name="object 71"/>
          <p:cNvSpPr txBox="1"/>
          <p:nvPr/>
        </p:nvSpPr>
        <p:spPr>
          <a:xfrm>
            <a:off x="8135956" y="3472732"/>
            <a:ext cx="16827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b="1" spc="-50" dirty="0">
                <a:solidFill>
                  <a:srgbClr val="404040"/>
                </a:solidFill>
                <a:cs typeface="Calibri"/>
              </a:rPr>
              <a:t>37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69" name="object 72"/>
          <p:cNvSpPr txBox="1"/>
          <p:nvPr/>
        </p:nvSpPr>
        <p:spPr>
          <a:xfrm>
            <a:off x="8216395" y="3889165"/>
            <a:ext cx="168275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b="1" spc="-50" dirty="0">
                <a:solidFill>
                  <a:srgbClr val="404040"/>
                </a:solidFill>
                <a:cs typeface="Calibri"/>
              </a:rPr>
              <a:t>29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70" name="object 73"/>
          <p:cNvSpPr txBox="1"/>
          <p:nvPr/>
        </p:nvSpPr>
        <p:spPr>
          <a:xfrm>
            <a:off x="8296674" y="3368518"/>
            <a:ext cx="16827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b="1" spc="-50" dirty="0">
                <a:solidFill>
                  <a:srgbClr val="404040"/>
                </a:solidFill>
                <a:cs typeface="Calibri"/>
              </a:rPr>
              <a:t>39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71" name="object 74"/>
          <p:cNvSpPr txBox="1"/>
          <p:nvPr/>
        </p:nvSpPr>
        <p:spPr>
          <a:xfrm>
            <a:off x="8387339" y="5188463"/>
            <a:ext cx="22923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1200" b="1" spc="-10" dirty="0">
                <a:solidFill>
                  <a:srgbClr val="404040"/>
                </a:solidFill>
                <a:cs typeface="Calibri"/>
              </a:rPr>
              <a:t>4</a:t>
            </a:r>
            <a:r>
              <a:rPr b="1" spc="-15" baseline="-18518" dirty="0">
                <a:solidFill>
                  <a:srgbClr val="404040"/>
                </a:solidFill>
                <a:cs typeface="Calibri"/>
              </a:rPr>
              <a:t>3</a:t>
            </a:r>
            <a:endParaRPr baseline="-18518">
              <a:solidFill>
                <a:prstClr val="black"/>
              </a:solidFill>
              <a:cs typeface="Calibri"/>
            </a:endParaRPr>
          </a:p>
        </p:txBody>
      </p:sp>
      <p:sp>
        <p:nvSpPr>
          <p:cNvPr id="72" name="object 75"/>
          <p:cNvSpPr txBox="1"/>
          <p:nvPr/>
        </p:nvSpPr>
        <p:spPr>
          <a:xfrm>
            <a:off x="8537830" y="2120653"/>
            <a:ext cx="16827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b="1" spc="-50" dirty="0">
                <a:solidFill>
                  <a:srgbClr val="404040"/>
                </a:solidFill>
                <a:cs typeface="Calibri"/>
              </a:rPr>
              <a:t>63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73" name="object 76"/>
          <p:cNvSpPr txBox="1"/>
          <p:nvPr/>
        </p:nvSpPr>
        <p:spPr>
          <a:xfrm>
            <a:off x="8623684" y="5396300"/>
            <a:ext cx="13081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545">
              <a:spcBef>
                <a:spcPts val="95"/>
              </a:spcBef>
            </a:pPr>
            <a:r>
              <a:rPr sz="1200" b="1" spc="-40" dirty="0">
                <a:solidFill>
                  <a:srgbClr val="404040"/>
                </a:solidFill>
                <a:cs typeface="Calibri"/>
              </a:rPr>
              <a:t>0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74" name="object 77"/>
          <p:cNvSpPr txBox="1"/>
          <p:nvPr/>
        </p:nvSpPr>
        <p:spPr>
          <a:xfrm>
            <a:off x="8698389" y="3680485"/>
            <a:ext cx="16891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b="1" spc="-50" dirty="0">
                <a:solidFill>
                  <a:srgbClr val="404040"/>
                </a:solidFill>
                <a:cs typeface="Calibri"/>
              </a:rPr>
              <a:t>33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75" name="object 78"/>
          <p:cNvSpPr txBox="1"/>
          <p:nvPr/>
        </p:nvSpPr>
        <p:spPr>
          <a:xfrm>
            <a:off x="8778827" y="4616384"/>
            <a:ext cx="16891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b="1" spc="-50" dirty="0">
                <a:solidFill>
                  <a:srgbClr val="404040"/>
                </a:solidFill>
                <a:cs typeface="Calibri"/>
              </a:rPr>
              <a:t>15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76" name="object 79"/>
          <p:cNvSpPr txBox="1"/>
          <p:nvPr/>
        </p:nvSpPr>
        <p:spPr>
          <a:xfrm>
            <a:off x="8859107" y="3265232"/>
            <a:ext cx="16891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b="1" spc="-45" dirty="0">
                <a:solidFill>
                  <a:srgbClr val="404040"/>
                </a:solidFill>
                <a:cs typeface="Calibri"/>
              </a:rPr>
              <a:t>41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77" name="object 80"/>
          <p:cNvSpPr txBox="1"/>
          <p:nvPr/>
        </p:nvSpPr>
        <p:spPr>
          <a:xfrm>
            <a:off x="8914145" y="3004783"/>
            <a:ext cx="30035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1200" b="1" spc="-175" dirty="0">
                <a:solidFill>
                  <a:srgbClr val="404040"/>
                </a:solidFill>
                <a:cs typeface="Calibri"/>
              </a:rPr>
              <a:t>46</a:t>
            </a:r>
            <a:r>
              <a:rPr b="1" spc="-262" baseline="-18518" dirty="0">
                <a:solidFill>
                  <a:srgbClr val="404040"/>
                </a:solidFill>
                <a:cs typeface="Calibri"/>
              </a:rPr>
              <a:t>45</a:t>
            </a:r>
            <a:endParaRPr baseline="-18518">
              <a:solidFill>
                <a:prstClr val="black"/>
              </a:solidFill>
              <a:cs typeface="Calibri"/>
            </a:endParaRPr>
          </a:p>
        </p:txBody>
      </p:sp>
      <p:sp>
        <p:nvSpPr>
          <p:cNvPr id="78" name="object 81"/>
          <p:cNvSpPr txBox="1"/>
          <p:nvPr/>
        </p:nvSpPr>
        <p:spPr>
          <a:xfrm>
            <a:off x="9100262" y="3577199"/>
            <a:ext cx="249554" cy="3638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710">
              <a:lnSpc>
                <a:spcPts val="1335"/>
              </a:lnSpc>
              <a:spcBef>
                <a:spcPts val="95"/>
              </a:spcBef>
            </a:pPr>
            <a:r>
              <a:rPr sz="1200" b="1" spc="-45" dirty="0">
                <a:solidFill>
                  <a:srgbClr val="404040"/>
                </a:solidFill>
                <a:cs typeface="Calibri"/>
              </a:rPr>
              <a:t>35</a:t>
            </a:r>
            <a:endParaRPr sz="12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335"/>
              </a:lnSpc>
            </a:pPr>
            <a:r>
              <a:rPr sz="1200" b="1" spc="-45" dirty="0">
                <a:solidFill>
                  <a:srgbClr val="404040"/>
                </a:solidFill>
                <a:cs typeface="Calibri"/>
              </a:rPr>
              <a:t>32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79" name="object 82"/>
          <p:cNvSpPr txBox="1"/>
          <p:nvPr/>
        </p:nvSpPr>
        <p:spPr>
          <a:xfrm>
            <a:off x="9297082" y="5344867"/>
            <a:ext cx="9779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b="1" spc="-40" dirty="0">
                <a:solidFill>
                  <a:srgbClr val="404040"/>
                </a:solidFill>
                <a:cs typeface="Calibri"/>
              </a:rPr>
              <a:t>1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80" name="object 83"/>
          <p:cNvSpPr txBox="1"/>
          <p:nvPr/>
        </p:nvSpPr>
        <p:spPr>
          <a:xfrm>
            <a:off x="9377361" y="5136187"/>
            <a:ext cx="9842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b="1" spc="-40" dirty="0">
                <a:solidFill>
                  <a:srgbClr val="404040"/>
                </a:solidFill>
                <a:cs typeface="Calibri"/>
              </a:rPr>
              <a:t>5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81" name="object 84"/>
          <p:cNvSpPr txBox="1"/>
          <p:nvPr/>
        </p:nvSpPr>
        <p:spPr>
          <a:xfrm>
            <a:off x="9422014" y="4824221"/>
            <a:ext cx="16827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b="1" spc="-50" dirty="0">
                <a:solidFill>
                  <a:srgbClr val="404040"/>
                </a:solidFill>
                <a:cs typeface="Calibri"/>
              </a:rPr>
              <a:t>11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82" name="object 85"/>
          <p:cNvSpPr txBox="1"/>
          <p:nvPr/>
        </p:nvSpPr>
        <p:spPr>
          <a:xfrm>
            <a:off x="9538079" y="5396300"/>
            <a:ext cx="9842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b="1" spc="-40" dirty="0">
                <a:solidFill>
                  <a:srgbClr val="404040"/>
                </a:solidFill>
                <a:cs typeface="Calibri"/>
              </a:rPr>
              <a:t>0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83" name="object 86"/>
          <p:cNvSpPr/>
          <p:nvPr/>
        </p:nvSpPr>
        <p:spPr>
          <a:xfrm>
            <a:off x="2159993" y="4197474"/>
            <a:ext cx="7419975" cy="1473835"/>
          </a:xfrm>
          <a:custGeom>
            <a:avLst/>
            <a:gdLst/>
            <a:ahLst/>
            <a:cxnLst/>
            <a:rect l="l" t="t" r="r" b="b"/>
            <a:pathLst>
              <a:path w="7419975" h="1473835">
                <a:moveTo>
                  <a:pt x="0" y="1473324"/>
                </a:moveTo>
                <a:lnTo>
                  <a:pt x="7419762" y="0"/>
                </a:lnTo>
              </a:path>
            </a:pathLst>
          </a:custGeom>
          <a:ln w="85725" cmpd="sng">
            <a:solidFill>
              <a:srgbClr val="FF0000"/>
            </a:solidFill>
            <a:prstDash val="solid"/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4" name="object 87"/>
          <p:cNvSpPr txBox="1"/>
          <p:nvPr/>
        </p:nvSpPr>
        <p:spPr>
          <a:xfrm>
            <a:off x="730279" y="5556920"/>
            <a:ext cx="9842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spc="-40" dirty="0">
                <a:solidFill>
                  <a:srgbClr val="585858"/>
                </a:solidFill>
                <a:cs typeface="Calibri"/>
              </a:rPr>
              <a:t>0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85" name="object 88"/>
          <p:cNvSpPr txBox="1"/>
          <p:nvPr/>
        </p:nvSpPr>
        <p:spPr>
          <a:xfrm>
            <a:off x="657837" y="5036695"/>
            <a:ext cx="16827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spc="-50" dirty="0">
                <a:solidFill>
                  <a:srgbClr val="585858"/>
                </a:solidFill>
                <a:cs typeface="Calibri"/>
              </a:rPr>
              <a:t>10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86" name="object 89"/>
          <p:cNvSpPr txBox="1"/>
          <p:nvPr/>
        </p:nvSpPr>
        <p:spPr>
          <a:xfrm>
            <a:off x="657837" y="4516892"/>
            <a:ext cx="16827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spc="-50" dirty="0">
                <a:solidFill>
                  <a:srgbClr val="585858"/>
                </a:solidFill>
                <a:cs typeface="Calibri"/>
              </a:rPr>
              <a:t>20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87" name="object 90"/>
          <p:cNvSpPr txBox="1"/>
          <p:nvPr/>
        </p:nvSpPr>
        <p:spPr>
          <a:xfrm>
            <a:off x="657837" y="3997173"/>
            <a:ext cx="16827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spc="-50" dirty="0">
                <a:solidFill>
                  <a:srgbClr val="585858"/>
                </a:solidFill>
                <a:cs typeface="Calibri"/>
              </a:rPr>
              <a:t>30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88" name="object 91"/>
          <p:cNvSpPr txBox="1"/>
          <p:nvPr/>
        </p:nvSpPr>
        <p:spPr>
          <a:xfrm>
            <a:off x="657837" y="3477285"/>
            <a:ext cx="16827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spc="-50" dirty="0">
                <a:solidFill>
                  <a:srgbClr val="585858"/>
                </a:solidFill>
                <a:cs typeface="Calibri"/>
              </a:rPr>
              <a:t>40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89" name="object 92"/>
          <p:cNvSpPr txBox="1"/>
          <p:nvPr/>
        </p:nvSpPr>
        <p:spPr>
          <a:xfrm>
            <a:off x="657837" y="2957060"/>
            <a:ext cx="16827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spc="-50" dirty="0">
                <a:solidFill>
                  <a:srgbClr val="585858"/>
                </a:solidFill>
                <a:cs typeface="Calibri"/>
              </a:rPr>
              <a:t>50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90" name="object 93"/>
          <p:cNvSpPr txBox="1"/>
          <p:nvPr/>
        </p:nvSpPr>
        <p:spPr>
          <a:xfrm>
            <a:off x="657837" y="2437341"/>
            <a:ext cx="16827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spc="-50" dirty="0">
                <a:solidFill>
                  <a:srgbClr val="585858"/>
                </a:solidFill>
                <a:cs typeface="Calibri"/>
              </a:rPr>
              <a:t>60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91" name="object 94"/>
          <p:cNvSpPr txBox="1"/>
          <p:nvPr/>
        </p:nvSpPr>
        <p:spPr>
          <a:xfrm>
            <a:off x="657837" y="1917453"/>
            <a:ext cx="16827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spc="-50" dirty="0">
                <a:solidFill>
                  <a:srgbClr val="585858"/>
                </a:solidFill>
                <a:cs typeface="Calibri"/>
              </a:rPr>
              <a:t>70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92" name="object 95"/>
          <p:cNvSpPr txBox="1"/>
          <p:nvPr/>
        </p:nvSpPr>
        <p:spPr>
          <a:xfrm>
            <a:off x="911284" y="5763669"/>
            <a:ext cx="8688070" cy="7766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b="1" spc="45" dirty="0">
                <a:solidFill>
                  <a:srgbClr val="585858"/>
                </a:solidFill>
                <a:cs typeface="Calibri"/>
              </a:rPr>
              <a:t>14/03/2020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-5" dirty="0">
                <a:solidFill>
                  <a:srgbClr val="585858"/>
                </a:solidFill>
                <a:cs typeface="Calibri"/>
              </a:rPr>
              <a:t>16</a:t>
            </a:r>
            <a:r>
              <a:rPr sz="1100" b="1" spc="-1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03</a:t>
            </a:r>
            <a:r>
              <a:rPr sz="1100" b="1" spc="8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202</a:t>
            </a:r>
            <a:r>
              <a:rPr sz="1100" b="1" dirty="0">
                <a:solidFill>
                  <a:srgbClr val="585858"/>
                </a:solidFill>
                <a:cs typeface="Calibri"/>
              </a:rPr>
              <a:t>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-5" dirty="0">
                <a:solidFill>
                  <a:srgbClr val="585858"/>
                </a:solidFill>
                <a:cs typeface="Calibri"/>
              </a:rPr>
              <a:t>18</a:t>
            </a:r>
            <a:r>
              <a:rPr sz="1100" b="1" spc="-1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03</a:t>
            </a:r>
            <a:r>
              <a:rPr sz="1100" b="1" spc="8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202</a:t>
            </a:r>
            <a:r>
              <a:rPr sz="1100" b="1" dirty="0">
                <a:solidFill>
                  <a:srgbClr val="585858"/>
                </a:solidFill>
                <a:cs typeface="Calibri"/>
              </a:rPr>
              <a:t>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-5" dirty="0">
                <a:solidFill>
                  <a:srgbClr val="585858"/>
                </a:solidFill>
                <a:cs typeface="Calibri"/>
              </a:rPr>
              <a:t>20</a:t>
            </a:r>
            <a:r>
              <a:rPr sz="1100" b="1" spc="-1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03</a:t>
            </a:r>
            <a:r>
              <a:rPr sz="1100" b="1" spc="8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202</a:t>
            </a:r>
            <a:r>
              <a:rPr sz="1100" b="1" dirty="0">
                <a:solidFill>
                  <a:srgbClr val="585858"/>
                </a:solidFill>
                <a:cs typeface="Calibri"/>
              </a:rPr>
              <a:t>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-5" dirty="0">
                <a:solidFill>
                  <a:srgbClr val="585858"/>
                </a:solidFill>
                <a:cs typeface="Calibri"/>
              </a:rPr>
              <a:t>22</a:t>
            </a:r>
            <a:r>
              <a:rPr sz="1100" b="1" spc="-1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03</a:t>
            </a:r>
            <a:r>
              <a:rPr sz="1100" b="1" spc="8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202</a:t>
            </a:r>
            <a:r>
              <a:rPr sz="1100" b="1" dirty="0">
                <a:solidFill>
                  <a:srgbClr val="585858"/>
                </a:solidFill>
                <a:cs typeface="Calibri"/>
              </a:rPr>
              <a:t>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-5" dirty="0">
                <a:solidFill>
                  <a:srgbClr val="585858"/>
                </a:solidFill>
                <a:cs typeface="Calibri"/>
              </a:rPr>
              <a:t>24</a:t>
            </a:r>
            <a:r>
              <a:rPr sz="1100" b="1" spc="-1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03</a:t>
            </a:r>
            <a:r>
              <a:rPr sz="1100" b="1" spc="8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202</a:t>
            </a:r>
            <a:r>
              <a:rPr sz="1100" b="1" dirty="0">
                <a:solidFill>
                  <a:srgbClr val="585858"/>
                </a:solidFill>
                <a:cs typeface="Calibri"/>
              </a:rPr>
              <a:t>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-5" dirty="0">
                <a:solidFill>
                  <a:srgbClr val="585858"/>
                </a:solidFill>
                <a:cs typeface="Calibri"/>
              </a:rPr>
              <a:t>26</a:t>
            </a:r>
            <a:r>
              <a:rPr sz="1100" b="1" spc="-1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03</a:t>
            </a:r>
            <a:r>
              <a:rPr sz="1100" b="1" spc="8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202</a:t>
            </a:r>
            <a:r>
              <a:rPr sz="1100" b="1" dirty="0">
                <a:solidFill>
                  <a:srgbClr val="585858"/>
                </a:solidFill>
                <a:cs typeface="Calibri"/>
              </a:rPr>
              <a:t>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-5" dirty="0">
                <a:solidFill>
                  <a:srgbClr val="585858"/>
                </a:solidFill>
                <a:cs typeface="Calibri"/>
              </a:rPr>
              <a:t>28</a:t>
            </a:r>
            <a:r>
              <a:rPr sz="1100" b="1" spc="-1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03</a:t>
            </a:r>
            <a:r>
              <a:rPr sz="1100" b="1" spc="8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202</a:t>
            </a:r>
            <a:r>
              <a:rPr sz="1100" b="1" dirty="0">
                <a:solidFill>
                  <a:srgbClr val="585858"/>
                </a:solidFill>
                <a:cs typeface="Calibri"/>
              </a:rPr>
              <a:t>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-5" dirty="0">
                <a:solidFill>
                  <a:srgbClr val="585858"/>
                </a:solidFill>
                <a:cs typeface="Calibri"/>
              </a:rPr>
              <a:t>30</a:t>
            </a:r>
            <a:r>
              <a:rPr sz="1100" b="1" spc="-1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03</a:t>
            </a:r>
            <a:r>
              <a:rPr sz="1100" b="1" spc="8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202</a:t>
            </a:r>
            <a:r>
              <a:rPr sz="1100" b="1" dirty="0">
                <a:solidFill>
                  <a:srgbClr val="585858"/>
                </a:solidFill>
                <a:cs typeface="Calibri"/>
              </a:rPr>
              <a:t>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45" dirty="0">
                <a:solidFill>
                  <a:srgbClr val="585858"/>
                </a:solidFill>
                <a:cs typeface="Calibri"/>
              </a:rPr>
              <a:t>01/04/2020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45" dirty="0">
                <a:solidFill>
                  <a:srgbClr val="585858"/>
                </a:solidFill>
                <a:cs typeface="Calibri"/>
              </a:rPr>
              <a:t>03/04/2020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45" dirty="0">
                <a:solidFill>
                  <a:srgbClr val="585858"/>
                </a:solidFill>
                <a:cs typeface="Calibri"/>
              </a:rPr>
              <a:t>05/04/2020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45" dirty="0">
                <a:solidFill>
                  <a:srgbClr val="585858"/>
                </a:solidFill>
                <a:cs typeface="Calibri"/>
              </a:rPr>
              <a:t>07/04/2020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45" dirty="0">
                <a:solidFill>
                  <a:srgbClr val="585858"/>
                </a:solidFill>
                <a:cs typeface="Calibri"/>
              </a:rPr>
              <a:t>09/04/2020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45" dirty="0">
                <a:solidFill>
                  <a:srgbClr val="585858"/>
                </a:solidFill>
                <a:cs typeface="Calibri"/>
              </a:rPr>
              <a:t>11/04/2020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-5" dirty="0">
                <a:solidFill>
                  <a:srgbClr val="585858"/>
                </a:solidFill>
                <a:cs typeface="Calibri"/>
              </a:rPr>
              <a:t>13</a:t>
            </a:r>
            <a:r>
              <a:rPr sz="1100" b="1" spc="-1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04</a:t>
            </a:r>
            <a:r>
              <a:rPr sz="1100" b="1" spc="8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202</a:t>
            </a:r>
            <a:r>
              <a:rPr sz="1100" b="1" dirty="0">
                <a:solidFill>
                  <a:srgbClr val="585858"/>
                </a:solidFill>
                <a:cs typeface="Calibri"/>
              </a:rPr>
              <a:t>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-5" dirty="0">
                <a:solidFill>
                  <a:srgbClr val="585858"/>
                </a:solidFill>
                <a:cs typeface="Calibri"/>
              </a:rPr>
              <a:t>15</a:t>
            </a:r>
            <a:r>
              <a:rPr sz="1100" b="1" spc="-1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04</a:t>
            </a:r>
            <a:r>
              <a:rPr sz="1100" b="1" spc="8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202</a:t>
            </a:r>
            <a:r>
              <a:rPr sz="1100" b="1" dirty="0">
                <a:solidFill>
                  <a:srgbClr val="585858"/>
                </a:solidFill>
                <a:cs typeface="Calibri"/>
              </a:rPr>
              <a:t>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-5" dirty="0">
                <a:solidFill>
                  <a:srgbClr val="585858"/>
                </a:solidFill>
                <a:cs typeface="Calibri"/>
              </a:rPr>
              <a:t>17</a:t>
            </a:r>
            <a:r>
              <a:rPr sz="1100" b="1" spc="-1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04</a:t>
            </a:r>
            <a:r>
              <a:rPr sz="1100" b="1" spc="8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202</a:t>
            </a:r>
            <a:r>
              <a:rPr sz="1100" b="1" dirty="0">
                <a:solidFill>
                  <a:srgbClr val="585858"/>
                </a:solidFill>
                <a:cs typeface="Calibri"/>
              </a:rPr>
              <a:t>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-5" dirty="0">
                <a:solidFill>
                  <a:srgbClr val="585858"/>
                </a:solidFill>
                <a:cs typeface="Calibri"/>
              </a:rPr>
              <a:t>19</a:t>
            </a:r>
            <a:r>
              <a:rPr sz="1100" b="1" spc="-1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04</a:t>
            </a:r>
            <a:r>
              <a:rPr sz="1100" b="1" spc="8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202</a:t>
            </a:r>
            <a:r>
              <a:rPr sz="1100" b="1" dirty="0">
                <a:solidFill>
                  <a:srgbClr val="585858"/>
                </a:solidFill>
                <a:cs typeface="Calibri"/>
              </a:rPr>
              <a:t>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-5" dirty="0">
                <a:solidFill>
                  <a:srgbClr val="585858"/>
                </a:solidFill>
                <a:cs typeface="Calibri"/>
              </a:rPr>
              <a:t>21</a:t>
            </a:r>
            <a:r>
              <a:rPr sz="1100" b="1" spc="-1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04</a:t>
            </a:r>
            <a:r>
              <a:rPr sz="1100" b="1" spc="8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202</a:t>
            </a:r>
            <a:r>
              <a:rPr sz="1100" b="1" dirty="0">
                <a:solidFill>
                  <a:srgbClr val="585858"/>
                </a:solidFill>
                <a:cs typeface="Calibri"/>
              </a:rPr>
              <a:t>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-5" dirty="0">
                <a:solidFill>
                  <a:srgbClr val="585858"/>
                </a:solidFill>
                <a:cs typeface="Calibri"/>
              </a:rPr>
              <a:t>23</a:t>
            </a:r>
            <a:r>
              <a:rPr sz="1100" b="1" spc="-1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04</a:t>
            </a:r>
            <a:r>
              <a:rPr sz="1100" b="1" spc="8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202</a:t>
            </a:r>
            <a:r>
              <a:rPr sz="1100" b="1" dirty="0">
                <a:solidFill>
                  <a:srgbClr val="585858"/>
                </a:solidFill>
                <a:cs typeface="Calibri"/>
              </a:rPr>
              <a:t>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-5" dirty="0">
                <a:solidFill>
                  <a:srgbClr val="585858"/>
                </a:solidFill>
                <a:cs typeface="Calibri"/>
              </a:rPr>
              <a:t>25</a:t>
            </a:r>
            <a:r>
              <a:rPr sz="1100" b="1" spc="-1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04</a:t>
            </a:r>
            <a:r>
              <a:rPr sz="1100" b="1" spc="8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202</a:t>
            </a:r>
            <a:r>
              <a:rPr sz="1100" b="1" dirty="0">
                <a:solidFill>
                  <a:srgbClr val="585858"/>
                </a:solidFill>
                <a:cs typeface="Calibri"/>
              </a:rPr>
              <a:t>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-5" dirty="0">
                <a:solidFill>
                  <a:srgbClr val="585858"/>
                </a:solidFill>
                <a:cs typeface="Calibri"/>
              </a:rPr>
              <a:t>27</a:t>
            </a:r>
            <a:r>
              <a:rPr sz="1100" b="1" spc="-1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04</a:t>
            </a:r>
            <a:r>
              <a:rPr sz="1100" b="1" spc="8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202</a:t>
            </a:r>
            <a:r>
              <a:rPr sz="1100" b="1" dirty="0">
                <a:solidFill>
                  <a:srgbClr val="585858"/>
                </a:solidFill>
                <a:cs typeface="Calibri"/>
              </a:rPr>
              <a:t>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45" dirty="0">
                <a:solidFill>
                  <a:srgbClr val="585858"/>
                </a:solidFill>
                <a:cs typeface="Calibri"/>
              </a:rPr>
              <a:t>29/04/2020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45" dirty="0">
                <a:solidFill>
                  <a:srgbClr val="585858"/>
                </a:solidFill>
                <a:cs typeface="Calibri"/>
              </a:rPr>
              <a:t>01/05/2020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45" dirty="0">
                <a:solidFill>
                  <a:srgbClr val="585858"/>
                </a:solidFill>
                <a:cs typeface="Calibri"/>
              </a:rPr>
              <a:t>03/05/2020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45" dirty="0">
                <a:solidFill>
                  <a:srgbClr val="585858"/>
                </a:solidFill>
                <a:cs typeface="Calibri"/>
              </a:rPr>
              <a:t>05/05/2020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45" dirty="0">
                <a:solidFill>
                  <a:srgbClr val="585858"/>
                </a:solidFill>
                <a:cs typeface="Calibri"/>
              </a:rPr>
              <a:t>07/05/2020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45" dirty="0">
                <a:solidFill>
                  <a:srgbClr val="585858"/>
                </a:solidFill>
                <a:cs typeface="Calibri"/>
              </a:rPr>
              <a:t>09/05/2020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-5" dirty="0">
                <a:solidFill>
                  <a:srgbClr val="585858"/>
                </a:solidFill>
                <a:cs typeface="Calibri"/>
              </a:rPr>
              <a:t>11</a:t>
            </a:r>
            <a:r>
              <a:rPr sz="1100" b="1" spc="-1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05</a:t>
            </a:r>
            <a:r>
              <a:rPr sz="1100" b="1" spc="8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202</a:t>
            </a:r>
            <a:r>
              <a:rPr sz="1100" b="1" dirty="0">
                <a:solidFill>
                  <a:srgbClr val="585858"/>
                </a:solidFill>
                <a:cs typeface="Calibri"/>
              </a:rPr>
              <a:t>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-5" dirty="0">
                <a:solidFill>
                  <a:srgbClr val="585858"/>
                </a:solidFill>
                <a:cs typeface="Calibri"/>
              </a:rPr>
              <a:t>13</a:t>
            </a:r>
            <a:r>
              <a:rPr sz="1100" b="1" spc="-1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05</a:t>
            </a:r>
            <a:r>
              <a:rPr sz="1100" b="1" spc="8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202</a:t>
            </a:r>
            <a:r>
              <a:rPr sz="1100" b="1" dirty="0">
                <a:solidFill>
                  <a:srgbClr val="585858"/>
                </a:solidFill>
                <a:cs typeface="Calibri"/>
              </a:rPr>
              <a:t>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-5" dirty="0">
                <a:solidFill>
                  <a:srgbClr val="585858"/>
                </a:solidFill>
                <a:cs typeface="Calibri"/>
              </a:rPr>
              <a:t>15</a:t>
            </a:r>
            <a:r>
              <a:rPr sz="1100" b="1" spc="-1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05</a:t>
            </a:r>
            <a:r>
              <a:rPr sz="1100" b="1" spc="8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202</a:t>
            </a:r>
            <a:r>
              <a:rPr sz="1100" b="1" dirty="0">
                <a:solidFill>
                  <a:srgbClr val="585858"/>
                </a:solidFill>
                <a:cs typeface="Calibri"/>
              </a:rPr>
              <a:t>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-5" dirty="0">
                <a:solidFill>
                  <a:srgbClr val="585858"/>
                </a:solidFill>
                <a:cs typeface="Calibri"/>
              </a:rPr>
              <a:t>17</a:t>
            </a:r>
            <a:r>
              <a:rPr sz="1100" b="1" spc="-1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05</a:t>
            </a:r>
            <a:r>
              <a:rPr sz="1100" b="1" spc="8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202</a:t>
            </a:r>
            <a:r>
              <a:rPr sz="1100" b="1" dirty="0">
                <a:solidFill>
                  <a:srgbClr val="585858"/>
                </a:solidFill>
                <a:cs typeface="Calibri"/>
              </a:rPr>
              <a:t>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-5" dirty="0">
                <a:solidFill>
                  <a:srgbClr val="585858"/>
                </a:solidFill>
                <a:cs typeface="Calibri"/>
              </a:rPr>
              <a:t>19</a:t>
            </a:r>
            <a:r>
              <a:rPr sz="1100" b="1" spc="-1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05</a:t>
            </a:r>
            <a:r>
              <a:rPr sz="1100" b="1" spc="8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202</a:t>
            </a:r>
            <a:r>
              <a:rPr sz="1100" b="1" dirty="0">
                <a:solidFill>
                  <a:srgbClr val="585858"/>
                </a:solidFill>
                <a:cs typeface="Calibri"/>
              </a:rPr>
              <a:t>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-5" dirty="0">
                <a:solidFill>
                  <a:srgbClr val="585858"/>
                </a:solidFill>
                <a:cs typeface="Calibri"/>
              </a:rPr>
              <a:t>21</a:t>
            </a:r>
            <a:r>
              <a:rPr sz="1100" b="1" spc="-1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05</a:t>
            </a:r>
            <a:r>
              <a:rPr sz="1100" b="1" spc="8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202</a:t>
            </a:r>
            <a:r>
              <a:rPr sz="1100" b="1" dirty="0">
                <a:solidFill>
                  <a:srgbClr val="585858"/>
                </a:solidFill>
                <a:cs typeface="Calibri"/>
              </a:rPr>
              <a:t>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-5" dirty="0">
                <a:solidFill>
                  <a:srgbClr val="585858"/>
                </a:solidFill>
                <a:cs typeface="Calibri"/>
              </a:rPr>
              <a:t>23</a:t>
            </a:r>
            <a:r>
              <a:rPr sz="1100" b="1" spc="-1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05</a:t>
            </a:r>
            <a:r>
              <a:rPr sz="1100" b="1" spc="8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202</a:t>
            </a:r>
            <a:r>
              <a:rPr sz="1100" b="1" dirty="0">
                <a:solidFill>
                  <a:srgbClr val="585858"/>
                </a:solidFill>
                <a:cs typeface="Calibri"/>
              </a:rPr>
              <a:t>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-5" dirty="0">
                <a:solidFill>
                  <a:srgbClr val="585858"/>
                </a:solidFill>
                <a:cs typeface="Calibri"/>
              </a:rPr>
              <a:t>25</a:t>
            </a:r>
            <a:r>
              <a:rPr sz="1100" b="1" spc="-1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05</a:t>
            </a:r>
            <a:r>
              <a:rPr sz="1100" b="1" spc="8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202</a:t>
            </a:r>
            <a:r>
              <a:rPr sz="1100" b="1" dirty="0">
                <a:solidFill>
                  <a:srgbClr val="585858"/>
                </a:solidFill>
                <a:cs typeface="Calibri"/>
              </a:rPr>
              <a:t>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45" dirty="0">
                <a:solidFill>
                  <a:srgbClr val="585858"/>
                </a:solidFill>
                <a:cs typeface="Calibri"/>
              </a:rPr>
              <a:t>27/05/2020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45" dirty="0">
                <a:solidFill>
                  <a:srgbClr val="585858"/>
                </a:solidFill>
                <a:cs typeface="Calibri"/>
              </a:rPr>
              <a:t>29/05/2020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45" dirty="0">
                <a:solidFill>
                  <a:srgbClr val="585858"/>
                </a:solidFill>
                <a:cs typeface="Calibri"/>
              </a:rPr>
              <a:t>31/05/2020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45" dirty="0">
                <a:solidFill>
                  <a:srgbClr val="585858"/>
                </a:solidFill>
                <a:cs typeface="Calibri"/>
              </a:rPr>
              <a:t>02/06/2020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45" dirty="0">
                <a:solidFill>
                  <a:srgbClr val="585858"/>
                </a:solidFill>
                <a:cs typeface="Calibri"/>
              </a:rPr>
              <a:t>04/06/2020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45" dirty="0">
                <a:solidFill>
                  <a:srgbClr val="585858"/>
                </a:solidFill>
                <a:cs typeface="Calibri"/>
              </a:rPr>
              <a:t>06/06/2020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-5" dirty="0">
                <a:solidFill>
                  <a:srgbClr val="585858"/>
                </a:solidFill>
                <a:cs typeface="Calibri"/>
              </a:rPr>
              <a:t>08</a:t>
            </a:r>
            <a:r>
              <a:rPr sz="1100" b="1" spc="-1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06</a:t>
            </a:r>
            <a:r>
              <a:rPr sz="1100" b="1" spc="8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202</a:t>
            </a:r>
            <a:r>
              <a:rPr sz="1100" b="1" dirty="0">
                <a:solidFill>
                  <a:srgbClr val="585858"/>
                </a:solidFill>
                <a:cs typeface="Calibri"/>
              </a:rPr>
              <a:t>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-5" dirty="0">
                <a:solidFill>
                  <a:srgbClr val="585858"/>
                </a:solidFill>
                <a:cs typeface="Calibri"/>
              </a:rPr>
              <a:t>10</a:t>
            </a:r>
            <a:r>
              <a:rPr sz="1100" b="1" spc="-1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06</a:t>
            </a:r>
            <a:r>
              <a:rPr sz="1100" b="1" spc="8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202</a:t>
            </a:r>
            <a:r>
              <a:rPr sz="1100" b="1" dirty="0">
                <a:solidFill>
                  <a:srgbClr val="585858"/>
                </a:solidFill>
                <a:cs typeface="Calibri"/>
              </a:rPr>
              <a:t>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-5" dirty="0">
                <a:solidFill>
                  <a:srgbClr val="585858"/>
                </a:solidFill>
                <a:cs typeface="Calibri"/>
              </a:rPr>
              <a:t>12</a:t>
            </a:r>
            <a:r>
              <a:rPr sz="1100" b="1" spc="-1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06</a:t>
            </a:r>
            <a:r>
              <a:rPr sz="1100" b="1" spc="8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202</a:t>
            </a:r>
            <a:r>
              <a:rPr sz="1100" b="1" dirty="0">
                <a:solidFill>
                  <a:srgbClr val="585858"/>
                </a:solidFill>
                <a:cs typeface="Calibri"/>
              </a:rPr>
              <a:t>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-5" dirty="0">
                <a:solidFill>
                  <a:srgbClr val="585858"/>
                </a:solidFill>
                <a:cs typeface="Calibri"/>
              </a:rPr>
              <a:t>14</a:t>
            </a:r>
            <a:r>
              <a:rPr sz="1100" b="1" spc="-1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06</a:t>
            </a:r>
            <a:r>
              <a:rPr sz="1100" b="1" spc="8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202</a:t>
            </a:r>
            <a:r>
              <a:rPr sz="1100" b="1" dirty="0">
                <a:solidFill>
                  <a:srgbClr val="585858"/>
                </a:solidFill>
                <a:cs typeface="Calibri"/>
              </a:rPr>
              <a:t>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-5" dirty="0">
                <a:solidFill>
                  <a:srgbClr val="585858"/>
                </a:solidFill>
                <a:cs typeface="Calibri"/>
              </a:rPr>
              <a:t>16</a:t>
            </a:r>
            <a:r>
              <a:rPr sz="1100" b="1" spc="-1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06</a:t>
            </a:r>
            <a:r>
              <a:rPr sz="1100" b="1" spc="8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202</a:t>
            </a:r>
            <a:r>
              <a:rPr sz="1100" b="1" dirty="0">
                <a:solidFill>
                  <a:srgbClr val="585858"/>
                </a:solidFill>
                <a:cs typeface="Calibri"/>
              </a:rPr>
              <a:t>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-5" dirty="0">
                <a:solidFill>
                  <a:srgbClr val="585858"/>
                </a:solidFill>
                <a:cs typeface="Calibri"/>
              </a:rPr>
              <a:t>18</a:t>
            </a:r>
            <a:r>
              <a:rPr sz="1100" b="1" spc="-1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06</a:t>
            </a:r>
            <a:r>
              <a:rPr sz="1100" b="1" spc="8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202</a:t>
            </a:r>
            <a:r>
              <a:rPr sz="1100" b="1" dirty="0">
                <a:solidFill>
                  <a:srgbClr val="585858"/>
                </a:solidFill>
                <a:cs typeface="Calibri"/>
              </a:rPr>
              <a:t>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-5" dirty="0">
                <a:solidFill>
                  <a:srgbClr val="585858"/>
                </a:solidFill>
                <a:cs typeface="Calibri"/>
              </a:rPr>
              <a:t>20</a:t>
            </a:r>
            <a:r>
              <a:rPr sz="1100" b="1" spc="-1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06</a:t>
            </a:r>
            <a:r>
              <a:rPr sz="1100" b="1" spc="8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202</a:t>
            </a:r>
            <a:r>
              <a:rPr sz="1100" b="1" dirty="0">
                <a:solidFill>
                  <a:srgbClr val="585858"/>
                </a:solidFill>
                <a:cs typeface="Calibri"/>
              </a:rPr>
              <a:t>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-5" dirty="0">
                <a:solidFill>
                  <a:srgbClr val="585858"/>
                </a:solidFill>
                <a:cs typeface="Calibri"/>
              </a:rPr>
              <a:t>22</a:t>
            </a:r>
            <a:r>
              <a:rPr sz="1100" b="1" spc="-1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06</a:t>
            </a:r>
            <a:r>
              <a:rPr sz="1100" b="1" spc="85" dirty="0">
                <a:solidFill>
                  <a:srgbClr val="585858"/>
                </a:solidFill>
                <a:cs typeface="Calibri"/>
              </a:rPr>
              <a:t>/</a:t>
            </a:r>
            <a:r>
              <a:rPr sz="1100" b="1" spc="-5" dirty="0">
                <a:solidFill>
                  <a:srgbClr val="585858"/>
                </a:solidFill>
                <a:cs typeface="Calibri"/>
              </a:rPr>
              <a:t>202</a:t>
            </a:r>
            <a:r>
              <a:rPr sz="1100" b="1" dirty="0">
                <a:solidFill>
                  <a:srgbClr val="585858"/>
                </a:solidFill>
                <a:cs typeface="Calibri"/>
              </a:rPr>
              <a:t>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45" dirty="0">
                <a:solidFill>
                  <a:srgbClr val="585858"/>
                </a:solidFill>
                <a:cs typeface="Calibri"/>
              </a:rPr>
              <a:t>24/06/2020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100" b="1" spc="45" dirty="0">
                <a:solidFill>
                  <a:srgbClr val="585858"/>
                </a:solidFill>
                <a:cs typeface="Calibri"/>
              </a:rPr>
              <a:t>26/06/2020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1295"/>
              </a:lnSpc>
            </a:pPr>
            <a:r>
              <a:rPr sz="1100" b="1" spc="45" dirty="0">
                <a:solidFill>
                  <a:srgbClr val="585858"/>
                </a:solidFill>
                <a:cs typeface="Calibri"/>
              </a:rPr>
              <a:t>28/06/2020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93" name="object 96"/>
          <p:cNvSpPr txBox="1"/>
          <p:nvPr/>
        </p:nvSpPr>
        <p:spPr>
          <a:xfrm>
            <a:off x="2368015" y="1269491"/>
            <a:ext cx="5548630" cy="675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2100" b="1" spc="-80" dirty="0">
                <a:solidFill>
                  <a:srgbClr val="585858"/>
                </a:solidFill>
                <a:cs typeface="Calibri"/>
              </a:rPr>
              <a:t>CASOS CONFIRMADOS </a:t>
            </a:r>
            <a:r>
              <a:rPr sz="2100" b="1" spc="-85" dirty="0">
                <a:solidFill>
                  <a:srgbClr val="585858"/>
                </a:solidFill>
                <a:cs typeface="Calibri"/>
              </a:rPr>
              <a:t>SEGÚN</a:t>
            </a:r>
            <a:r>
              <a:rPr sz="2100" b="1" spc="-114" dirty="0">
                <a:solidFill>
                  <a:srgbClr val="585858"/>
                </a:solidFill>
                <a:cs typeface="Calibri"/>
              </a:rPr>
              <a:t> </a:t>
            </a:r>
            <a:r>
              <a:rPr sz="2100" b="1" spc="-80" dirty="0">
                <a:solidFill>
                  <a:srgbClr val="585858"/>
                </a:solidFill>
                <a:cs typeface="Calibri"/>
              </a:rPr>
              <a:t>FECHA </a:t>
            </a:r>
            <a:r>
              <a:rPr sz="2100" b="1" spc="-90" dirty="0">
                <a:solidFill>
                  <a:srgbClr val="585858"/>
                </a:solidFill>
                <a:cs typeface="Calibri"/>
              </a:rPr>
              <a:t>DE </a:t>
            </a:r>
            <a:r>
              <a:rPr sz="2100" b="1" spc="-120" dirty="0">
                <a:solidFill>
                  <a:srgbClr val="585858"/>
                </a:solidFill>
                <a:cs typeface="Calibri"/>
              </a:rPr>
              <a:t>RESULTADO</a:t>
            </a:r>
            <a:endParaRPr sz="2100">
              <a:solidFill>
                <a:prstClr val="black"/>
              </a:solidFill>
              <a:cs typeface="Calibri"/>
            </a:endParaRPr>
          </a:p>
          <a:p>
            <a:pPr marL="65405" algn="ctr">
              <a:spcBef>
                <a:spcPts val="75"/>
              </a:spcBef>
            </a:pPr>
            <a:r>
              <a:rPr sz="2100" b="1" spc="-90" dirty="0">
                <a:solidFill>
                  <a:srgbClr val="585858"/>
                </a:solidFill>
                <a:cs typeface="Calibri"/>
              </a:rPr>
              <a:t>DEL </a:t>
            </a:r>
            <a:r>
              <a:rPr sz="2100" b="1" spc="85" dirty="0">
                <a:solidFill>
                  <a:srgbClr val="585858"/>
                </a:solidFill>
                <a:cs typeface="Calibri"/>
              </a:rPr>
              <a:t> </a:t>
            </a:r>
            <a:r>
              <a:rPr sz="2100" b="1" spc="-70" dirty="0">
                <a:solidFill>
                  <a:srgbClr val="585858"/>
                </a:solidFill>
                <a:cs typeface="Calibri"/>
              </a:rPr>
              <a:t>LESPS</a:t>
            </a:r>
            <a:endParaRPr sz="2100">
              <a:solidFill>
                <a:prstClr val="black"/>
              </a:solidFill>
              <a:cs typeface="Calibri"/>
            </a:endParaRPr>
          </a:p>
        </p:txBody>
      </p:sp>
      <p:sp>
        <p:nvSpPr>
          <p:cNvPr id="94" name="object 97"/>
          <p:cNvSpPr/>
          <p:nvPr/>
        </p:nvSpPr>
        <p:spPr>
          <a:xfrm>
            <a:off x="3065863" y="2230737"/>
            <a:ext cx="403860" cy="88900"/>
          </a:xfrm>
          <a:custGeom>
            <a:avLst/>
            <a:gdLst/>
            <a:ahLst/>
            <a:cxnLst/>
            <a:rect l="l" t="t" r="r" b="b"/>
            <a:pathLst>
              <a:path w="403860" h="88900">
                <a:moveTo>
                  <a:pt x="403773" y="0"/>
                </a:moveTo>
                <a:lnTo>
                  <a:pt x="0" y="0"/>
                </a:lnTo>
                <a:lnTo>
                  <a:pt x="0" y="88530"/>
                </a:lnTo>
                <a:lnTo>
                  <a:pt x="403773" y="88530"/>
                </a:lnTo>
                <a:lnTo>
                  <a:pt x="403773" y="0"/>
                </a:lnTo>
                <a:close/>
              </a:path>
            </a:pathLst>
          </a:custGeom>
          <a:solidFill>
            <a:srgbClr val="43682B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5" name="object 98"/>
          <p:cNvSpPr txBox="1"/>
          <p:nvPr/>
        </p:nvSpPr>
        <p:spPr>
          <a:xfrm>
            <a:off x="3505706" y="2149404"/>
            <a:ext cx="70104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b="1" spc="-120" dirty="0">
                <a:solidFill>
                  <a:srgbClr val="585858"/>
                </a:solidFill>
                <a:cs typeface="Calibri"/>
              </a:rPr>
              <a:t>M</a:t>
            </a:r>
            <a:r>
              <a:rPr sz="1200" b="1" spc="15" dirty="0">
                <a:solidFill>
                  <a:srgbClr val="585858"/>
                </a:solidFill>
                <a:cs typeface="Calibri"/>
              </a:rPr>
              <a:t>A</a:t>
            </a:r>
            <a:r>
              <a:rPr sz="1200" b="1" spc="-110" dirty="0">
                <a:solidFill>
                  <a:srgbClr val="585858"/>
                </a:solidFill>
                <a:cs typeface="Calibri"/>
              </a:rPr>
              <a:t>Z</a:t>
            </a:r>
            <a:r>
              <a:rPr sz="1200" b="1" spc="15" dirty="0">
                <a:solidFill>
                  <a:srgbClr val="585858"/>
                </a:solidFill>
                <a:cs typeface="Calibri"/>
              </a:rPr>
              <a:t>A</a:t>
            </a:r>
            <a:r>
              <a:rPr sz="1200" b="1" spc="-40" dirty="0">
                <a:solidFill>
                  <a:srgbClr val="585858"/>
                </a:solidFill>
                <a:cs typeface="Calibri"/>
              </a:rPr>
              <a:t>T</a:t>
            </a:r>
            <a:r>
              <a:rPr sz="1200" b="1" spc="-45" dirty="0">
                <a:solidFill>
                  <a:srgbClr val="585858"/>
                </a:solidFill>
                <a:cs typeface="Calibri"/>
              </a:rPr>
              <a:t>L</a:t>
            </a:r>
            <a:r>
              <a:rPr sz="1200" b="1" spc="-80" dirty="0">
                <a:solidFill>
                  <a:srgbClr val="585858"/>
                </a:solidFill>
                <a:cs typeface="Calibri"/>
              </a:rPr>
              <a:t>A</a:t>
            </a:r>
            <a:r>
              <a:rPr sz="1200" b="1" spc="-55" dirty="0">
                <a:solidFill>
                  <a:srgbClr val="585858"/>
                </a:solidFill>
                <a:cs typeface="Calibri"/>
              </a:rPr>
              <a:t>N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96" name="object 99"/>
          <p:cNvSpPr/>
          <p:nvPr/>
        </p:nvSpPr>
        <p:spPr>
          <a:xfrm>
            <a:off x="328518" y="1174689"/>
            <a:ext cx="9619615" cy="5464175"/>
          </a:xfrm>
          <a:custGeom>
            <a:avLst/>
            <a:gdLst/>
            <a:ahLst/>
            <a:cxnLst/>
            <a:rect l="l" t="t" r="r" b="b"/>
            <a:pathLst>
              <a:path w="9619615" h="5464175">
                <a:moveTo>
                  <a:pt x="0" y="5463627"/>
                </a:moveTo>
                <a:lnTo>
                  <a:pt x="9619305" y="5463627"/>
                </a:lnTo>
                <a:lnTo>
                  <a:pt x="9619305" y="0"/>
                </a:lnTo>
                <a:lnTo>
                  <a:pt x="0" y="0"/>
                </a:lnTo>
                <a:lnTo>
                  <a:pt x="0" y="5463627"/>
                </a:lnTo>
              </a:path>
            </a:pathLst>
          </a:custGeom>
          <a:ln w="12471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7" name="object 100"/>
          <p:cNvSpPr txBox="1"/>
          <p:nvPr/>
        </p:nvSpPr>
        <p:spPr>
          <a:xfrm>
            <a:off x="10380626" y="3771202"/>
            <a:ext cx="1248410" cy="73342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5080" algn="ctr">
              <a:lnSpc>
                <a:spcPts val="1480"/>
              </a:lnSpc>
            </a:pPr>
            <a:r>
              <a:rPr sz="1400" b="1" spc="5" dirty="0">
                <a:solidFill>
                  <a:prstClr val="black"/>
                </a:solidFill>
                <a:cs typeface="Calibri"/>
              </a:rPr>
              <a:t>Casos</a:t>
            </a:r>
            <a:endParaRPr sz="1400">
              <a:solidFill>
                <a:prstClr val="black"/>
              </a:solidFill>
              <a:cs typeface="Calibri"/>
            </a:endParaRPr>
          </a:p>
          <a:p>
            <a:pPr algn="ctr">
              <a:spcBef>
                <a:spcPts val="195"/>
              </a:spcBef>
            </a:pPr>
            <a:r>
              <a:rPr sz="1400" b="1" dirty="0">
                <a:solidFill>
                  <a:prstClr val="black"/>
                </a:solidFill>
                <a:cs typeface="Calibri"/>
              </a:rPr>
              <a:t>Confirmados</a:t>
            </a:r>
            <a:endParaRPr sz="1400">
              <a:solidFill>
                <a:prstClr val="black"/>
              </a:solidFill>
              <a:cs typeface="Calibri"/>
            </a:endParaRPr>
          </a:p>
          <a:p>
            <a:pPr algn="ctr">
              <a:spcBef>
                <a:spcPts val="790"/>
              </a:spcBef>
            </a:pPr>
            <a:r>
              <a:rPr sz="1100" b="1" dirty="0">
                <a:solidFill>
                  <a:prstClr val="black"/>
                </a:solidFill>
                <a:cs typeface="Calibri"/>
              </a:rPr>
              <a:t>MAZATLAN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98" name="object 103"/>
          <p:cNvSpPr txBox="1">
            <a:spLocks/>
          </p:cNvSpPr>
          <p:nvPr/>
        </p:nvSpPr>
        <p:spPr>
          <a:xfrm>
            <a:off x="455168" y="6766214"/>
            <a:ext cx="5572760" cy="104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600" b="1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6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00" b="1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Fuente: </a:t>
            </a:r>
            <a:r>
              <a:rPr kumimoji="0" lang="es-MX" sz="600" b="1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Plataforma </a:t>
            </a:r>
            <a:r>
              <a:rPr kumimoji="0" lang="es-MX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Nacional </a:t>
            </a:r>
            <a:r>
              <a:rPr kumimoji="0" lang="es-MX" sz="600" b="1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de </a:t>
            </a:r>
            <a:r>
              <a:rPr kumimoji="0" lang="es-MX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Vigilancia </a:t>
            </a:r>
            <a:r>
              <a:rPr kumimoji="0" lang="es-MX" sz="600" b="1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Epidemiologica SISVER/SINAVE-COVID-19</a:t>
            </a:r>
            <a:r>
              <a:rPr kumimoji="0" lang="es-MX" sz="600" b="1" i="0" u="none" strike="noStrike" kern="1200" cap="none" spc="1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 </a:t>
            </a:r>
            <a:r>
              <a:rPr kumimoji="0" lang="es-MX" sz="600" b="1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Acumulados </a:t>
            </a:r>
            <a:r>
              <a:rPr kumimoji="0" lang="es-MX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al </a:t>
            </a:r>
            <a:r>
              <a:rPr kumimoji="0" lang="es-MX" sz="600" b="1" i="0" u="none" strike="noStrike" kern="12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28/jun/2020 </a:t>
            </a:r>
            <a:r>
              <a:rPr kumimoji="0" lang="es-MX" sz="600" b="1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corte de </a:t>
            </a:r>
            <a:r>
              <a:rPr kumimoji="0" lang="es-MX" sz="600" b="1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información </a:t>
            </a:r>
            <a:r>
              <a:rPr kumimoji="0" lang="es-MX" sz="600" b="1" i="0" u="none" strike="noStrike" kern="1200" cap="none" spc="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4:46 pm </a:t>
            </a:r>
            <a:r>
              <a:rPr kumimoji="0" lang="es-MX" sz="600" b="1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, Dr. </a:t>
            </a:r>
            <a:r>
              <a:rPr kumimoji="0" lang="es-MX" sz="600" b="1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José </a:t>
            </a:r>
            <a:r>
              <a:rPr kumimoji="0" lang="es-MX" sz="600" b="1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P. </a:t>
            </a:r>
            <a:r>
              <a:rPr kumimoji="0" lang="es-MX" sz="600" b="1" i="0" u="none" strike="noStrike" kern="12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Güémez </a:t>
            </a:r>
            <a:r>
              <a:rPr kumimoji="0" lang="es-MX" sz="600" b="1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A.</a:t>
            </a:r>
            <a:endParaRPr kumimoji="0" lang="es-MX" sz="600" b="1" i="0" u="none" strike="noStrike" kern="1200" cap="none" spc="1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99" name="object 101"/>
          <p:cNvSpPr txBox="1"/>
          <p:nvPr/>
        </p:nvSpPr>
        <p:spPr>
          <a:xfrm>
            <a:off x="10380626" y="4509396"/>
            <a:ext cx="1248410" cy="238760"/>
          </a:xfrm>
          <a:prstGeom prst="rect">
            <a:avLst/>
          </a:prstGeom>
          <a:solidFill>
            <a:srgbClr val="A12143"/>
          </a:solidFill>
          <a:ln w="9454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algn="ctr">
              <a:spcBef>
                <a:spcPts val="210"/>
              </a:spcBef>
            </a:pPr>
            <a:r>
              <a:rPr sz="1100" b="1" spc="60" dirty="0">
                <a:solidFill>
                  <a:srgbClr val="FFFFFF"/>
                </a:solidFill>
                <a:cs typeface="Calibri"/>
              </a:rPr>
              <a:t>1,292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0" name="object 102"/>
          <p:cNvSpPr txBox="1"/>
          <p:nvPr/>
        </p:nvSpPr>
        <p:spPr>
          <a:xfrm>
            <a:off x="10172700" y="1168400"/>
            <a:ext cx="1435100" cy="998219"/>
          </a:xfrm>
          <a:prstGeom prst="rect">
            <a:avLst/>
          </a:prstGeom>
          <a:solidFill>
            <a:srgbClr val="FF8500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spcBef>
                <a:spcPts val="55"/>
              </a:spcBef>
            </a:pP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24790"/>
            <a:r>
              <a:rPr sz="1200" b="1" spc="180" dirty="0">
                <a:solidFill>
                  <a:srgbClr val="FFFFFF"/>
                </a:solidFill>
                <a:cs typeface="Calibri"/>
              </a:rPr>
              <a:t>NUEVA</a:t>
            </a:r>
            <a:endParaRPr sz="1200">
              <a:solidFill>
                <a:prstClr val="black"/>
              </a:solidFill>
              <a:cs typeface="Calibri"/>
            </a:endParaRPr>
          </a:p>
          <a:p>
            <a:pPr marL="224790">
              <a:spcBef>
                <a:spcPts val="219"/>
              </a:spcBef>
            </a:pPr>
            <a:r>
              <a:rPr sz="1200" b="1" spc="180" dirty="0">
                <a:solidFill>
                  <a:srgbClr val="FFFFFF"/>
                </a:solidFill>
                <a:cs typeface="Calibri"/>
              </a:rPr>
              <a:t>NORMALIDAD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7100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193331"/>
              </p:ext>
            </p:extLst>
          </p:nvPr>
        </p:nvGraphicFramePr>
        <p:xfrm>
          <a:off x="-2" y="0"/>
          <a:ext cx="12192001" cy="6858000"/>
        </p:xfrm>
        <a:graphic>
          <a:graphicData uri="http://schemas.openxmlformats.org/drawingml/2006/table">
            <a:tbl>
              <a:tblPr firstRow="1" bandRow="1"/>
              <a:tblGrid>
                <a:gridCol w="2085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0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6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8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93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01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93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893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893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62299">
                <a:tc gridSpan="11">
                  <a:txBody>
                    <a:bodyPr/>
                    <a:lstStyle/>
                    <a:p>
                      <a:pPr marL="73025" marR="74930" lvl="0" indent="11430" algn="ctr" defTabSz="914400" rtl="0" eaLnBrk="1" fontAlgn="auto" latinLnBrk="0" hangingPunct="1">
                        <a:lnSpc>
                          <a:spcPct val="113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spc="27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MUJERES</a:t>
                      </a:r>
                      <a:r>
                        <a:rPr lang="es-MX" sz="1400" b="1" spc="5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spc="295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MX" sz="1400" b="1" spc="6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spc="285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EDAD</a:t>
                      </a:r>
                      <a:r>
                        <a:rPr lang="es-MX" sz="1400" b="1" spc="65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spc="225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FERTIL</a:t>
                      </a:r>
                      <a:r>
                        <a:rPr lang="es-MX" sz="1400" b="1" spc="13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spc="265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s-MX" sz="1400" b="1" spc="7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spc="285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EMBARAZADAS </a:t>
                      </a:r>
                      <a:r>
                        <a:rPr lang="es-MX" sz="1400" b="1" spc="325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</a:t>
                      </a:r>
                      <a:r>
                        <a:rPr lang="es-MX" sz="1400" b="1" spc="45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spc="254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 </a:t>
                      </a:r>
                    </a:p>
                    <a:p>
                      <a:pPr marL="73025" marR="74930" lvl="0" indent="11430" algn="ctr" defTabSz="914400" rtl="0" eaLnBrk="1" fontAlgn="auto" latinLnBrk="0" hangingPunct="1">
                        <a:lnSpc>
                          <a:spcPct val="113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spc="254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LA SEMANA EPIDEMIOLOGICA 26 DEL 2020 EN SINALOA</a:t>
                      </a:r>
                      <a:endParaRPr lang="es-MX" sz="1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AF8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8105" marR="67945" algn="ctr">
                        <a:lnSpc>
                          <a:spcPct val="113900"/>
                        </a:lnSpc>
                      </a:pP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AF8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AF8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8895" marR="27940" indent="-8255" algn="ctr">
                        <a:lnSpc>
                          <a:spcPct val="113900"/>
                        </a:lnSpc>
                        <a:spcBef>
                          <a:spcPts val="509"/>
                        </a:spcBef>
                      </a:pP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AF8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AF8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1C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1A3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34950" marR="153670" indent="-78740">
                        <a:lnSpc>
                          <a:spcPct val="111200"/>
                        </a:lnSpc>
                        <a:spcBef>
                          <a:spcPts val="790"/>
                        </a:spcBef>
                      </a:pP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48895" marR="37465" algn="ctr">
                        <a:lnSpc>
                          <a:spcPct val="133600"/>
                        </a:lnSpc>
                        <a:spcBef>
                          <a:spcPts val="950"/>
                        </a:spcBef>
                      </a:pP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8895" marR="27305" algn="ctr">
                        <a:lnSpc>
                          <a:spcPct val="133600"/>
                        </a:lnSpc>
                      </a:pPr>
                      <a:endParaRPr sz="950" dirty="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787468"/>
                  </a:ext>
                </a:extLst>
              </a:tr>
              <a:tr h="38047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3025" marR="74930" indent="11430" algn="ctr">
                        <a:lnSpc>
                          <a:spcPct val="113900"/>
                        </a:lnSpc>
                      </a:pPr>
                      <a:r>
                        <a:rPr sz="1600" b="1" spc="17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MUJERES EN  </a:t>
                      </a:r>
                      <a:r>
                        <a:rPr sz="1600" b="1" spc="18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EDAD </a:t>
                      </a:r>
                      <a:r>
                        <a:rPr sz="1600" b="1" spc="1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FERTIL</a:t>
                      </a:r>
                      <a:r>
                        <a:rPr sz="1600" b="1" spc="-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17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  </a:t>
                      </a:r>
                      <a:r>
                        <a:rPr sz="1600" b="1" spc="19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GRUPO </a:t>
                      </a:r>
                      <a:r>
                        <a:rPr sz="1600" b="1" spc="1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1600" b="1" spc="-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18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EDAD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AF84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8105" marR="67945" algn="ctr">
                        <a:lnSpc>
                          <a:spcPct val="113900"/>
                        </a:lnSpc>
                      </a:pPr>
                      <a:r>
                        <a:rPr sz="1600" b="1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sz="16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sz="1600" b="1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r>
                        <a:rPr sz="1600" b="1" spc="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sz="1600" b="1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sz="1600" b="1" spc="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 S</a:t>
                      </a:r>
                      <a:r>
                        <a:rPr sz="16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sz="1600" b="1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sz="16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sz="1600" b="1" spc="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sz="1600" b="1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  </a:t>
                      </a:r>
                      <a:r>
                        <a:rPr sz="1600" b="1" spc="1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osas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54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AF84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AF84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8895" marR="27940" indent="-8255" algn="ctr">
                        <a:lnSpc>
                          <a:spcPct val="113900"/>
                        </a:lnSpc>
                        <a:spcBef>
                          <a:spcPts val="509"/>
                        </a:spcBef>
                      </a:pPr>
                      <a:r>
                        <a:rPr sz="1600" b="1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sz="16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sz="1600" b="1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r>
                        <a:rPr sz="1600" b="1" spc="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sz="1600" b="1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 </a:t>
                      </a:r>
                      <a:r>
                        <a:rPr sz="1600" b="1" spc="1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</a:t>
                      </a:r>
                      <a:r>
                        <a:rPr sz="1600" b="1" spc="114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(+)  </a:t>
                      </a:r>
                      <a:r>
                        <a:rPr sz="1600" b="1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sz="1600" b="1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sz="1600" b="1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sz="1600" b="1" spc="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sz="16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</a:t>
                      </a:r>
                      <a:r>
                        <a:rPr sz="1600" b="1" spc="18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4769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AF84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AF84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353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 b="1" spc="1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</a:t>
                      </a:r>
                      <a:r>
                        <a:rPr sz="1600" b="1" spc="409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1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SARS-Cov2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4769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1C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1A3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34950" marR="153670" indent="-78740">
                        <a:lnSpc>
                          <a:spcPct val="111200"/>
                        </a:lnSpc>
                        <a:spcBef>
                          <a:spcPts val="790"/>
                        </a:spcBef>
                      </a:pPr>
                      <a:r>
                        <a:rPr sz="1600" b="1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sz="1600" b="1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sz="1600" b="1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sz="1600" b="1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sz="1600" b="1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</a:t>
                      </a:r>
                      <a:r>
                        <a:rPr sz="1600" b="1" spc="10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CION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8895" marR="37465" algn="ctr">
                        <a:lnSpc>
                          <a:spcPct val="133600"/>
                        </a:lnSpc>
                        <a:spcBef>
                          <a:spcPts val="950"/>
                        </a:spcBef>
                      </a:pPr>
                      <a:r>
                        <a:rPr sz="1600" b="1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sz="1600" b="1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sz="1600" b="1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sz="1600" b="1" spc="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sz="1600" b="1" spc="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sz="16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600" b="1" spc="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 </a:t>
                      </a:r>
                      <a:r>
                        <a:rPr sz="1600" b="1" spc="2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zadas-  </a:t>
                      </a:r>
                      <a:r>
                        <a:rPr sz="1600" b="1" spc="2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  </a:t>
                      </a:r>
                      <a:r>
                        <a:rPr sz="1600" b="1" spc="1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065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8895" marR="27305" algn="ctr">
                        <a:lnSpc>
                          <a:spcPct val="133600"/>
                        </a:lnSpc>
                      </a:pPr>
                      <a:r>
                        <a:rPr sz="1600" b="1" spc="220" dirty="0">
                          <a:latin typeface="Calibri"/>
                          <a:cs typeface="Calibri"/>
                        </a:rPr>
                        <a:t>Indice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254" dirty="0">
                          <a:latin typeface="Calibri"/>
                          <a:cs typeface="Calibri"/>
                        </a:rPr>
                        <a:t>de  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600" b="1" spc="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b="1" spc="3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b="1" spc="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3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i  </a:t>
                      </a:r>
                      <a:r>
                        <a:rPr sz="1600" b="1" spc="240" dirty="0">
                          <a:latin typeface="Calibri"/>
                          <a:cs typeface="Calibri"/>
                        </a:rPr>
                        <a:t>zacion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85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476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600" b="1" spc="1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EMBARAZADAS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1C3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8580" marR="59055" indent="3810" algn="ctr">
                        <a:lnSpc>
                          <a:spcPct val="111100"/>
                        </a:lnSpc>
                        <a:spcBef>
                          <a:spcPts val="830"/>
                        </a:spcBef>
                      </a:pPr>
                      <a:r>
                        <a:rPr sz="1600" b="1" spc="12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  </a:t>
                      </a:r>
                      <a:r>
                        <a:rPr sz="1600" b="1" spc="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sz="1600" b="1" spc="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sz="1600" b="1" spc="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sz="1600" b="1" spc="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  </a:t>
                      </a:r>
                      <a:r>
                        <a:rPr sz="1600" b="1" spc="16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54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1C3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91A3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06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4892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spc="285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1600" b="1" spc="40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140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sz="1600" b="1" spc="60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245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600" b="1" spc="55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145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sz="1600" b="1" spc="50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240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años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39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1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16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spc="140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1.3%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43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9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spc="235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0.9%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43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530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spc="7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0.0%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530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095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16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spc="235" dirty="0">
                          <a:latin typeface="Calibri"/>
                          <a:cs typeface="Calibri"/>
                        </a:rPr>
                        <a:t>0.0%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2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59079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600" b="1" spc="285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1600" b="1" spc="40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90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sz="1600" b="1" spc="80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245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600" b="1" spc="55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114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r>
                        <a:rPr sz="1600" b="1" spc="110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240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años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587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1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032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00" b="1" spc="195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2.5%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286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2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095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00" b="1" spc="140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1.7%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05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530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00" b="1" spc="7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7.8%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530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25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16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00" b="1" spc="245" dirty="0">
                          <a:latin typeface="Calibri"/>
                          <a:cs typeface="Calibri"/>
                        </a:rPr>
                        <a:t>60.0%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43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1971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b="1" spc="285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1600" b="1" spc="40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254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sz="1600" b="1" spc="60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245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600" b="1" spc="55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260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r>
                        <a:rPr sz="1600" b="1" spc="50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240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años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651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229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1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spc="140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7.1%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98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1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43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spc="195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5.7%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397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spc="15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7274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841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spc="7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23.4%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7274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25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032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spc="200" dirty="0">
                          <a:latin typeface="Calibri"/>
                          <a:cs typeface="Calibri"/>
                        </a:rPr>
                        <a:t>35.7%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2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1971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600" b="1" spc="285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1600" b="1" spc="40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204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sz="1600" b="1" spc="80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245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600" b="1" spc="55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300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r>
                        <a:rPr sz="1600" b="1" spc="50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240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años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159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204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4,439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032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spc="215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72.0%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222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1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1,629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9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spc="215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73.6%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4604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spc="229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530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841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spc="7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68.8%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7274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spc="9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68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spc="170" dirty="0">
                          <a:latin typeface="Calibri"/>
                          <a:cs typeface="Calibri"/>
                        </a:rPr>
                        <a:t>31.0%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47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1971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b="1" spc="285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1600" b="1" spc="40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245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r>
                        <a:rPr sz="1600" b="1" spc="80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245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600" b="1" spc="55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270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r>
                        <a:rPr sz="1600" b="1" spc="110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240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años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16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9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1,061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032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spc="155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17.2%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587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2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402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095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spc="165" dirty="0">
                          <a:solidFill>
                            <a:srgbClr val="16161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18.2%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43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530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spc="7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0.0%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5306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095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1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spc="235" dirty="0">
                          <a:latin typeface="Calibri"/>
                          <a:cs typeface="Calibri"/>
                        </a:rPr>
                        <a:t>0.0%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86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spc="1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524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spc="1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6,169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095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spc="18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100.0%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508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spc="1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2,212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1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100.0%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78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spc="14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43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spc="18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100.0%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spc="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28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spc="335" dirty="0">
                          <a:latin typeface="Calibri"/>
                          <a:cs typeface="Calibri"/>
                        </a:rPr>
                        <a:t>34.4%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E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8689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032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spc="38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251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299" y="237578"/>
            <a:ext cx="11300851" cy="702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s-MX" sz="2200" b="1" spc="295" dirty="0">
                <a:solidFill>
                  <a:srgbClr val="9D2247"/>
                </a:solidFill>
                <a:cs typeface="Calibri"/>
              </a:rPr>
              <a:t>C</a:t>
            </a:r>
            <a:r>
              <a:rPr sz="2200" b="1" spc="295" dirty="0" err="1">
                <a:solidFill>
                  <a:srgbClr val="9D2247"/>
                </a:solidFill>
                <a:cs typeface="Calibri"/>
              </a:rPr>
              <a:t>asos</a:t>
            </a:r>
            <a:r>
              <a:rPr sz="2200" b="1" spc="75" dirty="0">
                <a:solidFill>
                  <a:srgbClr val="9D2247"/>
                </a:solidFill>
                <a:cs typeface="Calibri"/>
              </a:rPr>
              <a:t> </a:t>
            </a:r>
            <a:r>
              <a:rPr sz="2200" b="1" spc="265" dirty="0">
                <a:solidFill>
                  <a:srgbClr val="9D2247"/>
                </a:solidFill>
                <a:cs typeface="Calibri"/>
              </a:rPr>
              <a:t>incidentes</a:t>
            </a:r>
            <a:r>
              <a:rPr lang="es-MX" sz="2200" b="1" spc="265" dirty="0">
                <a:solidFill>
                  <a:srgbClr val="9D2247"/>
                </a:solidFill>
                <a:cs typeface="Calibri"/>
              </a:rPr>
              <a:t>COVID-19 </a:t>
            </a:r>
          </a:p>
          <a:p>
            <a:pPr marL="12700" algn="ctr">
              <a:spcBef>
                <a:spcPts val="100"/>
              </a:spcBef>
            </a:pPr>
            <a:r>
              <a:rPr lang="es-MX" sz="2200" b="1" spc="265" dirty="0">
                <a:solidFill>
                  <a:srgbClr val="9D2247"/>
                </a:solidFill>
                <a:cs typeface="Calibri"/>
              </a:rPr>
              <a:t>por jurisdicción sanitaria al 28 de junio del2020 en Sinaloa</a:t>
            </a:r>
            <a:endParaRPr sz="2200" dirty="0"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4" name="object 7"/>
          <p:cNvGrpSpPr/>
          <p:nvPr/>
        </p:nvGrpSpPr>
        <p:grpSpPr>
          <a:xfrm>
            <a:off x="449579" y="6741154"/>
            <a:ext cx="8150859" cy="6350"/>
            <a:chOff x="449579" y="6741154"/>
            <a:chExt cx="8150859" cy="6350"/>
          </a:xfrm>
        </p:grpSpPr>
        <p:sp>
          <p:nvSpPr>
            <p:cNvPr id="5" name="object 8"/>
            <p:cNvSpPr/>
            <p:nvPr/>
          </p:nvSpPr>
          <p:spPr>
            <a:xfrm>
              <a:off x="1489778" y="6744040"/>
              <a:ext cx="6613525" cy="0"/>
            </a:xfrm>
            <a:custGeom>
              <a:avLst/>
              <a:gdLst/>
              <a:ahLst/>
              <a:cxnLst/>
              <a:rect l="l" t="t" r="r" b="b"/>
              <a:pathLst>
                <a:path w="6613525">
                  <a:moveTo>
                    <a:pt x="0" y="0"/>
                  </a:moveTo>
                  <a:lnTo>
                    <a:pt x="0" y="0"/>
                  </a:lnTo>
                </a:path>
                <a:path w="6613525">
                  <a:moveTo>
                    <a:pt x="762692" y="0"/>
                  </a:moveTo>
                  <a:lnTo>
                    <a:pt x="762692" y="0"/>
                  </a:lnTo>
                </a:path>
                <a:path w="6613525">
                  <a:moveTo>
                    <a:pt x="1305673" y="0"/>
                  </a:moveTo>
                  <a:lnTo>
                    <a:pt x="1305673" y="0"/>
                  </a:lnTo>
                </a:path>
                <a:path w="6613525">
                  <a:moveTo>
                    <a:pt x="1964484" y="0"/>
                  </a:moveTo>
                  <a:lnTo>
                    <a:pt x="1964484" y="0"/>
                  </a:lnTo>
                </a:path>
                <a:path w="6613525">
                  <a:moveTo>
                    <a:pt x="2562332" y="0"/>
                  </a:moveTo>
                  <a:lnTo>
                    <a:pt x="2562332" y="0"/>
                  </a:lnTo>
                </a:path>
                <a:path w="6613525">
                  <a:moveTo>
                    <a:pt x="3190906" y="0"/>
                  </a:moveTo>
                  <a:lnTo>
                    <a:pt x="3190906" y="0"/>
                  </a:lnTo>
                </a:path>
                <a:path w="6613525">
                  <a:moveTo>
                    <a:pt x="3831428" y="0"/>
                  </a:moveTo>
                  <a:lnTo>
                    <a:pt x="3831428" y="0"/>
                  </a:lnTo>
                </a:path>
                <a:path w="6613525">
                  <a:moveTo>
                    <a:pt x="4429276" y="0"/>
                  </a:moveTo>
                  <a:lnTo>
                    <a:pt x="4429276" y="0"/>
                  </a:lnTo>
                </a:path>
                <a:path w="6613525">
                  <a:moveTo>
                    <a:pt x="5027042" y="0"/>
                  </a:moveTo>
                  <a:lnTo>
                    <a:pt x="5027042" y="0"/>
                  </a:lnTo>
                </a:path>
                <a:path w="6613525">
                  <a:moveTo>
                    <a:pt x="5637327" y="0"/>
                  </a:moveTo>
                  <a:lnTo>
                    <a:pt x="5637327" y="0"/>
                  </a:lnTo>
                </a:path>
                <a:path w="6613525">
                  <a:moveTo>
                    <a:pt x="6119182" y="0"/>
                  </a:moveTo>
                  <a:lnTo>
                    <a:pt x="6119182" y="0"/>
                  </a:lnTo>
                </a:path>
                <a:path w="6613525">
                  <a:moveTo>
                    <a:pt x="6613392" y="0"/>
                  </a:moveTo>
                  <a:lnTo>
                    <a:pt x="6613392" y="0"/>
                  </a:lnTo>
                </a:path>
              </a:pathLst>
            </a:custGeom>
            <a:ln w="5933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9"/>
            <p:cNvSpPr/>
            <p:nvPr/>
          </p:nvSpPr>
          <p:spPr>
            <a:xfrm>
              <a:off x="449579" y="6741157"/>
              <a:ext cx="8150859" cy="6350"/>
            </a:xfrm>
            <a:custGeom>
              <a:avLst/>
              <a:gdLst/>
              <a:ahLst/>
              <a:cxnLst/>
              <a:rect l="l" t="t" r="r" b="b"/>
              <a:pathLst>
                <a:path w="8150859" h="6350">
                  <a:moveTo>
                    <a:pt x="0" y="5960"/>
                  </a:moveTo>
                  <a:lnTo>
                    <a:pt x="8150807" y="5960"/>
                  </a:lnTo>
                  <a:lnTo>
                    <a:pt x="8150807" y="0"/>
                  </a:lnTo>
                  <a:lnTo>
                    <a:pt x="0" y="0"/>
                  </a:lnTo>
                  <a:lnTo>
                    <a:pt x="0" y="59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10"/>
            <p:cNvSpPr/>
            <p:nvPr/>
          </p:nvSpPr>
          <p:spPr>
            <a:xfrm>
              <a:off x="8597380" y="674404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5771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object 11"/>
          <p:cNvGrpSpPr/>
          <p:nvPr/>
        </p:nvGrpSpPr>
        <p:grpSpPr>
          <a:xfrm>
            <a:off x="3020006" y="2149530"/>
            <a:ext cx="6129655" cy="3807460"/>
            <a:chOff x="3020006" y="2149530"/>
            <a:chExt cx="6129655" cy="3807460"/>
          </a:xfrm>
        </p:grpSpPr>
        <p:sp>
          <p:nvSpPr>
            <p:cNvPr id="9" name="object 12"/>
            <p:cNvSpPr/>
            <p:nvPr/>
          </p:nvSpPr>
          <p:spPr>
            <a:xfrm>
              <a:off x="3905942" y="5113148"/>
              <a:ext cx="866775" cy="837565"/>
            </a:xfrm>
            <a:custGeom>
              <a:avLst/>
              <a:gdLst/>
              <a:ahLst/>
              <a:cxnLst/>
              <a:rect l="l" t="t" r="r" b="b"/>
              <a:pathLst>
                <a:path w="866775" h="837564">
                  <a:moveTo>
                    <a:pt x="0" y="634700"/>
                  </a:moveTo>
                  <a:lnTo>
                    <a:pt x="0" y="836968"/>
                  </a:lnTo>
                </a:path>
                <a:path w="866775" h="837564">
                  <a:moveTo>
                    <a:pt x="0" y="0"/>
                  </a:moveTo>
                  <a:lnTo>
                    <a:pt x="0" y="411509"/>
                  </a:lnTo>
                </a:path>
                <a:path w="866775" h="837564">
                  <a:moveTo>
                    <a:pt x="866743" y="634700"/>
                  </a:moveTo>
                  <a:lnTo>
                    <a:pt x="866743" y="836968"/>
                  </a:lnTo>
                </a:path>
                <a:path w="866775" h="837564">
                  <a:moveTo>
                    <a:pt x="866743" y="0"/>
                  </a:moveTo>
                  <a:lnTo>
                    <a:pt x="866743" y="411509"/>
                  </a:lnTo>
                </a:path>
              </a:pathLst>
            </a:custGeom>
            <a:ln w="1221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3"/>
            <p:cNvSpPr/>
            <p:nvPr/>
          </p:nvSpPr>
          <p:spPr>
            <a:xfrm>
              <a:off x="3033013" y="5524658"/>
              <a:ext cx="2478405" cy="223520"/>
            </a:xfrm>
            <a:custGeom>
              <a:avLst/>
              <a:gdLst/>
              <a:ahLst/>
              <a:cxnLst/>
              <a:rect l="l" t="t" r="r" b="b"/>
              <a:pathLst>
                <a:path w="2478404" h="223520">
                  <a:moveTo>
                    <a:pt x="2478152" y="0"/>
                  </a:moveTo>
                  <a:lnTo>
                    <a:pt x="0" y="0"/>
                  </a:lnTo>
                  <a:lnTo>
                    <a:pt x="0" y="223191"/>
                  </a:lnTo>
                  <a:lnTo>
                    <a:pt x="2478152" y="223191"/>
                  </a:lnTo>
                  <a:lnTo>
                    <a:pt x="247815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4"/>
            <p:cNvSpPr/>
            <p:nvPr/>
          </p:nvSpPr>
          <p:spPr>
            <a:xfrm>
              <a:off x="3905942" y="3850647"/>
              <a:ext cx="866775" cy="1039494"/>
            </a:xfrm>
            <a:custGeom>
              <a:avLst/>
              <a:gdLst/>
              <a:ahLst/>
              <a:cxnLst/>
              <a:rect l="l" t="t" r="r" b="b"/>
              <a:pathLst>
                <a:path w="866775" h="1039495">
                  <a:moveTo>
                    <a:pt x="0" y="627726"/>
                  </a:moveTo>
                  <a:lnTo>
                    <a:pt x="0" y="1039309"/>
                  </a:lnTo>
                </a:path>
                <a:path w="866775" h="1039495">
                  <a:moveTo>
                    <a:pt x="866743" y="0"/>
                  </a:moveTo>
                  <a:lnTo>
                    <a:pt x="866743" y="1039309"/>
                  </a:lnTo>
                </a:path>
              </a:pathLst>
            </a:custGeom>
            <a:ln w="1221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5"/>
            <p:cNvSpPr/>
            <p:nvPr/>
          </p:nvSpPr>
          <p:spPr>
            <a:xfrm>
              <a:off x="3026991" y="4889957"/>
              <a:ext cx="2197735" cy="223520"/>
            </a:xfrm>
            <a:custGeom>
              <a:avLst/>
              <a:gdLst/>
              <a:ahLst/>
              <a:cxnLst/>
              <a:rect l="l" t="t" r="r" b="b"/>
              <a:pathLst>
                <a:path w="2197735" h="223520">
                  <a:moveTo>
                    <a:pt x="2197376" y="0"/>
                  </a:moveTo>
                  <a:lnTo>
                    <a:pt x="0" y="0"/>
                  </a:lnTo>
                  <a:lnTo>
                    <a:pt x="0" y="223191"/>
                  </a:lnTo>
                  <a:lnTo>
                    <a:pt x="2197376" y="223191"/>
                  </a:lnTo>
                  <a:lnTo>
                    <a:pt x="2197376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6"/>
            <p:cNvSpPr/>
            <p:nvPr/>
          </p:nvSpPr>
          <p:spPr>
            <a:xfrm>
              <a:off x="3026991" y="4889957"/>
              <a:ext cx="2197735" cy="223520"/>
            </a:xfrm>
            <a:custGeom>
              <a:avLst/>
              <a:gdLst/>
              <a:ahLst/>
              <a:cxnLst/>
              <a:rect l="l" t="t" r="r" b="b"/>
              <a:pathLst>
                <a:path w="2197735" h="223520">
                  <a:moveTo>
                    <a:pt x="0" y="223191"/>
                  </a:moveTo>
                  <a:lnTo>
                    <a:pt x="2197376" y="223191"/>
                  </a:lnTo>
                  <a:lnTo>
                    <a:pt x="2197376" y="0"/>
                  </a:lnTo>
                  <a:lnTo>
                    <a:pt x="0" y="0"/>
                  </a:lnTo>
                  <a:lnTo>
                    <a:pt x="0" y="223191"/>
                  </a:lnTo>
                  <a:close/>
                </a:path>
              </a:pathLst>
            </a:custGeom>
            <a:ln w="13945">
              <a:solidFill>
                <a:srgbClr val="F4B08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7"/>
            <p:cNvSpPr/>
            <p:nvPr/>
          </p:nvSpPr>
          <p:spPr>
            <a:xfrm>
              <a:off x="3905942" y="2155880"/>
              <a:ext cx="4370705" cy="3794760"/>
            </a:xfrm>
            <a:custGeom>
              <a:avLst/>
              <a:gdLst/>
              <a:ahLst/>
              <a:cxnLst/>
              <a:rect l="l" t="t" r="r" b="b"/>
              <a:pathLst>
                <a:path w="4370705" h="3794760">
                  <a:moveTo>
                    <a:pt x="0" y="1694767"/>
                  </a:moveTo>
                  <a:lnTo>
                    <a:pt x="0" y="2099302"/>
                  </a:lnTo>
                </a:path>
                <a:path w="4370705" h="3794760">
                  <a:moveTo>
                    <a:pt x="0" y="425365"/>
                  </a:moveTo>
                  <a:lnTo>
                    <a:pt x="0" y="1471575"/>
                  </a:lnTo>
                </a:path>
                <a:path w="4370705" h="3794760">
                  <a:moveTo>
                    <a:pt x="866743" y="425365"/>
                  </a:moveTo>
                  <a:lnTo>
                    <a:pt x="866743" y="1471575"/>
                  </a:lnTo>
                </a:path>
                <a:path w="4370705" h="3794760">
                  <a:moveTo>
                    <a:pt x="1745693" y="1694767"/>
                  </a:moveTo>
                  <a:lnTo>
                    <a:pt x="1745693" y="3794236"/>
                  </a:lnTo>
                </a:path>
                <a:path w="4370705" h="3794760">
                  <a:moveTo>
                    <a:pt x="1745693" y="425365"/>
                  </a:moveTo>
                  <a:lnTo>
                    <a:pt x="1745693" y="1471575"/>
                  </a:lnTo>
                </a:path>
                <a:path w="4370705" h="3794760">
                  <a:moveTo>
                    <a:pt x="2624644" y="1694767"/>
                  </a:moveTo>
                  <a:lnTo>
                    <a:pt x="2624644" y="3794236"/>
                  </a:lnTo>
                </a:path>
                <a:path w="4370705" h="3794760">
                  <a:moveTo>
                    <a:pt x="2624644" y="0"/>
                  </a:moveTo>
                  <a:lnTo>
                    <a:pt x="2624644" y="1471575"/>
                  </a:lnTo>
                </a:path>
                <a:path w="4370705" h="3794760">
                  <a:moveTo>
                    <a:pt x="3491387" y="1694767"/>
                  </a:moveTo>
                  <a:lnTo>
                    <a:pt x="3491387" y="3794236"/>
                  </a:lnTo>
                </a:path>
                <a:path w="4370705" h="3794760">
                  <a:moveTo>
                    <a:pt x="3491387" y="0"/>
                  </a:moveTo>
                  <a:lnTo>
                    <a:pt x="3491387" y="1471575"/>
                  </a:lnTo>
                </a:path>
                <a:path w="4370705" h="3794760">
                  <a:moveTo>
                    <a:pt x="4370338" y="1694767"/>
                  </a:moveTo>
                  <a:lnTo>
                    <a:pt x="4370338" y="3794236"/>
                  </a:lnTo>
                </a:path>
                <a:path w="4370705" h="3794760">
                  <a:moveTo>
                    <a:pt x="4370338" y="0"/>
                  </a:moveTo>
                  <a:lnTo>
                    <a:pt x="4370338" y="1471575"/>
                  </a:lnTo>
                </a:path>
              </a:pathLst>
            </a:custGeom>
            <a:ln w="1221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8"/>
            <p:cNvSpPr/>
            <p:nvPr/>
          </p:nvSpPr>
          <p:spPr>
            <a:xfrm>
              <a:off x="3033013" y="3627456"/>
              <a:ext cx="5261610" cy="223520"/>
            </a:xfrm>
            <a:custGeom>
              <a:avLst/>
              <a:gdLst/>
              <a:ahLst/>
              <a:cxnLst/>
              <a:rect l="l" t="t" r="r" b="b"/>
              <a:pathLst>
                <a:path w="5261609" h="223520">
                  <a:moveTo>
                    <a:pt x="5261496" y="0"/>
                  </a:moveTo>
                  <a:lnTo>
                    <a:pt x="0" y="0"/>
                  </a:lnTo>
                  <a:lnTo>
                    <a:pt x="0" y="223191"/>
                  </a:lnTo>
                  <a:lnTo>
                    <a:pt x="5261496" y="223191"/>
                  </a:lnTo>
                  <a:lnTo>
                    <a:pt x="526149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9"/>
            <p:cNvSpPr/>
            <p:nvPr/>
          </p:nvSpPr>
          <p:spPr>
            <a:xfrm>
              <a:off x="3033013" y="2999730"/>
              <a:ext cx="97790" cy="223520"/>
            </a:xfrm>
            <a:custGeom>
              <a:avLst/>
              <a:gdLst/>
              <a:ahLst/>
              <a:cxnLst/>
              <a:rect l="l" t="t" r="r" b="b"/>
              <a:pathLst>
                <a:path w="97789" h="223519">
                  <a:moveTo>
                    <a:pt x="97661" y="0"/>
                  </a:moveTo>
                  <a:lnTo>
                    <a:pt x="0" y="0"/>
                  </a:lnTo>
                  <a:lnTo>
                    <a:pt x="0" y="223191"/>
                  </a:lnTo>
                  <a:lnTo>
                    <a:pt x="97661" y="223191"/>
                  </a:lnTo>
                  <a:lnTo>
                    <a:pt x="97661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20"/>
            <p:cNvSpPr/>
            <p:nvPr/>
          </p:nvSpPr>
          <p:spPr>
            <a:xfrm>
              <a:off x="3905942" y="2155880"/>
              <a:ext cx="1746250" cy="202565"/>
            </a:xfrm>
            <a:custGeom>
              <a:avLst/>
              <a:gdLst/>
              <a:ahLst/>
              <a:cxnLst/>
              <a:rect l="l" t="t" r="r" b="b"/>
              <a:pathLst>
                <a:path w="1746250" h="202564">
                  <a:moveTo>
                    <a:pt x="0" y="0"/>
                  </a:moveTo>
                  <a:lnTo>
                    <a:pt x="0" y="202174"/>
                  </a:lnTo>
                </a:path>
                <a:path w="1746250" h="202564">
                  <a:moveTo>
                    <a:pt x="866743" y="0"/>
                  </a:moveTo>
                  <a:lnTo>
                    <a:pt x="866743" y="202174"/>
                  </a:lnTo>
                </a:path>
                <a:path w="1746250" h="202564">
                  <a:moveTo>
                    <a:pt x="1745693" y="0"/>
                  </a:moveTo>
                  <a:lnTo>
                    <a:pt x="1745693" y="202174"/>
                  </a:lnTo>
                </a:path>
              </a:pathLst>
            </a:custGeom>
            <a:ln w="1221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bject 21"/>
            <p:cNvSpPr/>
            <p:nvPr/>
          </p:nvSpPr>
          <p:spPr>
            <a:xfrm>
              <a:off x="3033013" y="2358054"/>
              <a:ext cx="2625090" cy="223520"/>
            </a:xfrm>
            <a:custGeom>
              <a:avLst/>
              <a:gdLst/>
              <a:ahLst/>
              <a:cxnLst/>
              <a:rect l="l" t="t" r="r" b="b"/>
              <a:pathLst>
                <a:path w="2625090" h="223519">
                  <a:moveTo>
                    <a:pt x="2624644" y="0"/>
                  </a:moveTo>
                  <a:lnTo>
                    <a:pt x="0" y="0"/>
                  </a:lnTo>
                  <a:lnTo>
                    <a:pt x="0" y="223191"/>
                  </a:lnTo>
                  <a:lnTo>
                    <a:pt x="2624644" y="223191"/>
                  </a:lnTo>
                  <a:lnTo>
                    <a:pt x="2624644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bject 22"/>
            <p:cNvSpPr/>
            <p:nvPr/>
          </p:nvSpPr>
          <p:spPr>
            <a:xfrm>
              <a:off x="3033013" y="4255182"/>
              <a:ext cx="1135380" cy="223520"/>
            </a:xfrm>
            <a:custGeom>
              <a:avLst/>
              <a:gdLst/>
              <a:ahLst/>
              <a:cxnLst/>
              <a:rect l="l" t="t" r="r" b="b"/>
              <a:pathLst>
                <a:path w="1135379" h="223520">
                  <a:moveTo>
                    <a:pt x="1135311" y="0"/>
                  </a:moveTo>
                  <a:lnTo>
                    <a:pt x="0" y="0"/>
                  </a:lnTo>
                  <a:lnTo>
                    <a:pt x="0" y="223191"/>
                  </a:lnTo>
                  <a:lnTo>
                    <a:pt x="1135311" y="223191"/>
                  </a:lnTo>
                  <a:lnTo>
                    <a:pt x="113531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bject 23"/>
            <p:cNvSpPr/>
            <p:nvPr/>
          </p:nvSpPr>
          <p:spPr>
            <a:xfrm>
              <a:off x="3026991" y="2155880"/>
              <a:ext cx="6116320" cy="3794760"/>
            </a:xfrm>
            <a:custGeom>
              <a:avLst/>
              <a:gdLst/>
              <a:ahLst/>
              <a:cxnLst/>
              <a:rect l="l" t="t" r="r" b="b"/>
              <a:pathLst>
                <a:path w="6116320" h="3794760">
                  <a:moveTo>
                    <a:pt x="0" y="3794236"/>
                  </a:moveTo>
                  <a:lnTo>
                    <a:pt x="0" y="0"/>
                  </a:lnTo>
                </a:path>
                <a:path w="6116320" h="3794760">
                  <a:moveTo>
                    <a:pt x="6116032" y="0"/>
                  </a:moveTo>
                  <a:lnTo>
                    <a:pt x="6116032" y="3794236"/>
                  </a:lnTo>
                </a:path>
              </a:pathLst>
            </a:custGeom>
            <a:ln w="1309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object 24"/>
          <p:cNvSpPr txBox="1"/>
          <p:nvPr/>
        </p:nvSpPr>
        <p:spPr>
          <a:xfrm>
            <a:off x="5592871" y="5498938"/>
            <a:ext cx="1426357" cy="25006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550" b="1" spc="-120" dirty="0">
                <a:solidFill>
                  <a:srgbClr val="404040"/>
                </a:solidFill>
                <a:cs typeface="Calibri"/>
              </a:rPr>
              <a:t>1417</a:t>
            </a:r>
            <a:r>
              <a:rPr lang="es-MX" sz="1550" b="1" spc="-120" dirty="0">
                <a:solidFill>
                  <a:srgbClr val="404040"/>
                </a:solidFill>
                <a:cs typeface="Calibri"/>
              </a:rPr>
              <a:t>         </a:t>
            </a:r>
            <a:r>
              <a:rPr lang="es-MX" sz="1550" b="1" spc="-120" dirty="0">
                <a:solidFill>
                  <a:srgbClr val="C00000"/>
                </a:solidFill>
                <a:cs typeface="Calibri"/>
              </a:rPr>
              <a:t>17.94%</a:t>
            </a:r>
            <a:endParaRPr sz="1550" b="1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22" name="object 25"/>
          <p:cNvSpPr txBox="1"/>
          <p:nvPr/>
        </p:nvSpPr>
        <p:spPr>
          <a:xfrm>
            <a:off x="5305585" y="4865632"/>
            <a:ext cx="1264027" cy="25006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550" b="1" spc="-120" dirty="0">
                <a:solidFill>
                  <a:srgbClr val="404040"/>
                </a:solidFill>
                <a:cs typeface="Calibri"/>
              </a:rPr>
              <a:t>1253</a:t>
            </a:r>
            <a:r>
              <a:rPr lang="es-MX" sz="1550" b="1" spc="-120" dirty="0">
                <a:solidFill>
                  <a:srgbClr val="404040"/>
                </a:solidFill>
                <a:cs typeface="Calibri"/>
              </a:rPr>
              <a:t>            </a:t>
            </a:r>
            <a:r>
              <a:rPr lang="es-MX" sz="1550" b="1" spc="-120" dirty="0">
                <a:solidFill>
                  <a:srgbClr val="C00000"/>
                </a:solidFill>
                <a:cs typeface="Calibri"/>
              </a:rPr>
              <a:t>15.86%</a:t>
            </a:r>
            <a:endParaRPr sz="1550" b="1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23" name="object 26"/>
          <p:cNvSpPr txBox="1"/>
          <p:nvPr/>
        </p:nvSpPr>
        <p:spPr>
          <a:xfrm>
            <a:off x="4287124" y="4228998"/>
            <a:ext cx="1258132" cy="250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550" b="1" spc="-114" dirty="0">
                <a:solidFill>
                  <a:srgbClr val="404040"/>
                </a:solidFill>
                <a:cs typeface="Calibri"/>
              </a:rPr>
              <a:t>649</a:t>
            </a:r>
            <a:r>
              <a:rPr lang="es-MX" sz="1550" b="1" spc="-114" dirty="0">
                <a:solidFill>
                  <a:srgbClr val="404040"/>
                </a:solidFill>
                <a:cs typeface="Calibri"/>
              </a:rPr>
              <a:t>              </a:t>
            </a:r>
            <a:r>
              <a:rPr lang="es-MX" sz="1550" b="1" spc="-114" dirty="0">
                <a:solidFill>
                  <a:srgbClr val="C00000"/>
                </a:solidFill>
                <a:cs typeface="Calibri"/>
              </a:rPr>
              <a:t>8.2%</a:t>
            </a:r>
            <a:endParaRPr sz="1550" b="1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24" name="object 27"/>
          <p:cNvSpPr txBox="1"/>
          <p:nvPr/>
        </p:nvSpPr>
        <p:spPr>
          <a:xfrm>
            <a:off x="8385982" y="3598574"/>
            <a:ext cx="1306412" cy="2520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550" b="1" spc="-120" dirty="0">
                <a:solidFill>
                  <a:srgbClr val="404040"/>
                </a:solidFill>
                <a:cs typeface="Calibri"/>
              </a:rPr>
              <a:t>3012</a:t>
            </a:r>
            <a:r>
              <a:rPr lang="es-MX" sz="1550" b="1" spc="-120" dirty="0">
                <a:solidFill>
                  <a:srgbClr val="404040"/>
                </a:solidFill>
                <a:cs typeface="Calibri"/>
              </a:rPr>
              <a:t>                </a:t>
            </a:r>
            <a:r>
              <a:rPr lang="es-MX" sz="1550" b="1" spc="-120" dirty="0">
                <a:solidFill>
                  <a:srgbClr val="C00000"/>
                </a:solidFill>
                <a:cs typeface="Calibri"/>
              </a:rPr>
              <a:t>38.1%</a:t>
            </a:r>
            <a:endParaRPr sz="1550" b="1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25" name="object 28"/>
          <p:cNvSpPr txBox="1"/>
          <p:nvPr/>
        </p:nvSpPr>
        <p:spPr>
          <a:xfrm>
            <a:off x="5745060" y="2332798"/>
            <a:ext cx="1134042" cy="25006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spcBef>
                <a:spcPts val="90"/>
              </a:spcBef>
            </a:pPr>
            <a:r>
              <a:rPr sz="1550" b="1" spc="-120" dirty="0">
                <a:solidFill>
                  <a:srgbClr val="404040"/>
                </a:solidFill>
                <a:cs typeface="Calibri"/>
              </a:rPr>
              <a:t>1504</a:t>
            </a:r>
            <a:r>
              <a:rPr lang="es-MX" sz="1550" b="1" spc="-120" dirty="0">
                <a:solidFill>
                  <a:srgbClr val="404040"/>
                </a:solidFill>
                <a:cs typeface="Calibri"/>
              </a:rPr>
              <a:t>     </a:t>
            </a:r>
            <a:r>
              <a:rPr lang="es-MX" sz="1550" b="1" spc="-120" dirty="0">
                <a:solidFill>
                  <a:srgbClr val="C00000"/>
                </a:solidFill>
                <a:cs typeface="Calibri"/>
              </a:rPr>
              <a:t>19.0%</a:t>
            </a:r>
            <a:endParaRPr sz="1550" b="1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26" name="object 29"/>
          <p:cNvSpPr txBox="1"/>
          <p:nvPr/>
        </p:nvSpPr>
        <p:spPr>
          <a:xfrm>
            <a:off x="2980923" y="6041573"/>
            <a:ext cx="100330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300" spc="-75" dirty="0">
                <a:solidFill>
                  <a:srgbClr val="585858"/>
                </a:solidFill>
                <a:cs typeface="Calibri"/>
              </a:rPr>
              <a:t>0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27" name="object 30"/>
          <p:cNvSpPr txBox="1"/>
          <p:nvPr/>
        </p:nvSpPr>
        <p:spPr>
          <a:xfrm>
            <a:off x="3782071" y="6041573"/>
            <a:ext cx="245745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300" spc="-85" dirty="0">
                <a:solidFill>
                  <a:srgbClr val="585858"/>
                </a:solidFill>
                <a:cs typeface="Calibri"/>
              </a:rPr>
              <a:t>500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28" name="object 31"/>
          <p:cNvSpPr txBox="1"/>
          <p:nvPr/>
        </p:nvSpPr>
        <p:spPr>
          <a:xfrm>
            <a:off x="4620817" y="6041573"/>
            <a:ext cx="318770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300" spc="-85" dirty="0">
                <a:solidFill>
                  <a:srgbClr val="585858"/>
                </a:solidFill>
                <a:cs typeface="Calibri"/>
              </a:rPr>
              <a:t>1000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29" name="object 32"/>
          <p:cNvSpPr txBox="1"/>
          <p:nvPr/>
        </p:nvSpPr>
        <p:spPr>
          <a:xfrm>
            <a:off x="5496024" y="6041573"/>
            <a:ext cx="320040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300" spc="-85" dirty="0">
                <a:solidFill>
                  <a:srgbClr val="585858"/>
                </a:solidFill>
                <a:cs typeface="Calibri"/>
              </a:rPr>
              <a:t>1500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30" name="object 33"/>
          <p:cNvSpPr txBox="1"/>
          <p:nvPr/>
        </p:nvSpPr>
        <p:spPr>
          <a:xfrm>
            <a:off x="6371720" y="6041573"/>
            <a:ext cx="318770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300" spc="-85" dirty="0">
                <a:solidFill>
                  <a:srgbClr val="585858"/>
                </a:solidFill>
                <a:cs typeface="Calibri"/>
              </a:rPr>
              <a:t>2000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31" name="object 34"/>
          <p:cNvSpPr txBox="1"/>
          <p:nvPr/>
        </p:nvSpPr>
        <p:spPr>
          <a:xfrm>
            <a:off x="7247415" y="6041573"/>
            <a:ext cx="318770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300" spc="-85" dirty="0">
                <a:solidFill>
                  <a:srgbClr val="585858"/>
                </a:solidFill>
                <a:cs typeface="Calibri"/>
              </a:rPr>
              <a:t>2500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32" name="object 35"/>
          <p:cNvSpPr txBox="1"/>
          <p:nvPr/>
        </p:nvSpPr>
        <p:spPr>
          <a:xfrm>
            <a:off x="8123111" y="6041573"/>
            <a:ext cx="318770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300" spc="-85" dirty="0">
                <a:solidFill>
                  <a:srgbClr val="585858"/>
                </a:solidFill>
                <a:cs typeface="Calibri"/>
              </a:rPr>
              <a:t>3000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33" name="object 36"/>
          <p:cNvSpPr txBox="1"/>
          <p:nvPr/>
        </p:nvSpPr>
        <p:spPr>
          <a:xfrm>
            <a:off x="8998806" y="6041573"/>
            <a:ext cx="318770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300" spc="-85" dirty="0">
                <a:solidFill>
                  <a:srgbClr val="585858"/>
                </a:solidFill>
                <a:cs typeface="Calibri"/>
              </a:rPr>
              <a:t>3500</a:t>
            </a:r>
            <a:endParaRPr sz="1300">
              <a:solidFill>
                <a:prstClr val="black"/>
              </a:solidFill>
              <a:cs typeface="Calibri"/>
            </a:endParaRPr>
          </a:p>
        </p:txBody>
      </p:sp>
      <p:sp>
        <p:nvSpPr>
          <p:cNvPr id="34" name="object 37"/>
          <p:cNvSpPr txBox="1"/>
          <p:nvPr/>
        </p:nvSpPr>
        <p:spPr>
          <a:xfrm>
            <a:off x="1358039" y="5482199"/>
            <a:ext cx="151447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50" b="1" spc="-100" dirty="0">
                <a:solidFill>
                  <a:srgbClr val="585858"/>
                </a:solidFill>
                <a:cs typeface="Calibri"/>
              </a:rPr>
              <a:t>Jurisd. </a:t>
            </a:r>
            <a:r>
              <a:rPr sz="1650" b="1" spc="-135" dirty="0">
                <a:solidFill>
                  <a:srgbClr val="585858"/>
                </a:solidFill>
                <a:cs typeface="Calibri"/>
              </a:rPr>
              <a:t>No. </a:t>
            </a:r>
            <a:r>
              <a:rPr sz="1650" b="1" spc="-105" dirty="0">
                <a:solidFill>
                  <a:srgbClr val="585858"/>
                </a:solidFill>
                <a:cs typeface="Calibri"/>
              </a:rPr>
              <a:t>1</a:t>
            </a:r>
            <a:r>
              <a:rPr sz="1650" b="1" spc="60" dirty="0">
                <a:solidFill>
                  <a:srgbClr val="585858"/>
                </a:solidFill>
                <a:cs typeface="Calibri"/>
              </a:rPr>
              <a:t> </a:t>
            </a:r>
            <a:r>
              <a:rPr sz="1650" b="1" spc="-130" dirty="0">
                <a:solidFill>
                  <a:srgbClr val="585858"/>
                </a:solidFill>
                <a:cs typeface="Calibri"/>
              </a:rPr>
              <a:t>Mochis</a:t>
            </a:r>
            <a:endParaRPr sz="1650">
              <a:solidFill>
                <a:prstClr val="black"/>
              </a:solidFill>
              <a:cs typeface="Calibri"/>
            </a:endParaRPr>
          </a:p>
        </p:txBody>
      </p:sp>
      <p:sp>
        <p:nvSpPr>
          <p:cNvPr id="35" name="object 38"/>
          <p:cNvSpPr txBox="1"/>
          <p:nvPr/>
        </p:nvSpPr>
        <p:spPr>
          <a:xfrm>
            <a:off x="1263633" y="4848893"/>
            <a:ext cx="161988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50" b="1" spc="-100" dirty="0">
                <a:solidFill>
                  <a:srgbClr val="585858"/>
                </a:solidFill>
                <a:cs typeface="Calibri"/>
              </a:rPr>
              <a:t>Jurisd. </a:t>
            </a:r>
            <a:r>
              <a:rPr sz="1650" b="1" spc="-135" dirty="0">
                <a:solidFill>
                  <a:srgbClr val="585858"/>
                </a:solidFill>
                <a:cs typeface="Calibri"/>
              </a:rPr>
              <a:t>No. </a:t>
            </a:r>
            <a:r>
              <a:rPr sz="1650" b="1" spc="-105" dirty="0">
                <a:solidFill>
                  <a:srgbClr val="585858"/>
                </a:solidFill>
                <a:cs typeface="Calibri"/>
              </a:rPr>
              <a:t>2</a:t>
            </a:r>
            <a:r>
              <a:rPr sz="1650" b="1" spc="50" dirty="0">
                <a:solidFill>
                  <a:srgbClr val="585858"/>
                </a:solidFill>
                <a:cs typeface="Calibri"/>
              </a:rPr>
              <a:t> </a:t>
            </a:r>
            <a:r>
              <a:rPr sz="1650" b="1" spc="-114" dirty="0">
                <a:solidFill>
                  <a:srgbClr val="585858"/>
                </a:solidFill>
                <a:cs typeface="Calibri"/>
              </a:rPr>
              <a:t>Guasave</a:t>
            </a:r>
            <a:endParaRPr sz="1650">
              <a:solidFill>
                <a:prstClr val="black"/>
              </a:solidFill>
              <a:cs typeface="Calibri"/>
            </a:endParaRPr>
          </a:p>
        </p:txBody>
      </p:sp>
      <p:sp>
        <p:nvSpPr>
          <p:cNvPr id="36" name="object 39"/>
          <p:cNvSpPr txBox="1"/>
          <p:nvPr/>
        </p:nvSpPr>
        <p:spPr>
          <a:xfrm>
            <a:off x="1097609" y="4215606"/>
            <a:ext cx="1779270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50" b="1" spc="-100" dirty="0">
                <a:solidFill>
                  <a:srgbClr val="585858"/>
                </a:solidFill>
                <a:cs typeface="Calibri"/>
              </a:rPr>
              <a:t>Jurisd. </a:t>
            </a:r>
            <a:r>
              <a:rPr sz="1650" b="1" spc="-135" dirty="0">
                <a:solidFill>
                  <a:srgbClr val="585858"/>
                </a:solidFill>
                <a:cs typeface="Calibri"/>
              </a:rPr>
              <a:t>No. </a:t>
            </a:r>
            <a:r>
              <a:rPr sz="1650" b="1" spc="-105" dirty="0">
                <a:solidFill>
                  <a:srgbClr val="585858"/>
                </a:solidFill>
                <a:cs typeface="Calibri"/>
              </a:rPr>
              <a:t>3</a:t>
            </a:r>
            <a:r>
              <a:rPr sz="1650" b="1" spc="40" dirty="0">
                <a:solidFill>
                  <a:srgbClr val="585858"/>
                </a:solidFill>
                <a:cs typeface="Calibri"/>
              </a:rPr>
              <a:t> </a:t>
            </a:r>
            <a:r>
              <a:rPr sz="1650" b="1" spc="-120" dirty="0">
                <a:solidFill>
                  <a:srgbClr val="585858"/>
                </a:solidFill>
                <a:cs typeface="Calibri"/>
              </a:rPr>
              <a:t>Guamuchil</a:t>
            </a:r>
            <a:endParaRPr sz="1650">
              <a:solidFill>
                <a:prstClr val="black"/>
              </a:solidFill>
              <a:cs typeface="Calibri"/>
            </a:endParaRPr>
          </a:p>
        </p:txBody>
      </p:sp>
      <p:sp>
        <p:nvSpPr>
          <p:cNvPr id="37" name="object 40"/>
          <p:cNvSpPr txBox="1"/>
          <p:nvPr/>
        </p:nvSpPr>
        <p:spPr>
          <a:xfrm>
            <a:off x="1270550" y="3582300"/>
            <a:ext cx="160083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50" b="1" spc="-100" dirty="0">
                <a:solidFill>
                  <a:srgbClr val="585858"/>
                </a:solidFill>
                <a:cs typeface="Calibri"/>
              </a:rPr>
              <a:t>Jurisd. </a:t>
            </a:r>
            <a:r>
              <a:rPr sz="1650" b="1" spc="-135" dirty="0">
                <a:solidFill>
                  <a:srgbClr val="585858"/>
                </a:solidFill>
                <a:cs typeface="Calibri"/>
              </a:rPr>
              <a:t>No. </a:t>
            </a:r>
            <a:r>
              <a:rPr sz="1650" b="1" spc="-105" dirty="0">
                <a:solidFill>
                  <a:srgbClr val="585858"/>
                </a:solidFill>
                <a:cs typeface="Calibri"/>
              </a:rPr>
              <a:t>4</a:t>
            </a:r>
            <a:r>
              <a:rPr sz="1650" b="1" spc="70" dirty="0">
                <a:solidFill>
                  <a:srgbClr val="585858"/>
                </a:solidFill>
                <a:cs typeface="Calibri"/>
              </a:rPr>
              <a:t> </a:t>
            </a:r>
            <a:r>
              <a:rPr sz="1650" b="1" spc="-114" dirty="0">
                <a:solidFill>
                  <a:srgbClr val="585858"/>
                </a:solidFill>
                <a:cs typeface="Calibri"/>
              </a:rPr>
              <a:t>Culiacan</a:t>
            </a:r>
            <a:endParaRPr sz="1650">
              <a:solidFill>
                <a:prstClr val="black"/>
              </a:solidFill>
              <a:cs typeface="Calibri"/>
            </a:endParaRPr>
          </a:p>
        </p:txBody>
      </p:sp>
      <p:sp>
        <p:nvSpPr>
          <p:cNvPr id="38" name="object 41"/>
          <p:cNvSpPr txBox="1"/>
          <p:nvPr/>
        </p:nvSpPr>
        <p:spPr>
          <a:xfrm>
            <a:off x="1519180" y="2952156"/>
            <a:ext cx="2855872" cy="26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710055" algn="l"/>
              </a:tabLst>
            </a:pPr>
            <a:r>
              <a:rPr sz="1650" b="1" spc="-90" dirty="0">
                <a:solidFill>
                  <a:srgbClr val="585858"/>
                </a:solidFill>
                <a:cs typeface="Calibri"/>
              </a:rPr>
              <a:t>Ju</a:t>
            </a:r>
            <a:r>
              <a:rPr sz="1650" b="1" spc="-110" dirty="0">
                <a:solidFill>
                  <a:srgbClr val="585858"/>
                </a:solidFill>
                <a:cs typeface="Calibri"/>
              </a:rPr>
              <a:t>r</a:t>
            </a:r>
            <a:r>
              <a:rPr sz="1650" b="1" spc="-25" dirty="0">
                <a:solidFill>
                  <a:srgbClr val="585858"/>
                </a:solidFill>
                <a:cs typeface="Calibri"/>
              </a:rPr>
              <a:t>i</a:t>
            </a:r>
            <a:r>
              <a:rPr sz="1650" b="1" spc="-180" dirty="0">
                <a:solidFill>
                  <a:srgbClr val="585858"/>
                </a:solidFill>
                <a:cs typeface="Calibri"/>
              </a:rPr>
              <a:t>s</a:t>
            </a:r>
            <a:r>
              <a:rPr sz="1650" b="1" spc="-85" dirty="0">
                <a:solidFill>
                  <a:srgbClr val="585858"/>
                </a:solidFill>
                <a:cs typeface="Calibri"/>
              </a:rPr>
              <a:t>d.</a:t>
            </a:r>
            <a:r>
              <a:rPr sz="1650" b="1" spc="10" dirty="0">
                <a:solidFill>
                  <a:srgbClr val="585858"/>
                </a:solidFill>
                <a:cs typeface="Calibri"/>
              </a:rPr>
              <a:t> </a:t>
            </a:r>
            <a:r>
              <a:rPr sz="1650" b="1" spc="-220" dirty="0">
                <a:solidFill>
                  <a:srgbClr val="585858"/>
                </a:solidFill>
                <a:cs typeface="Calibri"/>
              </a:rPr>
              <a:t>N</a:t>
            </a:r>
            <a:r>
              <a:rPr sz="1650" b="1" spc="-125" dirty="0">
                <a:solidFill>
                  <a:srgbClr val="585858"/>
                </a:solidFill>
                <a:cs typeface="Calibri"/>
              </a:rPr>
              <a:t>o</a:t>
            </a:r>
            <a:r>
              <a:rPr sz="1650" b="1" spc="-55" dirty="0">
                <a:solidFill>
                  <a:srgbClr val="585858"/>
                </a:solidFill>
                <a:cs typeface="Calibri"/>
              </a:rPr>
              <a:t>.</a:t>
            </a:r>
            <a:r>
              <a:rPr sz="1650" b="1" spc="-85" dirty="0">
                <a:solidFill>
                  <a:srgbClr val="585858"/>
                </a:solidFill>
                <a:cs typeface="Calibri"/>
              </a:rPr>
              <a:t> </a:t>
            </a:r>
            <a:r>
              <a:rPr sz="1650" b="1" spc="-105" dirty="0">
                <a:solidFill>
                  <a:srgbClr val="585858"/>
                </a:solidFill>
                <a:cs typeface="Calibri"/>
              </a:rPr>
              <a:t>5</a:t>
            </a:r>
            <a:r>
              <a:rPr sz="1650" b="1" spc="-50" dirty="0">
                <a:solidFill>
                  <a:srgbClr val="585858"/>
                </a:solidFill>
                <a:cs typeface="Calibri"/>
              </a:rPr>
              <a:t> </a:t>
            </a:r>
            <a:r>
              <a:rPr sz="1650" b="1" spc="-130" dirty="0">
                <a:solidFill>
                  <a:srgbClr val="585858"/>
                </a:solidFill>
                <a:cs typeface="Calibri"/>
              </a:rPr>
              <a:t>E</a:t>
            </a:r>
            <a:r>
              <a:rPr sz="1650" b="1" spc="-25" dirty="0">
                <a:solidFill>
                  <a:srgbClr val="585858"/>
                </a:solidFill>
                <a:cs typeface="Calibri"/>
              </a:rPr>
              <a:t>l</a:t>
            </a:r>
            <a:r>
              <a:rPr sz="1650" b="1" spc="-125" dirty="0">
                <a:solidFill>
                  <a:srgbClr val="585858"/>
                </a:solidFill>
                <a:cs typeface="Calibri"/>
              </a:rPr>
              <a:t>o</a:t>
            </a:r>
            <a:r>
              <a:rPr sz="1650" b="1" spc="-95" dirty="0">
                <a:solidFill>
                  <a:srgbClr val="585858"/>
                </a:solidFill>
                <a:cs typeface="Calibri"/>
              </a:rPr>
              <a:t>t</a:t>
            </a:r>
            <a:r>
              <a:rPr sz="1650" b="1" spc="-105" dirty="0">
                <a:solidFill>
                  <a:srgbClr val="585858"/>
                </a:solidFill>
                <a:cs typeface="Calibri"/>
              </a:rPr>
              <a:t>a</a:t>
            </a:r>
            <a:r>
              <a:rPr sz="1650" b="1" dirty="0">
                <a:solidFill>
                  <a:srgbClr val="585858"/>
                </a:solidFill>
                <a:cs typeface="Calibri"/>
              </a:rPr>
              <a:t>	</a:t>
            </a:r>
            <a:r>
              <a:rPr sz="1550" b="1" spc="-114" dirty="0">
                <a:solidFill>
                  <a:srgbClr val="404040"/>
                </a:solidFill>
                <a:cs typeface="Calibri"/>
              </a:rPr>
              <a:t>61</a:t>
            </a:r>
            <a:r>
              <a:rPr lang="es-MX" sz="1550" b="1" spc="-114" dirty="0">
                <a:solidFill>
                  <a:srgbClr val="404040"/>
                </a:solidFill>
                <a:cs typeface="Calibri"/>
              </a:rPr>
              <a:t>         </a:t>
            </a:r>
            <a:r>
              <a:rPr lang="es-MX" sz="1550" b="1" spc="-114" dirty="0">
                <a:solidFill>
                  <a:srgbClr val="C00000"/>
                </a:solidFill>
                <a:cs typeface="Calibri"/>
              </a:rPr>
              <a:t>0..77%</a:t>
            </a:r>
            <a:endParaRPr sz="1550" b="1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39" name="object 42"/>
          <p:cNvSpPr txBox="1"/>
          <p:nvPr/>
        </p:nvSpPr>
        <p:spPr>
          <a:xfrm>
            <a:off x="1202188" y="2315688"/>
            <a:ext cx="1673860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50" b="1" spc="-100" dirty="0">
                <a:solidFill>
                  <a:srgbClr val="585858"/>
                </a:solidFill>
                <a:cs typeface="Calibri"/>
              </a:rPr>
              <a:t>Jurisd. </a:t>
            </a:r>
            <a:r>
              <a:rPr sz="1650" b="1" spc="-135" dirty="0">
                <a:solidFill>
                  <a:srgbClr val="585858"/>
                </a:solidFill>
                <a:cs typeface="Calibri"/>
              </a:rPr>
              <a:t>No. </a:t>
            </a:r>
            <a:r>
              <a:rPr sz="1650" b="1" spc="-105" dirty="0">
                <a:solidFill>
                  <a:srgbClr val="585858"/>
                </a:solidFill>
                <a:cs typeface="Calibri"/>
              </a:rPr>
              <a:t>6</a:t>
            </a:r>
            <a:r>
              <a:rPr sz="1650" b="1" spc="60" dirty="0">
                <a:solidFill>
                  <a:srgbClr val="585858"/>
                </a:solidFill>
                <a:cs typeface="Calibri"/>
              </a:rPr>
              <a:t> </a:t>
            </a:r>
            <a:r>
              <a:rPr sz="1650" b="1" spc="-120" dirty="0">
                <a:solidFill>
                  <a:srgbClr val="585858"/>
                </a:solidFill>
                <a:cs typeface="Calibri"/>
              </a:rPr>
              <a:t>Mazatlan</a:t>
            </a:r>
            <a:endParaRPr sz="1650">
              <a:solidFill>
                <a:prstClr val="black"/>
              </a:solidFill>
              <a:cs typeface="Calibri"/>
            </a:endParaRPr>
          </a:p>
        </p:txBody>
      </p:sp>
      <p:sp>
        <p:nvSpPr>
          <p:cNvPr id="40" name="object 43"/>
          <p:cNvSpPr txBox="1"/>
          <p:nvPr/>
        </p:nvSpPr>
        <p:spPr>
          <a:xfrm>
            <a:off x="3039357" y="1419109"/>
            <a:ext cx="4069079" cy="4286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2650" b="1" spc="-150" dirty="0">
                <a:solidFill>
                  <a:srgbClr val="585858"/>
                </a:solidFill>
                <a:cs typeface="Calibri"/>
              </a:rPr>
              <a:t>Casos </a:t>
            </a:r>
            <a:r>
              <a:rPr sz="2650" b="1" spc="-170" dirty="0">
                <a:solidFill>
                  <a:srgbClr val="585858"/>
                </a:solidFill>
                <a:cs typeface="Calibri"/>
              </a:rPr>
              <a:t>SARS-CoV-2 </a:t>
            </a:r>
            <a:r>
              <a:rPr sz="2650" b="1" spc="-160" dirty="0">
                <a:solidFill>
                  <a:srgbClr val="585858"/>
                </a:solidFill>
                <a:cs typeface="Calibri"/>
              </a:rPr>
              <a:t>por</a:t>
            </a:r>
            <a:r>
              <a:rPr sz="2650" b="1" spc="-70" dirty="0">
                <a:solidFill>
                  <a:srgbClr val="585858"/>
                </a:solidFill>
                <a:cs typeface="Calibri"/>
              </a:rPr>
              <a:t> </a:t>
            </a:r>
            <a:r>
              <a:rPr sz="2650" b="1" spc="-130" dirty="0">
                <a:solidFill>
                  <a:srgbClr val="585858"/>
                </a:solidFill>
                <a:cs typeface="Calibri"/>
              </a:rPr>
              <a:t>Jurisdicion</a:t>
            </a:r>
            <a:endParaRPr sz="2650">
              <a:solidFill>
                <a:prstClr val="black"/>
              </a:solidFill>
              <a:cs typeface="Calibri"/>
            </a:endParaRPr>
          </a:p>
        </p:txBody>
      </p:sp>
      <p:sp>
        <p:nvSpPr>
          <p:cNvPr id="41" name="object 44"/>
          <p:cNvSpPr/>
          <p:nvPr/>
        </p:nvSpPr>
        <p:spPr>
          <a:xfrm>
            <a:off x="463304" y="1304946"/>
            <a:ext cx="9229090" cy="5259070"/>
          </a:xfrm>
          <a:custGeom>
            <a:avLst/>
            <a:gdLst/>
            <a:ahLst/>
            <a:cxnLst/>
            <a:rect l="l" t="t" r="r" b="b"/>
            <a:pathLst>
              <a:path w="9229090" h="5259070">
                <a:moveTo>
                  <a:pt x="0" y="5258949"/>
                </a:moveTo>
                <a:lnTo>
                  <a:pt x="9228982" y="5258949"/>
                </a:lnTo>
                <a:lnTo>
                  <a:pt x="9228982" y="0"/>
                </a:lnTo>
                <a:lnTo>
                  <a:pt x="0" y="0"/>
                </a:lnTo>
                <a:lnTo>
                  <a:pt x="0" y="5258949"/>
                </a:lnTo>
                <a:close/>
              </a:path>
            </a:pathLst>
          </a:custGeom>
          <a:ln w="1353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2" name="object 45"/>
          <p:cNvSpPr txBox="1"/>
          <p:nvPr/>
        </p:nvSpPr>
        <p:spPr>
          <a:xfrm>
            <a:off x="10172700" y="1168400"/>
            <a:ext cx="1435100" cy="998219"/>
          </a:xfrm>
          <a:prstGeom prst="rect">
            <a:avLst/>
          </a:prstGeom>
          <a:solidFill>
            <a:srgbClr val="FF8500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spcBef>
                <a:spcPts val="55"/>
              </a:spcBef>
            </a:pP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24790"/>
            <a:r>
              <a:rPr sz="1200" b="1" spc="180" dirty="0">
                <a:solidFill>
                  <a:srgbClr val="FFFFFF"/>
                </a:solidFill>
                <a:cs typeface="Calibri"/>
              </a:rPr>
              <a:t>NUEVA</a:t>
            </a:r>
            <a:endParaRPr sz="1200">
              <a:solidFill>
                <a:prstClr val="black"/>
              </a:solidFill>
              <a:cs typeface="Calibri"/>
            </a:endParaRPr>
          </a:p>
          <a:p>
            <a:pPr marL="224790">
              <a:spcBef>
                <a:spcPts val="219"/>
              </a:spcBef>
            </a:pPr>
            <a:r>
              <a:rPr sz="1200" b="1" spc="180" dirty="0">
                <a:solidFill>
                  <a:srgbClr val="FFFFFF"/>
                </a:solidFill>
                <a:cs typeface="Calibri"/>
              </a:rPr>
              <a:t>NORMALIDAD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43" name="object 46"/>
          <p:cNvSpPr txBox="1">
            <a:spLocks/>
          </p:cNvSpPr>
          <p:nvPr/>
        </p:nvSpPr>
        <p:spPr>
          <a:xfrm>
            <a:off x="455168" y="6766214"/>
            <a:ext cx="5572760" cy="104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600" b="1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6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00" b="1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Fuente: </a:t>
            </a:r>
            <a:r>
              <a:rPr kumimoji="0" lang="es-MX" sz="600" b="1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Plataforma </a:t>
            </a:r>
            <a:r>
              <a:rPr kumimoji="0" lang="es-MX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Nacional </a:t>
            </a:r>
            <a:r>
              <a:rPr kumimoji="0" lang="es-MX" sz="600" b="1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de </a:t>
            </a:r>
            <a:r>
              <a:rPr kumimoji="0" lang="es-MX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Vigilancia </a:t>
            </a:r>
            <a:r>
              <a:rPr kumimoji="0" lang="es-MX" sz="600" b="1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Epidemiologica SISVER/SINAVE-COVID-19</a:t>
            </a:r>
            <a:r>
              <a:rPr kumimoji="0" lang="es-MX" sz="600" b="1" i="0" u="none" strike="noStrike" kern="1200" cap="none" spc="1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 </a:t>
            </a:r>
            <a:r>
              <a:rPr kumimoji="0" lang="es-MX" sz="600" b="1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Acumulados </a:t>
            </a:r>
            <a:r>
              <a:rPr kumimoji="0" lang="es-MX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al </a:t>
            </a:r>
            <a:r>
              <a:rPr kumimoji="0" lang="es-MX" sz="600" b="1" i="0" u="none" strike="noStrike" kern="12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28/jun/2020 </a:t>
            </a:r>
            <a:r>
              <a:rPr kumimoji="0" lang="es-MX" sz="600" b="1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corte de </a:t>
            </a:r>
            <a:r>
              <a:rPr kumimoji="0" lang="es-MX" sz="600" b="1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información </a:t>
            </a:r>
            <a:r>
              <a:rPr kumimoji="0" lang="es-MX" sz="600" b="1" i="0" u="none" strike="noStrike" kern="1200" cap="none" spc="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4:46 pm </a:t>
            </a:r>
            <a:r>
              <a:rPr kumimoji="0" lang="es-MX" sz="600" b="1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, Dr. </a:t>
            </a:r>
            <a:r>
              <a:rPr kumimoji="0" lang="es-MX" sz="600" b="1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José </a:t>
            </a:r>
            <a:r>
              <a:rPr kumimoji="0" lang="es-MX" sz="600" b="1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P. </a:t>
            </a:r>
            <a:r>
              <a:rPr kumimoji="0" lang="es-MX" sz="600" b="1" i="0" u="none" strike="noStrike" kern="12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Güémez </a:t>
            </a:r>
            <a:r>
              <a:rPr kumimoji="0" lang="es-MX" sz="600" b="1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A.</a:t>
            </a:r>
            <a:endParaRPr kumimoji="0" lang="es-MX" sz="600" b="1" i="0" u="none" strike="noStrike" kern="1200" cap="none" spc="1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49" name="object 10"/>
          <p:cNvSpPr txBox="1"/>
          <p:nvPr/>
        </p:nvSpPr>
        <p:spPr>
          <a:xfrm>
            <a:off x="10199954" y="3108247"/>
            <a:ext cx="1525905" cy="3479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4825">
              <a:spcBef>
                <a:spcPts val="110"/>
              </a:spcBef>
            </a:pPr>
            <a:r>
              <a:rPr sz="2100" b="1" spc="-155" dirty="0">
                <a:solidFill>
                  <a:srgbClr val="FFFFFF"/>
                </a:solidFill>
                <a:cs typeface="Calibri"/>
              </a:rPr>
              <a:t>7,935</a:t>
            </a:r>
            <a:endParaRPr sz="2100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2096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/>
          </p:cNvSpPr>
          <p:nvPr/>
        </p:nvSpPr>
        <p:spPr>
          <a:xfrm>
            <a:off x="1700648" y="77839"/>
            <a:ext cx="783145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BEBEBE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marL="12700" algn="ctr">
              <a:spcBef>
                <a:spcPts val="100"/>
              </a:spcBef>
              <a:tabLst>
                <a:tab pos="6902450" algn="l"/>
              </a:tabLst>
            </a:pPr>
            <a:r>
              <a:rPr lang="es-MX" sz="2200" kern="0" spc="310" dirty="0">
                <a:solidFill>
                  <a:srgbClr val="9D2247"/>
                </a:solidFill>
                <a:latin typeface="Calibri"/>
                <a:cs typeface="Calibri"/>
              </a:rPr>
              <a:t>Casos</a:t>
            </a:r>
            <a:r>
              <a:rPr lang="es-MX" sz="2200" kern="0" spc="100" dirty="0">
                <a:solidFill>
                  <a:srgbClr val="9D2247"/>
                </a:solidFill>
                <a:latin typeface="Calibri"/>
                <a:cs typeface="Calibri"/>
              </a:rPr>
              <a:t> COVID-19 </a:t>
            </a:r>
            <a:r>
              <a:rPr lang="es-MX" sz="2200" kern="0" spc="280" dirty="0">
                <a:solidFill>
                  <a:srgbClr val="9D2247"/>
                </a:solidFill>
                <a:latin typeface="Calibri"/>
                <a:cs typeface="Calibri"/>
              </a:rPr>
              <a:t>confirmados</a:t>
            </a:r>
            <a:r>
              <a:rPr lang="es-MX" sz="2200" kern="0" spc="60" dirty="0">
                <a:solidFill>
                  <a:srgbClr val="9D2247"/>
                </a:solidFill>
                <a:latin typeface="Calibri"/>
                <a:cs typeface="Calibri"/>
              </a:rPr>
              <a:t> </a:t>
            </a:r>
            <a:r>
              <a:rPr lang="es-MX" sz="2200" kern="0" spc="254" dirty="0">
                <a:solidFill>
                  <a:srgbClr val="9D2247"/>
                </a:solidFill>
                <a:latin typeface="Calibri"/>
                <a:cs typeface="Calibri"/>
              </a:rPr>
              <a:t>por</a:t>
            </a:r>
            <a:r>
              <a:rPr lang="es-MX" sz="2200" kern="0" spc="100" dirty="0">
                <a:solidFill>
                  <a:srgbClr val="9D2247"/>
                </a:solidFill>
                <a:latin typeface="Calibri"/>
                <a:cs typeface="Calibri"/>
              </a:rPr>
              <a:t> </a:t>
            </a:r>
            <a:r>
              <a:rPr lang="es-MX" sz="2200" kern="0" spc="305" dirty="0">
                <a:solidFill>
                  <a:srgbClr val="9D2247"/>
                </a:solidFill>
                <a:latin typeface="Calibri"/>
                <a:cs typeface="Calibri"/>
              </a:rPr>
              <a:t>edad </a:t>
            </a:r>
            <a:r>
              <a:rPr lang="es-MX" sz="2200" kern="0" spc="275" dirty="0">
                <a:solidFill>
                  <a:srgbClr val="9D2247"/>
                </a:solidFill>
                <a:latin typeface="Calibri"/>
                <a:cs typeface="Calibri"/>
              </a:rPr>
              <a:t>y</a:t>
            </a:r>
            <a:r>
              <a:rPr lang="es-MX" sz="2200" kern="0" spc="35" dirty="0">
                <a:solidFill>
                  <a:srgbClr val="9D2247"/>
                </a:solidFill>
                <a:latin typeface="Calibri"/>
                <a:cs typeface="Calibri"/>
              </a:rPr>
              <a:t> </a:t>
            </a:r>
            <a:r>
              <a:rPr lang="es-MX" sz="2200" kern="0" spc="270" dirty="0">
                <a:solidFill>
                  <a:srgbClr val="9D2247"/>
                </a:solidFill>
                <a:latin typeface="Calibri"/>
                <a:cs typeface="Calibri"/>
              </a:rPr>
              <a:t>sexo  al 28 de junio del 2020 en Sinaloa </a:t>
            </a:r>
            <a:endParaRPr lang="es-MX" sz="2200" kern="0" dirty="0">
              <a:latin typeface="Calibri"/>
              <a:cs typeface="Calibri"/>
            </a:endParaRPr>
          </a:p>
        </p:txBody>
      </p:sp>
      <p:grpSp>
        <p:nvGrpSpPr>
          <p:cNvPr id="66" name="object 76"/>
          <p:cNvGrpSpPr/>
          <p:nvPr/>
        </p:nvGrpSpPr>
        <p:grpSpPr>
          <a:xfrm>
            <a:off x="449579" y="6710671"/>
            <a:ext cx="8150859" cy="6350"/>
            <a:chOff x="449579" y="6710671"/>
            <a:chExt cx="8150859" cy="6350"/>
          </a:xfrm>
        </p:grpSpPr>
        <p:sp>
          <p:nvSpPr>
            <p:cNvPr id="67" name="object 77"/>
            <p:cNvSpPr/>
            <p:nvPr/>
          </p:nvSpPr>
          <p:spPr>
            <a:xfrm>
              <a:off x="1489778" y="6713615"/>
              <a:ext cx="6613525" cy="0"/>
            </a:xfrm>
            <a:custGeom>
              <a:avLst/>
              <a:gdLst/>
              <a:ahLst/>
              <a:cxnLst/>
              <a:rect l="l" t="t" r="r" b="b"/>
              <a:pathLst>
                <a:path w="6613525">
                  <a:moveTo>
                    <a:pt x="0" y="0"/>
                  </a:moveTo>
                  <a:lnTo>
                    <a:pt x="0" y="0"/>
                  </a:lnTo>
                </a:path>
                <a:path w="6613525">
                  <a:moveTo>
                    <a:pt x="762692" y="0"/>
                  </a:moveTo>
                  <a:lnTo>
                    <a:pt x="762692" y="0"/>
                  </a:lnTo>
                </a:path>
                <a:path w="6613525">
                  <a:moveTo>
                    <a:pt x="1305673" y="0"/>
                  </a:moveTo>
                  <a:lnTo>
                    <a:pt x="1305673" y="0"/>
                  </a:lnTo>
                </a:path>
                <a:path w="6613525">
                  <a:moveTo>
                    <a:pt x="1964484" y="0"/>
                  </a:moveTo>
                  <a:lnTo>
                    <a:pt x="1964484" y="0"/>
                  </a:lnTo>
                </a:path>
                <a:path w="6613525">
                  <a:moveTo>
                    <a:pt x="2562332" y="0"/>
                  </a:moveTo>
                  <a:lnTo>
                    <a:pt x="2562332" y="0"/>
                  </a:lnTo>
                </a:path>
                <a:path w="6613525">
                  <a:moveTo>
                    <a:pt x="3190906" y="0"/>
                  </a:moveTo>
                  <a:lnTo>
                    <a:pt x="3190906" y="0"/>
                  </a:lnTo>
                </a:path>
                <a:path w="6613525">
                  <a:moveTo>
                    <a:pt x="3831428" y="0"/>
                  </a:moveTo>
                  <a:lnTo>
                    <a:pt x="3831428" y="0"/>
                  </a:lnTo>
                </a:path>
                <a:path w="6613525">
                  <a:moveTo>
                    <a:pt x="4429276" y="0"/>
                  </a:moveTo>
                  <a:lnTo>
                    <a:pt x="4429276" y="0"/>
                  </a:lnTo>
                </a:path>
                <a:path w="6613525">
                  <a:moveTo>
                    <a:pt x="5027042" y="0"/>
                  </a:moveTo>
                  <a:lnTo>
                    <a:pt x="5027042" y="0"/>
                  </a:lnTo>
                </a:path>
                <a:path w="6613525">
                  <a:moveTo>
                    <a:pt x="5637327" y="0"/>
                  </a:moveTo>
                  <a:lnTo>
                    <a:pt x="5637327" y="0"/>
                  </a:lnTo>
                </a:path>
                <a:path w="6613525">
                  <a:moveTo>
                    <a:pt x="6119182" y="0"/>
                  </a:moveTo>
                  <a:lnTo>
                    <a:pt x="6119182" y="0"/>
                  </a:lnTo>
                </a:path>
                <a:path w="6613525">
                  <a:moveTo>
                    <a:pt x="6613392" y="0"/>
                  </a:moveTo>
                  <a:lnTo>
                    <a:pt x="6613392" y="0"/>
                  </a:lnTo>
                </a:path>
              </a:pathLst>
            </a:custGeom>
            <a:ln w="5991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object 78"/>
            <p:cNvSpPr/>
            <p:nvPr/>
          </p:nvSpPr>
          <p:spPr>
            <a:xfrm>
              <a:off x="449579" y="6710675"/>
              <a:ext cx="8150859" cy="6350"/>
            </a:xfrm>
            <a:custGeom>
              <a:avLst/>
              <a:gdLst/>
              <a:ahLst/>
              <a:cxnLst/>
              <a:rect l="l" t="t" r="r" b="b"/>
              <a:pathLst>
                <a:path w="8150859" h="6350">
                  <a:moveTo>
                    <a:pt x="0" y="6079"/>
                  </a:moveTo>
                  <a:lnTo>
                    <a:pt x="8150808" y="6079"/>
                  </a:lnTo>
                  <a:lnTo>
                    <a:pt x="8150808" y="0"/>
                  </a:lnTo>
                  <a:lnTo>
                    <a:pt x="0" y="0"/>
                  </a:lnTo>
                  <a:lnTo>
                    <a:pt x="0" y="60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object 79"/>
            <p:cNvSpPr/>
            <p:nvPr/>
          </p:nvSpPr>
          <p:spPr>
            <a:xfrm>
              <a:off x="8597380" y="671361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588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object 80"/>
            <p:cNvSpPr/>
            <p:nvPr/>
          </p:nvSpPr>
          <p:spPr>
            <a:xfrm>
              <a:off x="8600387" y="671067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79"/>
                  </a:moveTo>
                  <a:lnTo>
                    <a:pt x="0" y="0"/>
                  </a:lnTo>
                  <a:lnTo>
                    <a:pt x="0" y="6079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1" name="object 81"/>
          <p:cNvSpPr txBox="1"/>
          <p:nvPr/>
        </p:nvSpPr>
        <p:spPr>
          <a:xfrm>
            <a:off x="10172700" y="1168400"/>
            <a:ext cx="1435100" cy="998219"/>
          </a:xfrm>
          <a:prstGeom prst="rect">
            <a:avLst/>
          </a:prstGeom>
          <a:solidFill>
            <a:srgbClr val="FF8500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spcBef>
                <a:spcPts val="55"/>
              </a:spcBef>
            </a:pP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24790"/>
            <a:r>
              <a:rPr sz="1200" b="1" spc="180" dirty="0">
                <a:solidFill>
                  <a:srgbClr val="FFFFFF"/>
                </a:solidFill>
                <a:cs typeface="Calibri"/>
              </a:rPr>
              <a:t>NUEVA</a:t>
            </a:r>
            <a:endParaRPr sz="1200">
              <a:solidFill>
                <a:prstClr val="black"/>
              </a:solidFill>
              <a:cs typeface="Calibri"/>
            </a:endParaRPr>
          </a:p>
          <a:p>
            <a:pPr marL="224790">
              <a:spcBef>
                <a:spcPts val="219"/>
              </a:spcBef>
            </a:pPr>
            <a:r>
              <a:rPr sz="1200" b="1" spc="180" dirty="0">
                <a:solidFill>
                  <a:srgbClr val="FFFFFF"/>
                </a:solidFill>
                <a:cs typeface="Calibri"/>
              </a:rPr>
              <a:t>NORMALIDAD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72" name="object 82"/>
          <p:cNvSpPr txBox="1">
            <a:spLocks/>
          </p:cNvSpPr>
          <p:nvPr/>
        </p:nvSpPr>
        <p:spPr>
          <a:xfrm>
            <a:off x="455168" y="6766214"/>
            <a:ext cx="5572760" cy="104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600" b="1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6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00" b="1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Fuente: </a:t>
            </a:r>
            <a:r>
              <a:rPr kumimoji="0" lang="es-MX" sz="600" b="1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Plataforma </a:t>
            </a:r>
            <a:r>
              <a:rPr kumimoji="0" lang="es-MX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Nacional </a:t>
            </a:r>
            <a:r>
              <a:rPr kumimoji="0" lang="es-MX" sz="600" b="1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de </a:t>
            </a:r>
            <a:r>
              <a:rPr kumimoji="0" lang="es-MX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Vigilancia </a:t>
            </a:r>
            <a:r>
              <a:rPr kumimoji="0" lang="es-MX" sz="600" b="1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Epidemiologica SISVER/SINAVE-COVID-19</a:t>
            </a:r>
            <a:r>
              <a:rPr kumimoji="0" lang="es-MX" sz="600" b="1" i="0" u="none" strike="noStrike" kern="1200" cap="none" spc="1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 </a:t>
            </a:r>
            <a:r>
              <a:rPr kumimoji="0" lang="es-MX" sz="600" b="1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Acumulados </a:t>
            </a:r>
            <a:r>
              <a:rPr kumimoji="0" lang="es-MX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al </a:t>
            </a:r>
            <a:r>
              <a:rPr kumimoji="0" lang="es-MX" sz="600" b="1" i="0" u="none" strike="noStrike" kern="12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28/jun/2020 </a:t>
            </a:r>
            <a:r>
              <a:rPr kumimoji="0" lang="es-MX" sz="600" b="1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corte de </a:t>
            </a:r>
            <a:r>
              <a:rPr kumimoji="0" lang="es-MX" sz="600" b="1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información </a:t>
            </a:r>
            <a:r>
              <a:rPr kumimoji="0" lang="es-MX" sz="600" b="1" i="0" u="none" strike="noStrike" kern="1200" cap="none" spc="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4:46 pm </a:t>
            </a:r>
            <a:r>
              <a:rPr kumimoji="0" lang="es-MX" sz="600" b="1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, Dr. </a:t>
            </a:r>
            <a:r>
              <a:rPr kumimoji="0" lang="es-MX" sz="600" b="1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José </a:t>
            </a:r>
            <a:r>
              <a:rPr kumimoji="0" lang="es-MX" sz="600" b="1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P. </a:t>
            </a:r>
            <a:r>
              <a:rPr kumimoji="0" lang="es-MX" sz="600" b="1" i="0" u="none" strike="noStrike" kern="12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Güémez </a:t>
            </a:r>
            <a:r>
              <a:rPr kumimoji="0" lang="es-MX" sz="600" b="1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A.</a:t>
            </a:r>
            <a:endParaRPr kumimoji="0" lang="es-MX" sz="600" b="1" i="0" u="none" strike="noStrike" kern="1200" cap="none" spc="1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32" name="object 7"/>
          <p:cNvSpPr txBox="1"/>
          <p:nvPr/>
        </p:nvSpPr>
        <p:spPr>
          <a:xfrm>
            <a:off x="3786067" y="889078"/>
            <a:ext cx="3435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851150" algn="l"/>
              </a:tabLst>
            </a:pPr>
            <a:r>
              <a:rPr b="1" spc="235" dirty="0">
                <a:solidFill>
                  <a:srgbClr val="A21F45"/>
                </a:solidFill>
                <a:cs typeface="Calibri"/>
              </a:rPr>
              <a:t>M</a:t>
            </a:r>
            <a:r>
              <a:rPr b="1" spc="140" dirty="0">
                <a:solidFill>
                  <a:srgbClr val="A21F45"/>
                </a:solidFill>
                <a:cs typeface="Calibri"/>
              </a:rPr>
              <a:t>e</a:t>
            </a:r>
            <a:r>
              <a:rPr b="1" spc="260" dirty="0">
                <a:solidFill>
                  <a:srgbClr val="A21F45"/>
                </a:solidFill>
                <a:cs typeface="Calibri"/>
              </a:rPr>
              <a:t>d</a:t>
            </a:r>
            <a:r>
              <a:rPr b="1" spc="105" dirty="0">
                <a:solidFill>
                  <a:srgbClr val="A21F45"/>
                </a:solidFill>
                <a:cs typeface="Calibri"/>
              </a:rPr>
              <a:t>i</a:t>
            </a:r>
            <a:r>
              <a:rPr b="1" spc="229" dirty="0">
                <a:solidFill>
                  <a:srgbClr val="A21F45"/>
                </a:solidFill>
                <a:cs typeface="Calibri"/>
              </a:rPr>
              <a:t>a</a:t>
            </a:r>
            <a:r>
              <a:rPr b="1" spc="254" dirty="0">
                <a:solidFill>
                  <a:srgbClr val="A21F45"/>
                </a:solidFill>
                <a:cs typeface="Calibri"/>
              </a:rPr>
              <a:t>n</a:t>
            </a:r>
            <a:r>
              <a:rPr b="1" spc="235" dirty="0">
                <a:solidFill>
                  <a:srgbClr val="A21F45"/>
                </a:solidFill>
                <a:cs typeface="Calibri"/>
              </a:rPr>
              <a:t>a</a:t>
            </a:r>
            <a:r>
              <a:rPr b="1" spc="114" dirty="0">
                <a:solidFill>
                  <a:srgbClr val="A21F45"/>
                </a:solidFill>
                <a:cs typeface="Calibri"/>
              </a:rPr>
              <a:t> </a:t>
            </a:r>
            <a:r>
              <a:rPr b="1" spc="250" dirty="0">
                <a:solidFill>
                  <a:srgbClr val="A21F45"/>
                </a:solidFill>
                <a:cs typeface="Calibri"/>
              </a:rPr>
              <a:t>d</a:t>
            </a:r>
            <a:r>
              <a:rPr b="1" spc="245" dirty="0">
                <a:solidFill>
                  <a:srgbClr val="A21F45"/>
                </a:solidFill>
                <a:cs typeface="Calibri"/>
              </a:rPr>
              <a:t>e</a:t>
            </a:r>
            <a:r>
              <a:rPr b="1" spc="114" dirty="0">
                <a:solidFill>
                  <a:srgbClr val="A21F45"/>
                </a:solidFill>
                <a:cs typeface="Calibri"/>
              </a:rPr>
              <a:t> </a:t>
            </a:r>
            <a:r>
              <a:rPr b="1" spc="245" dirty="0">
                <a:solidFill>
                  <a:srgbClr val="A21F45"/>
                </a:solidFill>
                <a:cs typeface="Calibri"/>
              </a:rPr>
              <a:t>e</a:t>
            </a:r>
            <a:r>
              <a:rPr b="1" spc="250" dirty="0">
                <a:solidFill>
                  <a:srgbClr val="A21F45"/>
                </a:solidFill>
                <a:cs typeface="Calibri"/>
              </a:rPr>
              <a:t>d</a:t>
            </a:r>
            <a:r>
              <a:rPr b="1" spc="225" dirty="0">
                <a:solidFill>
                  <a:srgbClr val="A21F45"/>
                </a:solidFill>
                <a:cs typeface="Calibri"/>
              </a:rPr>
              <a:t>a</a:t>
            </a:r>
            <a:r>
              <a:rPr b="1" spc="155" dirty="0">
                <a:solidFill>
                  <a:srgbClr val="A21F45"/>
                </a:solidFill>
                <a:cs typeface="Calibri"/>
              </a:rPr>
              <a:t>d</a:t>
            </a:r>
            <a:r>
              <a:rPr b="1" spc="85" dirty="0">
                <a:solidFill>
                  <a:srgbClr val="A21F45"/>
                </a:solidFill>
                <a:cs typeface="Calibri"/>
              </a:rPr>
              <a:t>:</a:t>
            </a:r>
            <a:r>
              <a:rPr b="1" dirty="0">
                <a:solidFill>
                  <a:srgbClr val="A21F45"/>
                </a:solidFill>
                <a:cs typeface="Calibri"/>
              </a:rPr>
              <a:t>	</a:t>
            </a:r>
            <a:r>
              <a:rPr b="1" spc="225" dirty="0">
                <a:solidFill>
                  <a:srgbClr val="A21F45"/>
                </a:solidFill>
                <a:cs typeface="Calibri"/>
              </a:rPr>
              <a:t>a</a:t>
            </a:r>
            <a:r>
              <a:rPr b="1" spc="240" dirty="0">
                <a:solidFill>
                  <a:srgbClr val="A21F45"/>
                </a:solidFill>
                <a:cs typeface="Calibri"/>
              </a:rPr>
              <a:t>ños</a:t>
            </a:r>
            <a:endParaRPr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33" name="object 8"/>
          <p:cNvSpPr txBox="1"/>
          <p:nvPr/>
        </p:nvSpPr>
        <p:spPr>
          <a:xfrm>
            <a:off x="10437876" y="3097529"/>
            <a:ext cx="1220470" cy="4546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40640" marR="5080" indent="-27940">
              <a:lnSpc>
                <a:spcPct val="101200"/>
              </a:lnSpc>
              <a:spcBef>
                <a:spcPts val="80"/>
              </a:spcBef>
            </a:pPr>
            <a:r>
              <a:rPr sz="1400" b="1" spc="210" dirty="0">
                <a:solidFill>
                  <a:prstClr val="black"/>
                </a:solidFill>
                <a:cs typeface="Calibri"/>
              </a:rPr>
              <a:t>C</a:t>
            </a:r>
            <a:r>
              <a:rPr sz="1400" b="1" spc="225" dirty="0">
                <a:solidFill>
                  <a:prstClr val="black"/>
                </a:solidFill>
                <a:cs typeface="Calibri"/>
              </a:rPr>
              <a:t>o</a:t>
            </a:r>
            <a:r>
              <a:rPr sz="1400" b="1" spc="210" dirty="0">
                <a:solidFill>
                  <a:prstClr val="black"/>
                </a:solidFill>
                <a:cs typeface="Calibri"/>
              </a:rPr>
              <a:t>n</a:t>
            </a:r>
            <a:r>
              <a:rPr sz="1400" b="1" spc="95" dirty="0">
                <a:solidFill>
                  <a:prstClr val="black"/>
                </a:solidFill>
                <a:cs typeface="Calibri"/>
              </a:rPr>
              <a:t>f</a:t>
            </a:r>
            <a:r>
              <a:rPr sz="1400" b="1" spc="70" dirty="0">
                <a:solidFill>
                  <a:prstClr val="black"/>
                </a:solidFill>
                <a:cs typeface="Calibri"/>
              </a:rPr>
              <a:t>i</a:t>
            </a:r>
            <a:r>
              <a:rPr sz="1400" b="1" spc="100" dirty="0">
                <a:solidFill>
                  <a:prstClr val="black"/>
                </a:solidFill>
                <a:cs typeface="Calibri"/>
              </a:rPr>
              <a:t>r</a:t>
            </a:r>
            <a:r>
              <a:rPr sz="1400" b="1" spc="315" dirty="0">
                <a:solidFill>
                  <a:prstClr val="black"/>
                </a:solidFill>
                <a:cs typeface="Calibri"/>
              </a:rPr>
              <a:t>m</a:t>
            </a:r>
            <a:r>
              <a:rPr sz="1400" b="1" spc="185" dirty="0">
                <a:solidFill>
                  <a:prstClr val="black"/>
                </a:solidFill>
                <a:cs typeface="Calibri"/>
              </a:rPr>
              <a:t>ad</a:t>
            </a:r>
            <a:r>
              <a:rPr sz="1400" b="1" spc="160" dirty="0">
                <a:solidFill>
                  <a:prstClr val="black"/>
                </a:solidFill>
                <a:cs typeface="Calibri"/>
              </a:rPr>
              <a:t>o</a:t>
            </a:r>
            <a:r>
              <a:rPr sz="1400" b="1" spc="130" dirty="0">
                <a:solidFill>
                  <a:prstClr val="black"/>
                </a:solidFill>
                <a:cs typeface="Calibri"/>
              </a:rPr>
              <a:t>s  </a:t>
            </a:r>
            <a:r>
              <a:rPr sz="1400" b="1" spc="190" dirty="0">
                <a:solidFill>
                  <a:prstClr val="black"/>
                </a:solidFill>
                <a:cs typeface="Calibri"/>
              </a:rPr>
              <a:t>acumulados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134" name="object 9"/>
          <p:cNvGrpSpPr/>
          <p:nvPr/>
        </p:nvGrpSpPr>
        <p:grpSpPr>
          <a:xfrm>
            <a:off x="2067559" y="1835719"/>
            <a:ext cx="9986163" cy="4465955"/>
            <a:chOff x="1915159" y="1683319"/>
            <a:chExt cx="9986163" cy="4465955"/>
          </a:xfrm>
        </p:grpSpPr>
        <p:sp>
          <p:nvSpPr>
            <p:cNvPr id="135" name="object 10"/>
            <p:cNvSpPr/>
            <p:nvPr/>
          </p:nvSpPr>
          <p:spPr>
            <a:xfrm>
              <a:off x="10135453" y="3620751"/>
              <a:ext cx="1765869" cy="13515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object 12"/>
            <p:cNvSpPr/>
            <p:nvPr/>
          </p:nvSpPr>
          <p:spPr>
            <a:xfrm>
              <a:off x="1915159" y="1683319"/>
              <a:ext cx="8192770" cy="4465955"/>
            </a:xfrm>
            <a:custGeom>
              <a:avLst/>
              <a:gdLst/>
              <a:ahLst/>
              <a:cxnLst/>
              <a:rect l="l" t="t" r="r" b="b"/>
              <a:pathLst>
                <a:path w="8192770" h="4465955">
                  <a:moveTo>
                    <a:pt x="8192184" y="0"/>
                  </a:moveTo>
                  <a:lnTo>
                    <a:pt x="0" y="0"/>
                  </a:lnTo>
                  <a:lnTo>
                    <a:pt x="0" y="4465901"/>
                  </a:lnTo>
                  <a:lnTo>
                    <a:pt x="8192184" y="4465901"/>
                  </a:lnTo>
                  <a:lnTo>
                    <a:pt x="81921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object 13"/>
            <p:cNvSpPr/>
            <p:nvPr/>
          </p:nvSpPr>
          <p:spPr>
            <a:xfrm>
              <a:off x="2443227" y="3826057"/>
              <a:ext cx="7526655" cy="941069"/>
            </a:xfrm>
            <a:custGeom>
              <a:avLst/>
              <a:gdLst/>
              <a:ahLst/>
              <a:cxnLst/>
              <a:rect l="l" t="t" r="r" b="b"/>
              <a:pathLst>
                <a:path w="7526655" h="941070">
                  <a:moveTo>
                    <a:pt x="3249281" y="940689"/>
                  </a:moveTo>
                  <a:lnTo>
                    <a:pt x="3277825" y="940689"/>
                  </a:lnTo>
                </a:path>
                <a:path w="7526655" h="941070">
                  <a:moveTo>
                    <a:pt x="3392002" y="940689"/>
                  </a:moveTo>
                  <a:lnTo>
                    <a:pt x="3639385" y="940689"/>
                  </a:lnTo>
                </a:path>
                <a:path w="7526655" h="941070">
                  <a:moveTo>
                    <a:pt x="3753562" y="940689"/>
                  </a:moveTo>
                  <a:lnTo>
                    <a:pt x="3782106" y="940689"/>
                  </a:lnTo>
                </a:path>
                <a:path w="7526655" h="941070">
                  <a:moveTo>
                    <a:pt x="3896283" y="940689"/>
                  </a:moveTo>
                  <a:lnTo>
                    <a:pt x="4143666" y="940689"/>
                  </a:lnTo>
                </a:path>
                <a:path w="7526655" h="941070">
                  <a:moveTo>
                    <a:pt x="4248328" y="940689"/>
                  </a:moveTo>
                  <a:lnTo>
                    <a:pt x="4286387" y="940689"/>
                  </a:lnTo>
                </a:path>
                <a:path w="7526655" h="941070">
                  <a:moveTo>
                    <a:pt x="4391049" y="940689"/>
                  </a:moveTo>
                  <a:lnTo>
                    <a:pt x="4638432" y="940689"/>
                  </a:lnTo>
                </a:path>
                <a:path w="7526655" h="941070">
                  <a:moveTo>
                    <a:pt x="4752608" y="940689"/>
                  </a:moveTo>
                  <a:lnTo>
                    <a:pt x="4781153" y="940689"/>
                  </a:lnTo>
                </a:path>
                <a:path w="7526655" h="941070">
                  <a:moveTo>
                    <a:pt x="4895329" y="940689"/>
                  </a:moveTo>
                  <a:lnTo>
                    <a:pt x="5285433" y="940689"/>
                  </a:lnTo>
                </a:path>
                <a:path w="7526655" h="941070">
                  <a:moveTo>
                    <a:pt x="5399610" y="940689"/>
                  </a:moveTo>
                  <a:lnTo>
                    <a:pt x="5646993" y="940689"/>
                  </a:lnTo>
                </a:path>
                <a:path w="7526655" h="941070">
                  <a:moveTo>
                    <a:pt x="5761170" y="940689"/>
                  </a:moveTo>
                  <a:lnTo>
                    <a:pt x="5789714" y="940689"/>
                  </a:lnTo>
                </a:path>
                <a:path w="7526655" h="941070">
                  <a:moveTo>
                    <a:pt x="5903891" y="940689"/>
                  </a:moveTo>
                  <a:lnTo>
                    <a:pt x="7526216" y="940689"/>
                  </a:lnTo>
                </a:path>
                <a:path w="7526655" h="941070">
                  <a:moveTo>
                    <a:pt x="0" y="627126"/>
                  </a:moveTo>
                  <a:lnTo>
                    <a:pt x="3135104" y="627126"/>
                  </a:lnTo>
                </a:path>
                <a:path w="7526655" h="941070">
                  <a:moveTo>
                    <a:pt x="3249281" y="627126"/>
                  </a:moveTo>
                  <a:lnTo>
                    <a:pt x="3277825" y="627126"/>
                  </a:lnTo>
                </a:path>
                <a:path w="7526655" h="941070">
                  <a:moveTo>
                    <a:pt x="3392002" y="627126"/>
                  </a:moveTo>
                  <a:lnTo>
                    <a:pt x="3639385" y="627126"/>
                  </a:lnTo>
                </a:path>
                <a:path w="7526655" h="941070">
                  <a:moveTo>
                    <a:pt x="3753562" y="627126"/>
                  </a:moveTo>
                  <a:lnTo>
                    <a:pt x="4143666" y="627126"/>
                  </a:lnTo>
                </a:path>
                <a:path w="7526655" h="941070">
                  <a:moveTo>
                    <a:pt x="4248328" y="627126"/>
                  </a:moveTo>
                  <a:lnTo>
                    <a:pt x="4286387" y="627126"/>
                  </a:lnTo>
                </a:path>
                <a:path w="7526655" h="941070">
                  <a:moveTo>
                    <a:pt x="4391049" y="627126"/>
                  </a:moveTo>
                  <a:lnTo>
                    <a:pt x="7526216" y="627126"/>
                  </a:lnTo>
                </a:path>
                <a:path w="7526655" h="941070">
                  <a:moveTo>
                    <a:pt x="0" y="313563"/>
                  </a:moveTo>
                  <a:lnTo>
                    <a:pt x="3135104" y="313563"/>
                  </a:lnTo>
                </a:path>
                <a:path w="7526655" h="941070">
                  <a:moveTo>
                    <a:pt x="3249281" y="313563"/>
                  </a:moveTo>
                  <a:lnTo>
                    <a:pt x="3277825" y="313563"/>
                  </a:lnTo>
                </a:path>
                <a:path w="7526655" h="941070">
                  <a:moveTo>
                    <a:pt x="3392002" y="313563"/>
                  </a:moveTo>
                  <a:lnTo>
                    <a:pt x="4143666" y="313563"/>
                  </a:lnTo>
                </a:path>
                <a:path w="7526655" h="941070">
                  <a:moveTo>
                    <a:pt x="4248328" y="313563"/>
                  </a:moveTo>
                  <a:lnTo>
                    <a:pt x="4286387" y="313563"/>
                  </a:lnTo>
                </a:path>
                <a:path w="7526655" h="941070">
                  <a:moveTo>
                    <a:pt x="4391049" y="313563"/>
                  </a:moveTo>
                  <a:lnTo>
                    <a:pt x="7526216" y="313563"/>
                  </a:lnTo>
                </a:path>
                <a:path w="7526655" h="941070">
                  <a:moveTo>
                    <a:pt x="0" y="0"/>
                  </a:moveTo>
                  <a:lnTo>
                    <a:pt x="3135104" y="0"/>
                  </a:lnTo>
                </a:path>
                <a:path w="7526655" h="941070">
                  <a:moveTo>
                    <a:pt x="3249281" y="0"/>
                  </a:moveTo>
                  <a:lnTo>
                    <a:pt x="3277825" y="0"/>
                  </a:lnTo>
                </a:path>
              </a:pathLst>
            </a:custGeom>
            <a:ln w="951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object 14"/>
            <p:cNvSpPr/>
            <p:nvPr/>
          </p:nvSpPr>
          <p:spPr>
            <a:xfrm>
              <a:off x="2443227" y="2562302"/>
              <a:ext cx="7526655" cy="950594"/>
            </a:xfrm>
            <a:custGeom>
              <a:avLst/>
              <a:gdLst/>
              <a:ahLst/>
              <a:cxnLst/>
              <a:rect l="l" t="t" r="r" b="b"/>
              <a:pathLst>
                <a:path w="7526655" h="950595">
                  <a:moveTo>
                    <a:pt x="0" y="950191"/>
                  </a:moveTo>
                  <a:lnTo>
                    <a:pt x="3135104" y="950191"/>
                  </a:lnTo>
                </a:path>
                <a:path w="7526655" h="950595">
                  <a:moveTo>
                    <a:pt x="3249281" y="950191"/>
                  </a:moveTo>
                  <a:lnTo>
                    <a:pt x="3277825" y="950191"/>
                  </a:lnTo>
                </a:path>
                <a:path w="7526655" h="950595">
                  <a:moveTo>
                    <a:pt x="3392002" y="950191"/>
                  </a:moveTo>
                  <a:lnTo>
                    <a:pt x="7526216" y="950191"/>
                  </a:lnTo>
                </a:path>
                <a:path w="7526655" h="950595">
                  <a:moveTo>
                    <a:pt x="0" y="627126"/>
                  </a:moveTo>
                  <a:lnTo>
                    <a:pt x="3135104" y="627126"/>
                  </a:lnTo>
                </a:path>
                <a:path w="7526655" h="950595">
                  <a:moveTo>
                    <a:pt x="3249281" y="627126"/>
                  </a:moveTo>
                  <a:lnTo>
                    <a:pt x="3277825" y="627126"/>
                  </a:lnTo>
                </a:path>
                <a:path w="7526655" h="950595">
                  <a:moveTo>
                    <a:pt x="3392002" y="627126"/>
                  </a:moveTo>
                  <a:lnTo>
                    <a:pt x="7526216" y="627126"/>
                  </a:lnTo>
                </a:path>
                <a:path w="7526655" h="950595">
                  <a:moveTo>
                    <a:pt x="0" y="313563"/>
                  </a:moveTo>
                  <a:lnTo>
                    <a:pt x="3135104" y="313563"/>
                  </a:lnTo>
                </a:path>
                <a:path w="7526655" h="950595">
                  <a:moveTo>
                    <a:pt x="3249281" y="313563"/>
                  </a:moveTo>
                  <a:lnTo>
                    <a:pt x="3277825" y="313563"/>
                  </a:lnTo>
                </a:path>
                <a:path w="7526655" h="950595">
                  <a:moveTo>
                    <a:pt x="3392002" y="313563"/>
                  </a:moveTo>
                  <a:lnTo>
                    <a:pt x="7526216" y="313563"/>
                  </a:lnTo>
                </a:path>
                <a:path w="7526655" h="950595">
                  <a:moveTo>
                    <a:pt x="0" y="0"/>
                  </a:moveTo>
                  <a:lnTo>
                    <a:pt x="3135104" y="0"/>
                  </a:lnTo>
                </a:path>
                <a:path w="7526655" h="950595">
                  <a:moveTo>
                    <a:pt x="3249281" y="0"/>
                  </a:moveTo>
                  <a:lnTo>
                    <a:pt x="3277825" y="0"/>
                  </a:lnTo>
                </a:path>
                <a:path w="7526655" h="950595">
                  <a:moveTo>
                    <a:pt x="3392002" y="0"/>
                  </a:moveTo>
                  <a:lnTo>
                    <a:pt x="7526216" y="0"/>
                  </a:lnTo>
                </a:path>
              </a:pathLst>
            </a:custGeom>
            <a:ln w="951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object 15"/>
            <p:cNvSpPr/>
            <p:nvPr/>
          </p:nvSpPr>
          <p:spPr>
            <a:xfrm>
              <a:off x="2443227" y="2248739"/>
              <a:ext cx="7526655" cy="0"/>
            </a:xfrm>
            <a:custGeom>
              <a:avLst/>
              <a:gdLst/>
              <a:ahLst/>
              <a:cxnLst/>
              <a:rect l="l" t="t" r="r" b="b"/>
              <a:pathLst>
                <a:path w="7526655">
                  <a:moveTo>
                    <a:pt x="0" y="0"/>
                  </a:moveTo>
                  <a:lnTo>
                    <a:pt x="7526216" y="0"/>
                  </a:lnTo>
                </a:path>
              </a:pathLst>
            </a:custGeom>
            <a:ln w="951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object 16"/>
            <p:cNvSpPr/>
            <p:nvPr/>
          </p:nvSpPr>
          <p:spPr>
            <a:xfrm>
              <a:off x="2571673" y="2509989"/>
              <a:ext cx="6631940" cy="2566035"/>
            </a:xfrm>
            <a:custGeom>
              <a:avLst/>
              <a:gdLst/>
              <a:ahLst/>
              <a:cxnLst/>
              <a:rect l="l" t="t" r="r" b="b"/>
              <a:pathLst>
                <a:path w="6631940" h="2566035">
                  <a:moveTo>
                    <a:pt x="114173" y="2556027"/>
                  </a:moveTo>
                  <a:lnTo>
                    <a:pt x="0" y="2556027"/>
                  </a:lnTo>
                  <a:lnTo>
                    <a:pt x="0" y="2565527"/>
                  </a:lnTo>
                  <a:lnTo>
                    <a:pt x="114173" y="2565527"/>
                  </a:lnTo>
                  <a:lnTo>
                    <a:pt x="114173" y="2556027"/>
                  </a:lnTo>
                  <a:close/>
                </a:path>
                <a:path w="6631940" h="2566035">
                  <a:moveTo>
                    <a:pt x="608939" y="2546527"/>
                  </a:moveTo>
                  <a:lnTo>
                    <a:pt x="494766" y="2546527"/>
                  </a:lnTo>
                  <a:lnTo>
                    <a:pt x="494766" y="2565527"/>
                  </a:lnTo>
                  <a:lnTo>
                    <a:pt x="608939" y="2565527"/>
                  </a:lnTo>
                  <a:lnTo>
                    <a:pt x="608939" y="2546527"/>
                  </a:lnTo>
                  <a:close/>
                </a:path>
                <a:path w="6631940" h="2566035">
                  <a:moveTo>
                    <a:pt x="1113218" y="2546527"/>
                  </a:moveTo>
                  <a:lnTo>
                    <a:pt x="999045" y="2546527"/>
                  </a:lnTo>
                  <a:lnTo>
                    <a:pt x="999045" y="2565527"/>
                  </a:lnTo>
                  <a:lnTo>
                    <a:pt x="1113218" y="2565527"/>
                  </a:lnTo>
                  <a:lnTo>
                    <a:pt x="1113218" y="2546527"/>
                  </a:lnTo>
                  <a:close/>
                </a:path>
                <a:path w="6631940" h="2566035">
                  <a:moveTo>
                    <a:pt x="1617497" y="2537015"/>
                  </a:moveTo>
                  <a:lnTo>
                    <a:pt x="1503324" y="2537015"/>
                  </a:lnTo>
                  <a:lnTo>
                    <a:pt x="1503324" y="2565527"/>
                  </a:lnTo>
                  <a:lnTo>
                    <a:pt x="1617497" y="2565527"/>
                  </a:lnTo>
                  <a:lnTo>
                    <a:pt x="1617497" y="2537015"/>
                  </a:lnTo>
                  <a:close/>
                </a:path>
                <a:path w="6631940" h="2566035">
                  <a:moveTo>
                    <a:pt x="2112264" y="2508516"/>
                  </a:moveTo>
                  <a:lnTo>
                    <a:pt x="2007603" y="2508516"/>
                  </a:lnTo>
                  <a:lnTo>
                    <a:pt x="2007603" y="2565527"/>
                  </a:lnTo>
                  <a:lnTo>
                    <a:pt x="2112264" y="2565527"/>
                  </a:lnTo>
                  <a:lnTo>
                    <a:pt x="2112264" y="2508516"/>
                  </a:lnTo>
                  <a:close/>
                </a:path>
                <a:path w="6631940" h="2566035">
                  <a:moveTo>
                    <a:pt x="2616543" y="2375484"/>
                  </a:moveTo>
                  <a:lnTo>
                    <a:pt x="2502370" y="2375484"/>
                  </a:lnTo>
                  <a:lnTo>
                    <a:pt x="2502370" y="2565527"/>
                  </a:lnTo>
                  <a:lnTo>
                    <a:pt x="2616543" y="2565527"/>
                  </a:lnTo>
                  <a:lnTo>
                    <a:pt x="2616543" y="2375484"/>
                  </a:lnTo>
                  <a:close/>
                </a:path>
                <a:path w="6631940" h="2566035">
                  <a:moveTo>
                    <a:pt x="3120834" y="0"/>
                  </a:moveTo>
                  <a:lnTo>
                    <a:pt x="3006648" y="0"/>
                  </a:lnTo>
                  <a:lnTo>
                    <a:pt x="3006648" y="2565527"/>
                  </a:lnTo>
                  <a:lnTo>
                    <a:pt x="3120834" y="2565527"/>
                  </a:lnTo>
                  <a:lnTo>
                    <a:pt x="3120834" y="0"/>
                  </a:lnTo>
                  <a:close/>
                </a:path>
                <a:path w="6631940" h="2566035">
                  <a:moveTo>
                    <a:pt x="3625113" y="1928888"/>
                  </a:moveTo>
                  <a:lnTo>
                    <a:pt x="3510927" y="1928888"/>
                  </a:lnTo>
                  <a:lnTo>
                    <a:pt x="3510927" y="2565527"/>
                  </a:lnTo>
                  <a:lnTo>
                    <a:pt x="3625113" y="2565527"/>
                  </a:lnTo>
                  <a:lnTo>
                    <a:pt x="3625113" y="1928888"/>
                  </a:lnTo>
                  <a:close/>
                </a:path>
                <a:path w="6631940" h="2566035">
                  <a:moveTo>
                    <a:pt x="4119880" y="1558315"/>
                  </a:moveTo>
                  <a:lnTo>
                    <a:pt x="4015219" y="1558315"/>
                  </a:lnTo>
                  <a:lnTo>
                    <a:pt x="4015219" y="2565527"/>
                  </a:lnTo>
                  <a:lnTo>
                    <a:pt x="4119880" y="2565527"/>
                  </a:lnTo>
                  <a:lnTo>
                    <a:pt x="4119880" y="1558315"/>
                  </a:lnTo>
                  <a:close/>
                </a:path>
                <a:path w="6631940" h="2566035">
                  <a:moveTo>
                    <a:pt x="4624159" y="2232952"/>
                  </a:moveTo>
                  <a:lnTo>
                    <a:pt x="4509986" y="2232952"/>
                  </a:lnTo>
                  <a:lnTo>
                    <a:pt x="4509986" y="2565527"/>
                  </a:lnTo>
                  <a:lnTo>
                    <a:pt x="4624159" y="2565527"/>
                  </a:lnTo>
                  <a:lnTo>
                    <a:pt x="4624159" y="2232952"/>
                  </a:lnTo>
                  <a:close/>
                </a:path>
                <a:path w="6631940" h="2566035">
                  <a:moveTo>
                    <a:pt x="5128438" y="2270950"/>
                  </a:moveTo>
                  <a:lnTo>
                    <a:pt x="5014265" y="2270950"/>
                  </a:lnTo>
                  <a:lnTo>
                    <a:pt x="5014265" y="2565527"/>
                  </a:lnTo>
                  <a:lnTo>
                    <a:pt x="5128438" y="2565527"/>
                  </a:lnTo>
                  <a:lnTo>
                    <a:pt x="5128438" y="2270950"/>
                  </a:lnTo>
                  <a:close/>
                </a:path>
                <a:path w="6631940" h="2566035">
                  <a:moveTo>
                    <a:pt x="5632716" y="2109419"/>
                  </a:moveTo>
                  <a:lnTo>
                    <a:pt x="5518543" y="2109419"/>
                  </a:lnTo>
                  <a:lnTo>
                    <a:pt x="5518543" y="2565527"/>
                  </a:lnTo>
                  <a:lnTo>
                    <a:pt x="5632716" y="2565527"/>
                  </a:lnTo>
                  <a:lnTo>
                    <a:pt x="5632716" y="2109419"/>
                  </a:lnTo>
                  <a:close/>
                </a:path>
                <a:path w="6631940" h="2566035">
                  <a:moveTo>
                    <a:pt x="6127483" y="2394496"/>
                  </a:moveTo>
                  <a:lnTo>
                    <a:pt x="6013310" y="2394496"/>
                  </a:lnTo>
                  <a:lnTo>
                    <a:pt x="6013310" y="2565527"/>
                  </a:lnTo>
                  <a:lnTo>
                    <a:pt x="6127483" y="2565527"/>
                  </a:lnTo>
                  <a:lnTo>
                    <a:pt x="6127483" y="2394496"/>
                  </a:lnTo>
                  <a:close/>
                </a:path>
                <a:path w="6631940" h="2566035">
                  <a:moveTo>
                    <a:pt x="6631762" y="2537015"/>
                  </a:moveTo>
                  <a:lnTo>
                    <a:pt x="6517589" y="2537015"/>
                  </a:lnTo>
                  <a:lnTo>
                    <a:pt x="6517589" y="2565527"/>
                  </a:lnTo>
                  <a:lnTo>
                    <a:pt x="6631762" y="2565527"/>
                  </a:lnTo>
                  <a:lnTo>
                    <a:pt x="6631762" y="2537015"/>
                  </a:lnTo>
                  <a:close/>
                </a:path>
              </a:pathLst>
            </a:custGeom>
            <a:solidFill>
              <a:srgbClr val="FF99C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object 17"/>
            <p:cNvSpPr/>
            <p:nvPr/>
          </p:nvSpPr>
          <p:spPr>
            <a:xfrm>
              <a:off x="2714396" y="2443466"/>
              <a:ext cx="7136130" cy="2632075"/>
            </a:xfrm>
            <a:custGeom>
              <a:avLst/>
              <a:gdLst/>
              <a:ahLst/>
              <a:cxnLst/>
              <a:rect l="l" t="t" r="r" b="b"/>
              <a:pathLst>
                <a:path w="7136130" h="2632075">
                  <a:moveTo>
                    <a:pt x="114173" y="2622550"/>
                  </a:moveTo>
                  <a:lnTo>
                    <a:pt x="0" y="2622550"/>
                  </a:lnTo>
                  <a:lnTo>
                    <a:pt x="0" y="2632049"/>
                  </a:lnTo>
                  <a:lnTo>
                    <a:pt x="114173" y="2632049"/>
                  </a:lnTo>
                  <a:lnTo>
                    <a:pt x="114173" y="2622550"/>
                  </a:lnTo>
                  <a:close/>
                </a:path>
                <a:path w="7136130" h="2632075">
                  <a:moveTo>
                    <a:pt x="608939" y="2622550"/>
                  </a:moveTo>
                  <a:lnTo>
                    <a:pt x="494766" y="2622550"/>
                  </a:lnTo>
                  <a:lnTo>
                    <a:pt x="494766" y="2632049"/>
                  </a:lnTo>
                  <a:lnTo>
                    <a:pt x="608939" y="2632049"/>
                  </a:lnTo>
                  <a:lnTo>
                    <a:pt x="608939" y="2622550"/>
                  </a:lnTo>
                  <a:close/>
                </a:path>
                <a:path w="7136130" h="2632075">
                  <a:moveTo>
                    <a:pt x="1113218" y="2603538"/>
                  </a:moveTo>
                  <a:lnTo>
                    <a:pt x="999045" y="2603538"/>
                  </a:lnTo>
                  <a:lnTo>
                    <a:pt x="999045" y="2632049"/>
                  </a:lnTo>
                  <a:lnTo>
                    <a:pt x="1113218" y="2632049"/>
                  </a:lnTo>
                  <a:lnTo>
                    <a:pt x="1113218" y="2603538"/>
                  </a:lnTo>
                  <a:close/>
                </a:path>
                <a:path w="7136130" h="2632075">
                  <a:moveTo>
                    <a:pt x="1617497" y="2613050"/>
                  </a:moveTo>
                  <a:lnTo>
                    <a:pt x="1503324" y="2613050"/>
                  </a:lnTo>
                  <a:lnTo>
                    <a:pt x="1503324" y="2632049"/>
                  </a:lnTo>
                  <a:lnTo>
                    <a:pt x="1617497" y="2632049"/>
                  </a:lnTo>
                  <a:lnTo>
                    <a:pt x="1617497" y="2613050"/>
                  </a:lnTo>
                  <a:close/>
                </a:path>
                <a:path w="7136130" h="2632075">
                  <a:moveTo>
                    <a:pt x="2112264" y="2565539"/>
                  </a:moveTo>
                  <a:lnTo>
                    <a:pt x="2007603" y="2565539"/>
                  </a:lnTo>
                  <a:lnTo>
                    <a:pt x="2007603" y="2632049"/>
                  </a:lnTo>
                  <a:lnTo>
                    <a:pt x="2112264" y="2632049"/>
                  </a:lnTo>
                  <a:lnTo>
                    <a:pt x="2112264" y="2565539"/>
                  </a:lnTo>
                  <a:close/>
                </a:path>
                <a:path w="7136130" h="2632075">
                  <a:moveTo>
                    <a:pt x="2616543" y="2413495"/>
                  </a:moveTo>
                  <a:lnTo>
                    <a:pt x="2502370" y="2413495"/>
                  </a:lnTo>
                  <a:lnTo>
                    <a:pt x="2502370" y="2632049"/>
                  </a:lnTo>
                  <a:lnTo>
                    <a:pt x="2616543" y="2632049"/>
                  </a:lnTo>
                  <a:lnTo>
                    <a:pt x="2616543" y="2413495"/>
                  </a:lnTo>
                  <a:close/>
                </a:path>
                <a:path w="7136130" h="2632075">
                  <a:moveTo>
                    <a:pt x="3120821" y="0"/>
                  </a:moveTo>
                  <a:lnTo>
                    <a:pt x="3006648" y="0"/>
                  </a:lnTo>
                  <a:lnTo>
                    <a:pt x="3006648" y="2632049"/>
                  </a:lnTo>
                  <a:lnTo>
                    <a:pt x="3120821" y="2632049"/>
                  </a:lnTo>
                  <a:lnTo>
                    <a:pt x="3120821" y="0"/>
                  </a:lnTo>
                  <a:close/>
                </a:path>
                <a:path w="7136130" h="2632075">
                  <a:moveTo>
                    <a:pt x="3625113" y="2033409"/>
                  </a:moveTo>
                  <a:lnTo>
                    <a:pt x="3510927" y="2033409"/>
                  </a:lnTo>
                  <a:lnTo>
                    <a:pt x="3510927" y="2632049"/>
                  </a:lnTo>
                  <a:lnTo>
                    <a:pt x="3625113" y="2632049"/>
                  </a:lnTo>
                  <a:lnTo>
                    <a:pt x="3625113" y="2033409"/>
                  </a:lnTo>
                  <a:close/>
                </a:path>
                <a:path w="7136130" h="2632075">
                  <a:moveTo>
                    <a:pt x="4119880" y="1453794"/>
                  </a:moveTo>
                  <a:lnTo>
                    <a:pt x="4015206" y="1453794"/>
                  </a:lnTo>
                  <a:lnTo>
                    <a:pt x="4015206" y="2632049"/>
                  </a:lnTo>
                  <a:lnTo>
                    <a:pt x="4119880" y="2632049"/>
                  </a:lnTo>
                  <a:lnTo>
                    <a:pt x="4119880" y="1453794"/>
                  </a:lnTo>
                  <a:close/>
                </a:path>
                <a:path w="7136130" h="2632075">
                  <a:moveTo>
                    <a:pt x="4624159" y="2166442"/>
                  </a:moveTo>
                  <a:lnTo>
                    <a:pt x="4509973" y="2166442"/>
                  </a:lnTo>
                  <a:lnTo>
                    <a:pt x="4509973" y="2632049"/>
                  </a:lnTo>
                  <a:lnTo>
                    <a:pt x="4624159" y="2632049"/>
                  </a:lnTo>
                  <a:lnTo>
                    <a:pt x="4624159" y="2166442"/>
                  </a:lnTo>
                  <a:close/>
                </a:path>
                <a:path w="7136130" h="2632075">
                  <a:moveTo>
                    <a:pt x="5128438" y="2204453"/>
                  </a:moveTo>
                  <a:lnTo>
                    <a:pt x="5014265" y="2204453"/>
                  </a:lnTo>
                  <a:lnTo>
                    <a:pt x="5014265" y="2632049"/>
                  </a:lnTo>
                  <a:lnTo>
                    <a:pt x="5128438" y="2632049"/>
                  </a:lnTo>
                  <a:lnTo>
                    <a:pt x="5128438" y="2204453"/>
                  </a:lnTo>
                  <a:close/>
                </a:path>
                <a:path w="7136130" h="2632075">
                  <a:moveTo>
                    <a:pt x="6127483" y="2346972"/>
                  </a:moveTo>
                  <a:lnTo>
                    <a:pt x="6013310" y="2346972"/>
                  </a:lnTo>
                  <a:lnTo>
                    <a:pt x="6013310" y="2632049"/>
                  </a:lnTo>
                  <a:lnTo>
                    <a:pt x="6127483" y="2632049"/>
                  </a:lnTo>
                  <a:lnTo>
                    <a:pt x="6127483" y="2346972"/>
                  </a:lnTo>
                  <a:close/>
                </a:path>
                <a:path w="7136130" h="2632075">
                  <a:moveTo>
                    <a:pt x="6631762" y="2603538"/>
                  </a:moveTo>
                  <a:lnTo>
                    <a:pt x="6517589" y="2603538"/>
                  </a:lnTo>
                  <a:lnTo>
                    <a:pt x="6517589" y="2632049"/>
                  </a:lnTo>
                  <a:lnTo>
                    <a:pt x="6631762" y="2632049"/>
                  </a:lnTo>
                  <a:lnTo>
                    <a:pt x="6631762" y="2603538"/>
                  </a:lnTo>
                  <a:close/>
                </a:path>
                <a:path w="7136130" h="2632075">
                  <a:moveTo>
                    <a:pt x="7136041" y="2622550"/>
                  </a:moveTo>
                  <a:lnTo>
                    <a:pt x="7021868" y="2622550"/>
                  </a:lnTo>
                  <a:lnTo>
                    <a:pt x="7021868" y="2632049"/>
                  </a:lnTo>
                  <a:lnTo>
                    <a:pt x="7136041" y="2632049"/>
                  </a:lnTo>
                  <a:lnTo>
                    <a:pt x="7136041" y="262255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object 18"/>
            <p:cNvSpPr/>
            <p:nvPr/>
          </p:nvSpPr>
          <p:spPr>
            <a:xfrm>
              <a:off x="2443227" y="5080260"/>
              <a:ext cx="7526655" cy="0"/>
            </a:xfrm>
            <a:custGeom>
              <a:avLst/>
              <a:gdLst/>
              <a:ahLst/>
              <a:cxnLst/>
              <a:rect l="l" t="t" r="r" b="b"/>
              <a:pathLst>
                <a:path w="7526655">
                  <a:moveTo>
                    <a:pt x="0" y="0"/>
                  </a:moveTo>
                  <a:lnTo>
                    <a:pt x="7526216" y="0"/>
                  </a:lnTo>
                </a:path>
              </a:pathLst>
            </a:custGeom>
            <a:ln w="951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4" name="object 20"/>
          <p:cNvSpPr txBox="1"/>
          <p:nvPr/>
        </p:nvSpPr>
        <p:spPr>
          <a:xfrm>
            <a:off x="5625802" y="2419795"/>
            <a:ext cx="31877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50" b="1" spc="-95" dirty="0">
                <a:solidFill>
                  <a:srgbClr val="404040"/>
                </a:solidFill>
                <a:cs typeface="Calibri"/>
              </a:rPr>
              <a:t>1,637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145" name="object 21"/>
          <p:cNvSpPr txBox="1"/>
          <p:nvPr/>
        </p:nvSpPr>
        <p:spPr>
          <a:xfrm>
            <a:off x="6677751" y="3980960"/>
            <a:ext cx="22669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50" b="1" spc="-10" dirty="0">
                <a:solidFill>
                  <a:srgbClr val="404040"/>
                </a:solidFill>
                <a:cs typeface="Calibri"/>
              </a:rPr>
              <a:t>645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146" name="object 22"/>
          <p:cNvSpPr txBox="1"/>
          <p:nvPr/>
        </p:nvSpPr>
        <p:spPr>
          <a:xfrm>
            <a:off x="7180129" y="4655280"/>
            <a:ext cx="22542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50" b="1" spc="-10" dirty="0">
                <a:solidFill>
                  <a:srgbClr val="404040"/>
                </a:solidFill>
                <a:cs typeface="Calibri"/>
              </a:rPr>
              <a:t>216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147" name="object 23"/>
          <p:cNvSpPr txBox="1"/>
          <p:nvPr/>
        </p:nvSpPr>
        <p:spPr>
          <a:xfrm>
            <a:off x="7682507" y="4701459"/>
            <a:ext cx="22542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50" b="1" spc="-15" dirty="0">
                <a:solidFill>
                  <a:srgbClr val="404040"/>
                </a:solidFill>
                <a:cs typeface="Calibri"/>
              </a:rPr>
              <a:t>187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148" name="object 24"/>
          <p:cNvSpPr txBox="1"/>
          <p:nvPr/>
        </p:nvSpPr>
        <p:spPr>
          <a:xfrm>
            <a:off x="8184504" y="4535809"/>
            <a:ext cx="31559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50" b="1" spc="-10" dirty="0">
                <a:solidFill>
                  <a:srgbClr val="404040"/>
                </a:solidFill>
                <a:cs typeface="Calibri"/>
              </a:rPr>
              <a:t>292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149" name="object 25"/>
          <p:cNvSpPr txBox="1"/>
          <p:nvPr/>
        </p:nvSpPr>
        <p:spPr>
          <a:xfrm>
            <a:off x="8499519" y="4825301"/>
            <a:ext cx="40132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025">
              <a:spcBef>
                <a:spcPts val="100"/>
              </a:spcBef>
            </a:pPr>
            <a:r>
              <a:rPr sz="1050" b="1" spc="-10" dirty="0">
                <a:solidFill>
                  <a:srgbClr val="404040"/>
                </a:solidFill>
                <a:cs typeface="Calibri"/>
              </a:rPr>
              <a:t>108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150" name="object 26"/>
          <p:cNvSpPr txBox="1"/>
          <p:nvPr/>
        </p:nvSpPr>
        <p:spPr>
          <a:xfrm>
            <a:off x="4706933" y="4937119"/>
            <a:ext cx="30226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50" b="1" spc="-15" dirty="0">
                <a:solidFill>
                  <a:srgbClr val="404040"/>
                </a:solidFill>
                <a:cs typeface="Calibri"/>
              </a:rPr>
              <a:t>3</a:t>
            </a:r>
            <a:r>
              <a:rPr sz="1050" b="1" spc="65" dirty="0">
                <a:solidFill>
                  <a:srgbClr val="404040"/>
                </a:solidFill>
                <a:cs typeface="Calibri"/>
              </a:rPr>
              <a:t>7</a:t>
            </a:r>
            <a:r>
              <a:rPr sz="1575" b="1" spc="-15" baseline="2645" dirty="0">
                <a:solidFill>
                  <a:srgbClr val="404040"/>
                </a:solidFill>
                <a:cs typeface="Calibri"/>
              </a:rPr>
              <a:t>41</a:t>
            </a:r>
            <a:endParaRPr sz="1575" baseline="2645">
              <a:solidFill>
                <a:prstClr val="black"/>
              </a:solidFill>
              <a:cs typeface="Calibri"/>
            </a:endParaRPr>
          </a:p>
        </p:txBody>
      </p:sp>
      <p:sp>
        <p:nvSpPr>
          <p:cNvPr id="151" name="object 27"/>
          <p:cNvSpPr txBox="1"/>
          <p:nvPr/>
        </p:nvSpPr>
        <p:spPr>
          <a:xfrm>
            <a:off x="2557527" y="4798442"/>
            <a:ext cx="321183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  <a:tabLst>
                <a:tab pos="2626360" algn="l"/>
                <a:tab pos="3173095" algn="l"/>
              </a:tabLst>
            </a:pPr>
            <a:r>
              <a:rPr sz="1050" b="1" strike="sngStrike" dirty="0">
                <a:solidFill>
                  <a:srgbClr val="404040"/>
                </a:solidFill>
                <a:cs typeface="Calibri"/>
              </a:rPr>
              <a:t> 	</a:t>
            </a:r>
            <a:r>
              <a:rPr sz="1050" b="1" strike="sngStrike" spc="-85" dirty="0">
                <a:solidFill>
                  <a:srgbClr val="404040"/>
                </a:solidFill>
                <a:cs typeface="Calibri"/>
              </a:rPr>
              <a:t>125</a:t>
            </a:r>
            <a:r>
              <a:rPr sz="1575" b="1" u="sng" spc="-127" baseline="7936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cs typeface="Calibri"/>
              </a:rPr>
              <a:t>138	</a:t>
            </a:r>
            <a:endParaRPr sz="1575" baseline="7936">
              <a:solidFill>
                <a:prstClr val="black"/>
              </a:solidFill>
              <a:cs typeface="Calibri"/>
            </a:endParaRPr>
          </a:p>
        </p:txBody>
      </p:sp>
      <p:sp>
        <p:nvSpPr>
          <p:cNvPr id="152" name="object 28"/>
          <p:cNvSpPr txBox="1"/>
          <p:nvPr/>
        </p:nvSpPr>
        <p:spPr>
          <a:xfrm>
            <a:off x="5768776" y="2353915"/>
            <a:ext cx="33147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50" b="1" spc="-10" dirty="0">
                <a:solidFill>
                  <a:srgbClr val="404040"/>
                </a:solidFill>
                <a:cs typeface="Calibri"/>
              </a:rPr>
              <a:t>1</a:t>
            </a:r>
            <a:r>
              <a:rPr sz="1050" b="1" spc="25" dirty="0">
                <a:solidFill>
                  <a:srgbClr val="404040"/>
                </a:solidFill>
                <a:cs typeface="Calibri"/>
              </a:rPr>
              <a:t>,</a:t>
            </a:r>
            <a:r>
              <a:rPr sz="1050" b="1" spc="-10" dirty="0">
                <a:solidFill>
                  <a:srgbClr val="404040"/>
                </a:solidFill>
                <a:cs typeface="Calibri"/>
              </a:rPr>
              <a:t>67</a:t>
            </a:r>
            <a:r>
              <a:rPr sz="1050" b="1" dirty="0">
                <a:solidFill>
                  <a:srgbClr val="404040"/>
                </a:solidFill>
                <a:cs typeface="Calibri"/>
              </a:rPr>
              <a:t>9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153" name="object 29"/>
          <p:cNvSpPr txBox="1"/>
          <p:nvPr/>
        </p:nvSpPr>
        <p:spPr>
          <a:xfrm>
            <a:off x="6150354" y="4358187"/>
            <a:ext cx="41910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050" b="1" spc="-85" dirty="0">
                <a:solidFill>
                  <a:srgbClr val="404040"/>
                </a:solidFill>
                <a:cs typeface="Calibri"/>
              </a:rPr>
              <a:t>405</a:t>
            </a:r>
            <a:r>
              <a:rPr sz="1575" b="1" spc="-127" baseline="-13227" dirty="0">
                <a:solidFill>
                  <a:srgbClr val="404040"/>
                </a:solidFill>
                <a:cs typeface="Calibri"/>
              </a:rPr>
              <a:t>383</a:t>
            </a:r>
            <a:endParaRPr sz="1575" baseline="-13227">
              <a:solidFill>
                <a:prstClr val="black"/>
              </a:solidFill>
              <a:cs typeface="Calibri"/>
            </a:endParaRPr>
          </a:p>
        </p:txBody>
      </p:sp>
      <p:sp>
        <p:nvSpPr>
          <p:cNvPr id="154" name="object 30"/>
          <p:cNvSpPr txBox="1"/>
          <p:nvPr/>
        </p:nvSpPr>
        <p:spPr>
          <a:xfrm>
            <a:off x="5974929" y="3812143"/>
            <a:ext cx="415988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857885" algn="l"/>
                <a:tab pos="4146550" algn="l"/>
              </a:tabLst>
            </a:pPr>
            <a:r>
              <a:rPr sz="1050" b="1" u="sng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cs typeface="Calibri"/>
              </a:rPr>
              <a:t> 	</a:t>
            </a:r>
            <a:r>
              <a:rPr sz="1050" b="1" u="sng" spc="-10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cs typeface="Calibri"/>
              </a:rPr>
              <a:t>752	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155" name="object 31"/>
          <p:cNvSpPr txBox="1"/>
          <p:nvPr/>
        </p:nvSpPr>
        <p:spPr>
          <a:xfrm>
            <a:off x="7323104" y="4521620"/>
            <a:ext cx="22542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50" b="1" spc="-10" dirty="0">
                <a:solidFill>
                  <a:srgbClr val="404040"/>
                </a:solidFill>
                <a:cs typeface="Calibri"/>
              </a:rPr>
              <a:t>301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156" name="object 32"/>
          <p:cNvSpPr txBox="1"/>
          <p:nvPr/>
        </p:nvSpPr>
        <p:spPr>
          <a:xfrm>
            <a:off x="7825608" y="4567229"/>
            <a:ext cx="22542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50" b="1" spc="-10" dirty="0">
                <a:solidFill>
                  <a:srgbClr val="404040"/>
                </a:solidFill>
                <a:cs typeface="Calibri"/>
              </a:rPr>
              <a:t>272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157" name="object 33"/>
          <p:cNvSpPr txBox="1"/>
          <p:nvPr/>
        </p:nvSpPr>
        <p:spPr>
          <a:xfrm>
            <a:off x="8327605" y="4372123"/>
            <a:ext cx="22542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50" b="1" spc="-10" dirty="0">
                <a:solidFill>
                  <a:srgbClr val="404040"/>
                </a:solidFill>
                <a:cs typeface="Calibri"/>
              </a:rPr>
              <a:t>396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158" name="object 34"/>
          <p:cNvSpPr txBox="1"/>
          <p:nvPr/>
        </p:nvSpPr>
        <p:spPr>
          <a:xfrm>
            <a:off x="8829983" y="4705577"/>
            <a:ext cx="22542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50" b="1" spc="-10" dirty="0">
                <a:solidFill>
                  <a:srgbClr val="404040"/>
                </a:solidFill>
                <a:cs typeface="Calibri"/>
              </a:rPr>
              <a:t>184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159" name="object 35"/>
          <p:cNvSpPr txBox="1"/>
          <p:nvPr/>
        </p:nvSpPr>
        <p:spPr>
          <a:xfrm>
            <a:off x="2675800" y="4981145"/>
            <a:ext cx="735647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spcBef>
                <a:spcPts val="100"/>
              </a:spcBef>
              <a:tabLst>
                <a:tab pos="536575" algn="l"/>
                <a:tab pos="1038860" algn="l"/>
                <a:tab pos="1541145" algn="l"/>
                <a:tab pos="6563995" algn="l"/>
                <a:tab pos="7094220" algn="l"/>
              </a:tabLst>
            </a:pPr>
            <a:r>
              <a:rPr sz="1050" b="1" dirty="0">
                <a:solidFill>
                  <a:srgbClr val="404040"/>
                </a:solidFill>
                <a:cs typeface="Calibri"/>
              </a:rPr>
              <a:t>9 </a:t>
            </a:r>
            <a:r>
              <a:rPr sz="1050" b="1" spc="114" dirty="0">
                <a:solidFill>
                  <a:srgbClr val="404040"/>
                </a:solidFill>
                <a:cs typeface="Calibri"/>
              </a:rPr>
              <a:t> </a:t>
            </a:r>
            <a:r>
              <a:rPr sz="1575" b="1" spc="-7" baseline="-2645" dirty="0">
                <a:solidFill>
                  <a:srgbClr val="404040"/>
                </a:solidFill>
                <a:cs typeface="Calibri"/>
              </a:rPr>
              <a:t>6	</a:t>
            </a:r>
            <a:r>
              <a:rPr sz="1050" b="1" spc="-5" dirty="0">
                <a:solidFill>
                  <a:srgbClr val="404040"/>
                </a:solidFill>
                <a:cs typeface="Calibri"/>
              </a:rPr>
              <a:t>11</a:t>
            </a:r>
            <a:r>
              <a:rPr sz="1050" b="1" spc="50" dirty="0">
                <a:solidFill>
                  <a:srgbClr val="404040"/>
                </a:solidFill>
                <a:cs typeface="Calibri"/>
              </a:rPr>
              <a:t> </a:t>
            </a:r>
            <a:r>
              <a:rPr sz="1050" b="1" spc="-5" dirty="0">
                <a:solidFill>
                  <a:srgbClr val="404040"/>
                </a:solidFill>
                <a:cs typeface="Calibri"/>
              </a:rPr>
              <a:t>7	</a:t>
            </a:r>
            <a:r>
              <a:rPr sz="1575" b="1" spc="15" baseline="2645" dirty="0">
                <a:solidFill>
                  <a:srgbClr val="404040"/>
                </a:solidFill>
                <a:cs typeface="Calibri"/>
              </a:rPr>
              <a:t>14</a:t>
            </a:r>
            <a:r>
              <a:rPr sz="1575" b="1" spc="15" baseline="7936" dirty="0">
                <a:solidFill>
                  <a:srgbClr val="404040"/>
                </a:solidFill>
                <a:cs typeface="Calibri"/>
              </a:rPr>
              <a:t>20	</a:t>
            </a:r>
            <a:r>
              <a:rPr sz="1575" b="1" spc="15" baseline="5291" dirty="0">
                <a:solidFill>
                  <a:srgbClr val="404040"/>
                </a:solidFill>
                <a:cs typeface="Calibri"/>
              </a:rPr>
              <a:t>19</a:t>
            </a:r>
            <a:r>
              <a:rPr sz="1575" b="1" spc="15" baseline="2645" dirty="0">
                <a:solidFill>
                  <a:srgbClr val="404040"/>
                </a:solidFill>
                <a:cs typeface="Calibri"/>
              </a:rPr>
              <a:t>15	</a:t>
            </a:r>
            <a:r>
              <a:rPr sz="1575" b="1" spc="15" baseline="5291" dirty="0">
                <a:solidFill>
                  <a:srgbClr val="404040"/>
                </a:solidFill>
                <a:cs typeface="Calibri"/>
              </a:rPr>
              <a:t>1718	</a:t>
            </a:r>
            <a:r>
              <a:rPr sz="1575" b="1" baseline="-5291" dirty="0">
                <a:solidFill>
                  <a:srgbClr val="404040"/>
                </a:solidFill>
                <a:cs typeface="Calibri"/>
              </a:rPr>
              <a:t>0</a:t>
            </a:r>
            <a:r>
              <a:rPr sz="1575" b="1" spc="89" baseline="-5291" dirty="0">
                <a:solidFill>
                  <a:srgbClr val="404040"/>
                </a:solidFill>
                <a:cs typeface="Calibri"/>
              </a:rPr>
              <a:t> </a:t>
            </a:r>
            <a:r>
              <a:rPr sz="1575" b="1" baseline="-5291" dirty="0">
                <a:solidFill>
                  <a:srgbClr val="404040"/>
                </a:solidFill>
                <a:cs typeface="Calibri"/>
              </a:rPr>
              <a:t>1</a:t>
            </a:r>
            <a:endParaRPr sz="1575" baseline="-5291">
              <a:solidFill>
                <a:prstClr val="black"/>
              </a:solidFill>
              <a:cs typeface="Calibri"/>
            </a:endParaRPr>
          </a:p>
        </p:txBody>
      </p:sp>
      <p:sp>
        <p:nvSpPr>
          <p:cNvPr id="160" name="object 36"/>
          <p:cNvSpPr txBox="1"/>
          <p:nvPr/>
        </p:nvSpPr>
        <p:spPr>
          <a:xfrm>
            <a:off x="2244203" y="4807564"/>
            <a:ext cx="24066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100" b="1" spc="-40" dirty="0">
                <a:solidFill>
                  <a:srgbClr val="585858"/>
                </a:solidFill>
                <a:cs typeface="Calibri"/>
              </a:rPr>
              <a:t>2</a:t>
            </a:r>
            <a:r>
              <a:rPr sz="1100" b="1" spc="35" dirty="0">
                <a:solidFill>
                  <a:srgbClr val="585858"/>
                </a:solidFill>
                <a:cs typeface="Calibri"/>
              </a:rPr>
              <a:t>0</a:t>
            </a:r>
            <a:r>
              <a:rPr sz="1100" b="1" spc="10" dirty="0">
                <a:solidFill>
                  <a:srgbClr val="585858"/>
                </a:solidFill>
                <a:cs typeface="Calibri"/>
              </a:rPr>
              <a:t>0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161" name="object 37"/>
          <p:cNvSpPr txBox="1"/>
          <p:nvPr/>
        </p:nvSpPr>
        <p:spPr>
          <a:xfrm>
            <a:off x="2244203" y="4492734"/>
            <a:ext cx="24066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100" b="1" spc="-40" dirty="0">
                <a:solidFill>
                  <a:srgbClr val="585858"/>
                </a:solidFill>
                <a:cs typeface="Calibri"/>
              </a:rPr>
              <a:t>4</a:t>
            </a:r>
            <a:r>
              <a:rPr sz="1100" b="1" spc="35" dirty="0">
                <a:solidFill>
                  <a:srgbClr val="585858"/>
                </a:solidFill>
                <a:cs typeface="Calibri"/>
              </a:rPr>
              <a:t>0</a:t>
            </a:r>
            <a:r>
              <a:rPr sz="1100" b="1" spc="10" dirty="0">
                <a:solidFill>
                  <a:srgbClr val="585858"/>
                </a:solidFill>
                <a:cs typeface="Calibri"/>
              </a:rPr>
              <a:t>0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162" name="object 38"/>
          <p:cNvSpPr txBox="1"/>
          <p:nvPr/>
        </p:nvSpPr>
        <p:spPr>
          <a:xfrm>
            <a:off x="2244203" y="4178284"/>
            <a:ext cx="24066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100" b="1" spc="-40" dirty="0">
                <a:solidFill>
                  <a:srgbClr val="585858"/>
                </a:solidFill>
                <a:cs typeface="Calibri"/>
              </a:rPr>
              <a:t>6</a:t>
            </a:r>
            <a:r>
              <a:rPr sz="1100" b="1" spc="35" dirty="0">
                <a:solidFill>
                  <a:srgbClr val="585858"/>
                </a:solidFill>
                <a:cs typeface="Calibri"/>
              </a:rPr>
              <a:t>0</a:t>
            </a:r>
            <a:r>
              <a:rPr sz="1100" b="1" spc="10" dirty="0">
                <a:solidFill>
                  <a:srgbClr val="585858"/>
                </a:solidFill>
                <a:cs typeface="Calibri"/>
              </a:rPr>
              <a:t>0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163" name="object 39"/>
          <p:cNvSpPr txBox="1"/>
          <p:nvPr/>
        </p:nvSpPr>
        <p:spPr>
          <a:xfrm>
            <a:off x="2244203" y="3864023"/>
            <a:ext cx="240665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100" b="1" spc="-35" dirty="0">
                <a:solidFill>
                  <a:srgbClr val="585858"/>
                </a:solidFill>
                <a:cs typeface="Calibri"/>
              </a:rPr>
              <a:t>8</a:t>
            </a:r>
            <a:r>
              <a:rPr sz="1100" b="1" spc="35" dirty="0">
                <a:solidFill>
                  <a:srgbClr val="585858"/>
                </a:solidFill>
                <a:cs typeface="Calibri"/>
              </a:rPr>
              <a:t>0</a:t>
            </a:r>
            <a:r>
              <a:rPr sz="1100" b="1" spc="10" dirty="0">
                <a:solidFill>
                  <a:srgbClr val="585858"/>
                </a:solidFill>
                <a:cs typeface="Calibri"/>
              </a:rPr>
              <a:t>0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164" name="object 40"/>
          <p:cNvSpPr txBox="1"/>
          <p:nvPr/>
        </p:nvSpPr>
        <p:spPr>
          <a:xfrm>
            <a:off x="2137320" y="3548877"/>
            <a:ext cx="34607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100" b="1" spc="-35" dirty="0">
                <a:solidFill>
                  <a:srgbClr val="585858"/>
                </a:solidFill>
                <a:cs typeface="Calibri"/>
              </a:rPr>
              <a:t>1</a:t>
            </a:r>
            <a:r>
              <a:rPr sz="1100" b="1" spc="10" dirty="0">
                <a:solidFill>
                  <a:srgbClr val="585858"/>
                </a:solidFill>
                <a:cs typeface="Calibri"/>
              </a:rPr>
              <a:t>,</a:t>
            </a:r>
            <a:r>
              <a:rPr sz="1100" b="1" spc="35" dirty="0">
                <a:solidFill>
                  <a:srgbClr val="585858"/>
                </a:solidFill>
                <a:cs typeface="Calibri"/>
              </a:rPr>
              <a:t>0</a:t>
            </a:r>
            <a:r>
              <a:rPr sz="1100" b="1" spc="-35" dirty="0">
                <a:solidFill>
                  <a:srgbClr val="585858"/>
                </a:solidFill>
                <a:cs typeface="Calibri"/>
              </a:rPr>
              <a:t>0</a:t>
            </a:r>
            <a:r>
              <a:rPr sz="1100" b="1" spc="10" dirty="0">
                <a:solidFill>
                  <a:srgbClr val="585858"/>
                </a:solidFill>
                <a:cs typeface="Calibri"/>
              </a:rPr>
              <a:t>0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165" name="object 41"/>
          <p:cNvSpPr txBox="1"/>
          <p:nvPr/>
        </p:nvSpPr>
        <p:spPr>
          <a:xfrm>
            <a:off x="2137320" y="3234426"/>
            <a:ext cx="34607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100" b="1" spc="-35" dirty="0">
                <a:solidFill>
                  <a:srgbClr val="585858"/>
                </a:solidFill>
                <a:cs typeface="Calibri"/>
              </a:rPr>
              <a:t>1</a:t>
            </a:r>
            <a:r>
              <a:rPr sz="1100" b="1" spc="10" dirty="0">
                <a:solidFill>
                  <a:srgbClr val="585858"/>
                </a:solidFill>
                <a:cs typeface="Calibri"/>
              </a:rPr>
              <a:t>,</a:t>
            </a:r>
            <a:r>
              <a:rPr sz="1100" b="1" spc="35" dirty="0">
                <a:solidFill>
                  <a:srgbClr val="585858"/>
                </a:solidFill>
                <a:cs typeface="Calibri"/>
              </a:rPr>
              <a:t>2</a:t>
            </a:r>
            <a:r>
              <a:rPr sz="1100" b="1" spc="-35" dirty="0">
                <a:solidFill>
                  <a:srgbClr val="585858"/>
                </a:solidFill>
                <a:cs typeface="Calibri"/>
              </a:rPr>
              <a:t>0</a:t>
            </a:r>
            <a:r>
              <a:rPr sz="1100" b="1" spc="10" dirty="0">
                <a:solidFill>
                  <a:srgbClr val="585858"/>
                </a:solidFill>
                <a:cs typeface="Calibri"/>
              </a:rPr>
              <a:t>0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166" name="object 42"/>
          <p:cNvSpPr txBox="1"/>
          <p:nvPr/>
        </p:nvSpPr>
        <p:spPr>
          <a:xfrm>
            <a:off x="2137320" y="2919596"/>
            <a:ext cx="34607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100" b="1" spc="-35" dirty="0">
                <a:solidFill>
                  <a:srgbClr val="585858"/>
                </a:solidFill>
                <a:cs typeface="Calibri"/>
              </a:rPr>
              <a:t>1</a:t>
            </a:r>
            <a:r>
              <a:rPr sz="1100" b="1" spc="10" dirty="0">
                <a:solidFill>
                  <a:srgbClr val="585858"/>
                </a:solidFill>
                <a:cs typeface="Calibri"/>
              </a:rPr>
              <a:t>,</a:t>
            </a:r>
            <a:r>
              <a:rPr sz="1100" b="1" spc="35" dirty="0">
                <a:solidFill>
                  <a:srgbClr val="585858"/>
                </a:solidFill>
                <a:cs typeface="Calibri"/>
              </a:rPr>
              <a:t>4</a:t>
            </a:r>
            <a:r>
              <a:rPr sz="1100" b="1" spc="-35" dirty="0">
                <a:solidFill>
                  <a:srgbClr val="585858"/>
                </a:solidFill>
                <a:cs typeface="Calibri"/>
              </a:rPr>
              <a:t>0</a:t>
            </a:r>
            <a:r>
              <a:rPr sz="1100" b="1" spc="10" dirty="0">
                <a:solidFill>
                  <a:srgbClr val="585858"/>
                </a:solidFill>
                <a:cs typeface="Calibri"/>
              </a:rPr>
              <a:t>0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167" name="object 43"/>
          <p:cNvSpPr txBox="1"/>
          <p:nvPr/>
        </p:nvSpPr>
        <p:spPr>
          <a:xfrm>
            <a:off x="2137320" y="2605020"/>
            <a:ext cx="34607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100" b="1" spc="-35" dirty="0">
                <a:solidFill>
                  <a:srgbClr val="585858"/>
                </a:solidFill>
                <a:cs typeface="Calibri"/>
              </a:rPr>
              <a:t>1</a:t>
            </a:r>
            <a:r>
              <a:rPr sz="1100" b="1" spc="10" dirty="0">
                <a:solidFill>
                  <a:srgbClr val="585858"/>
                </a:solidFill>
                <a:cs typeface="Calibri"/>
              </a:rPr>
              <a:t>,</a:t>
            </a:r>
            <a:r>
              <a:rPr sz="1100" b="1" spc="35" dirty="0">
                <a:solidFill>
                  <a:srgbClr val="585858"/>
                </a:solidFill>
                <a:cs typeface="Calibri"/>
              </a:rPr>
              <a:t>6</a:t>
            </a:r>
            <a:r>
              <a:rPr sz="1100" b="1" spc="-35" dirty="0">
                <a:solidFill>
                  <a:srgbClr val="585858"/>
                </a:solidFill>
                <a:cs typeface="Calibri"/>
              </a:rPr>
              <a:t>0</a:t>
            </a:r>
            <a:r>
              <a:rPr sz="1100" b="1" spc="10" dirty="0">
                <a:solidFill>
                  <a:srgbClr val="585858"/>
                </a:solidFill>
                <a:cs typeface="Calibri"/>
              </a:rPr>
              <a:t>0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168" name="object 44"/>
          <p:cNvSpPr txBox="1"/>
          <p:nvPr/>
        </p:nvSpPr>
        <p:spPr>
          <a:xfrm>
            <a:off x="2137320" y="2290189"/>
            <a:ext cx="34607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100" b="1" spc="-35" dirty="0">
                <a:solidFill>
                  <a:srgbClr val="585858"/>
                </a:solidFill>
                <a:cs typeface="Calibri"/>
              </a:rPr>
              <a:t>1</a:t>
            </a:r>
            <a:r>
              <a:rPr sz="1100" b="1" spc="10" dirty="0">
                <a:solidFill>
                  <a:srgbClr val="585858"/>
                </a:solidFill>
                <a:cs typeface="Calibri"/>
              </a:rPr>
              <a:t>,</a:t>
            </a:r>
            <a:r>
              <a:rPr sz="1100" b="1" spc="35" dirty="0">
                <a:solidFill>
                  <a:srgbClr val="585858"/>
                </a:solidFill>
                <a:cs typeface="Calibri"/>
              </a:rPr>
              <a:t>8</a:t>
            </a:r>
            <a:r>
              <a:rPr sz="1100" b="1" spc="-35" dirty="0">
                <a:solidFill>
                  <a:srgbClr val="585858"/>
                </a:solidFill>
                <a:cs typeface="Calibri"/>
              </a:rPr>
              <a:t>0</a:t>
            </a:r>
            <a:r>
              <a:rPr sz="1100" b="1" spc="10" dirty="0">
                <a:solidFill>
                  <a:srgbClr val="585858"/>
                </a:solidFill>
                <a:cs typeface="Calibri"/>
              </a:rPr>
              <a:t>0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169" name="object 45"/>
          <p:cNvSpPr txBox="1"/>
          <p:nvPr/>
        </p:nvSpPr>
        <p:spPr>
          <a:xfrm>
            <a:off x="3713595" y="1895860"/>
            <a:ext cx="489394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2000" b="1" spc="10" dirty="0">
                <a:solidFill>
                  <a:srgbClr val="585858"/>
                </a:solidFill>
                <a:cs typeface="Calibri"/>
              </a:rPr>
              <a:t>Casos</a:t>
            </a:r>
            <a:r>
              <a:rPr sz="2000" b="1" spc="-70" dirty="0">
                <a:solidFill>
                  <a:srgbClr val="585858"/>
                </a:solidFill>
                <a:cs typeface="Calibri"/>
              </a:rPr>
              <a:t> </a:t>
            </a:r>
            <a:r>
              <a:rPr sz="2000" b="1" spc="10" dirty="0">
                <a:solidFill>
                  <a:srgbClr val="585858"/>
                </a:solidFill>
                <a:cs typeface="Calibri"/>
              </a:rPr>
              <a:t>Confirmados</a:t>
            </a:r>
            <a:r>
              <a:rPr sz="2000" b="1" spc="-140" dirty="0">
                <a:solidFill>
                  <a:srgbClr val="585858"/>
                </a:solidFill>
                <a:cs typeface="Calibri"/>
              </a:rPr>
              <a:t> </a:t>
            </a:r>
            <a:r>
              <a:rPr sz="2000" b="1" spc="5" dirty="0">
                <a:solidFill>
                  <a:srgbClr val="585858"/>
                </a:solidFill>
                <a:cs typeface="Calibri"/>
              </a:rPr>
              <a:t>COVID-19,</a:t>
            </a:r>
            <a:r>
              <a:rPr sz="2000" b="1" spc="-160" dirty="0">
                <a:solidFill>
                  <a:srgbClr val="585858"/>
                </a:solidFill>
                <a:cs typeface="Calibri"/>
              </a:rPr>
              <a:t> </a:t>
            </a:r>
            <a:r>
              <a:rPr sz="2000" b="1" spc="5" dirty="0">
                <a:solidFill>
                  <a:srgbClr val="585858"/>
                </a:solidFill>
                <a:cs typeface="Calibri"/>
              </a:rPr>
              <a:t>por</a:t>
            </a:r>
            <a:r>
              <a:rPr sz="2000" b="1" spc="-55" dirty="0">
                <a:solidFill>
                  <a:srgbClr val="585858"/>
                </a:solidFill>
                <a:cs typeface="Calibri"/>
              </a:rPr>
              <a:t> </a:t>
            </a:r>
            <a:r>
              <a:rPr sz="2000" b="1" spc="-10" dirty="0">
                <a:solidFill>
                  <a:srgbClr val="585858"/>
                </a:solidFill>
                <a:cs typeface="Calibri"/>
              </a:rPr>
              <a:t>Edad</a:t>
            </a:r>
            <a:r>
              <a:rPr sz="2000" b="1" spc="-45" dirty="0">
                <a:solidFill>
                  <a:srgbClr val="585858"/>
                </a:solidFill>
                <a:cs typeface="Calibri"/>
              </a:rPr>
              <a:t> </a:t>
            </a:r>
            <a:r>
              <a:rPr sz="2000" b="1" spc="10" dirty="0">
                <a:solidFill>
                  <a:srgbClr val="585858"/>
                </a:solidFill>
                <a:cs typeface="Calibri"/>
              </a:rPr>
              <a:t>y</a:t>
            </a:r>
            <a:r>
              <a:rPr sz="2000" b="1" dirty="0">
                <a:solidFill>
                  <a:srgbClr val="585858"/>
                </a:solidFill>
                <a:cs typeface="Calibri"/>
              </a:rPr>
              <a:t> </a:t>
            </a:r>
            <a:r>
              <a:rPr sz="2000" b="1" spc="-5" dirty="0">
                <a:solidFill>
                  <a:srgbClr val="585858"/>
                </a:solidFill>
                <a:cs typeface="Calibri"/>
              </a:rPr>
              <a:t>Sexo</a:t>
            </a:r>
            <a:endParaRPr sz="2000"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170" name="object 46"/>
          <p:cNvGrpSpPr/>
          <p:nvPr/>
        </p:nvGrpSpPr>
        <p:grpSpPr>
          <a:xfrm>
            <a:off x="5245480" y="6054576"/>
            <a:ext cx="1066165" cy="85725"/>
            <a:chOff x="5093080" y="5902176"/>
            <a:chExt cx="1066165" cy="85725"/>
          </a:xfrm>
        </p:grpSpPr>
        <p:sp>
          <p:nvSpPr>
            <p:cNvPr id="171" name="object 47"/>
            <p:cNvSpPr/>
            <p:nvPr/>
          </p:nvSpPr>
          <p:spPr>
            <a:xfrm>
              <a:off x="5093080" y="5902176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85632" y="0"/>
                  </a:moveTo>
                  <a:lnTo>
                    <a:pt x="0" y="0"/>
                  </a:lnTo>
                  <a:lnTo>
                    <a:pt x="0" y="85517"/>
                  </a:lnTo>
                  <a:lnTo>
                    <a:pt x="85632" y="85517"/>
                  </a:lnTo>
                  <a:lnTo>
                    <a:pt x="85632" y="0"/>
                  </a:lnTo>
                  <a:close/>
                </a:path>
              </a:pathLst>
            </a:custGeom>
            <a:solidFill>
              <a:srgbClr val="FF99C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object 48"/>
            <p:cNvSpPr/>
            <p:nvPr/>
          </p:nvSpPr>
          <p:spPr>
            <a:xfrm>
              <a:off x="6082612" y="5902176"/>
              <a:ext cx="76200" cy="85725"/>
            </a:xfrm>
            <a:custGeom>
              <a:avLst/>
              <a:gdLst/>
              <a:ahLst/>
              <a:cxnLst/>
              <a:rect l="l" t="t" r="r" b="b"/>
              <a:pathLst>
                <a:path w="76200" h="85725">
                  <a:moveTo>
                    <a:pt x="76117" y="0"/>
                  </a:moveTo>
                  <a:lnTo>
                    <a:pt x="0" y="0"/>
                  </a:lnTo>
                  <a:lnTo>
                    <a:pt x="0" y="85517"/>
                  </a:lnTo>
                  <a:lnTo>
                    <a:pt x="76117" y="85517"/>
                  </a:lnTo>
                  <a:lnTo>
                    <a:pt x="761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3" name="object 49"/>
          <p:cNvSpPr txBox="1"/>
          <p:nvPr/>
        </p:nvSpPr>
        <p:spPr>
          <a:xfrm>
            <a:off x="2385972" y="5104925"/>
            <a:ext cx="7727950" cy="108458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>
              <a:spcBef>
                <a:spcPts val="259"/>
              </a:spcBef>
            </a:pPr>
            <a:r>
              <a:rPr sz="1100" b="1" spc="10" dirty="0">
                <a:solidFill>
                  <a:srgbClr val="585858"/>
                </a:solidFill>
                <a:cs typeface="Calibri"/>
              </a:rPr>
              <a:t>0</a:t>
            </a:r>
            <a:endParaRPr sz="1100" dirty="0">
              <a:solidFill>
                <a:prstClr val="black"/>
              </a:solidFill>
              <a:cs typeface="Calibri"/>
            </a:endParaRPr>
          </a:p>
          <a:p>
            <a:pPr marL="283210">
              <a:spcBef>
                <a:spcPts val="145"/>
              </a:spcBef>
            </a:pPr>
            <a:r>
              <a:rPr sz="1200" b="1" spc="-5" dirty="0">
                <a:solidFill>
                  <a:srgbClr val="585858"/>
                </a:solidFill>
                <a:cs typeface="Calibri"/>
              </a:rPr>
              <a:t>De 00 De 01 </a:t>
            </a:r>
            <a:r>
              <a:rPr sz="1200" b="1" dirty="0">
                <a:solidFill>
                  <a:srgbClr val="585858"/>
                </a:solidFill>
                <a:cs typeface="Calibri"/>
              </a:rPr>
              <a:t>a </a:t>
            </a:r>
            <a:r>
              <a:rPr sz="1200" b="1" spc="-5" dirty="0">
                <a:solidFill>
                  <a:srgbClr val="585858"/>
                </a:solidFill>
                <a:cs typeface="Calibri"/>
              </a:rPr>
              <a:t>De 05 </a:t>
            </a:r>
            <a:r>
              <a:rPr sz="1200" b="1" dirty="0">
                <a:solidFill>
                  <a:srgbClr val="585858"/>
                </a:solidFill>
                <a:cs typeface="Calibri"/>
              </a:rPr>
              <a:t>a </a:t>
            </a:r>
            <a:r>
              <a:rPr sz="1200" b="1" spc="-5" dirty="0">
                <a:solidFill>
                  <a:srgbClr val="585858"/>
                </a:solidFill>
                <a:cs typeface="Calibri"/>
              </a:rPr>
              <a:t>De 10 </a:t>
            </a:r>
            <a:r>
              <a:rPr sz="1200" b="1" dirty="0">
                <a:solidFill>
                  <a:srgbClr val="585858"/>
                </a:solidFill>
                <a:cs typeface="Calibri"/>
              </a:rPr>
              <a:t>a </a:t>
            </a:r>
            <a:r>
              <a:rPr sz="1200" b="1" spc="-5" dirty="0">
                <a:solidFill>
                  <a:srgbClr val="585858"/>
                </a:solidFill>
                <a:cs typeface="Calibri"/>
              </a:rPr>
              <a:t>De 15 </a:t>
            </a:r>
            <a:r>
              <a:rPr sz="1200" b="1" dirty="0">
                <a:solidFill>
                  <a:srgbClr val="585858"/>
                </a:solidFill>
                <a:cs typeface="Calibri"/>
              </a:rPr>
              <a:t>a </a:t>
            </a:r>
            <a:r>
              <a:rPr sz="1200" b="1" spc="-5" dirty="0">
                <a:solidFill>
                  <a:srgbClr val="585858"/>
                </a:solidFill>
                <a:cs typeface="Calibri"/>
              </a:rPr>
              <a:t>De 20 </a:t>
            </a:r>
            <a:r>
              <a:rPr sz="1200" b="1" dirty="0">
                <a:solidFill>
                  <a:srgbClr val="585858"/>
                </a:solidFill>
                <a:cs typeface="Calibri"/>
              </a:rPr>
              <a:t>a </a:t>
            </a:r>
            <a:r>
              <a:rPr sz="1200" b="1" spc="-5" dirty="0">
                <a:solidFill>
                  <a:srgbClr val="585858"/>
                </a:solidFill>
                <a:cs typeface="Calibri"/>
              </a:rPr>
              <a:t>De 25 </a:t>
            </a:r>
            <a:r>
              <a:rPr sz="1200" b="1" dirty="0">
                <a:solidFill>
                  <a:srgbClr val="585858"/>
                </a:solidFill>
                <a:cs typeface="Calibri"/>
              </a:rPr>
              <a:t>a </a:t>
            </a:r>
            <a:r>
              <a:rPr sz="1200" b="1" spc="-5" dirty="0">
                <a:solidFill>
                  <a:srgbClr val="585858"/>
                </a:solidFill>
                <a:cs typeface="Calibri"/>
              </a:rPr>
              <a:t>De 45 </a:t>
            </a:r>
            <a:r>
              <a:rPr sz="1200" b="1" dirty="0">
                <a:solidFill>
                  <a:srgbClr val="585858"/>
                </a:solidFill>
                <a:cs typeface="Calibri"/>
              </a:rPr>
              <a:t>a </a:t>
            </a:r>
            <a:r>
              <a:rPr sz="1200" b="1" spc="-5" dirty="0">
                <a:solidFill>
                  <a:srgbClr val="585858"/>
                </a:solidFill>
                <a:cs typeface="Calibri"/>
              </a:rPr>
              <a:t>De 50 </a:t>
            </a:r>
            <a:r>
              <a:rPr sz="1200" b="1" dirty="0">
                <a:solidFill>
                  <a:srgbClr val="585858"/>
                </a:solidFill>
                <a:cs typeface="Calibri"/>
              </a:rPr>
              <a:t>a </a:t>
            </a:r>
            <a:r>
              <a:rPr sz="1200" b="1" spc="-5" dirty="0">
                <a:solidFill>
                  <a:srgbClr val="585858"/>
                </a:solidFill>
                <a:cs typeface="Calibri"/>
              </a:rPr>
              <a:t>De 60 </a:t>
            </a:r>
            <a:r>
              <a:rPr sz="1200" b="1" dirty="0">
                <a:solidFill>
                  <a:srgbClr val="585858"/>
                </a:solidFill>
                <a:cs typeface="Calibri"/>
              </a:rPr>
              <a:t>a </a:t>
            </a:r>
            <a:r>
              <a:rPr sz="1200" b="1" spc="-5" dirty="0">
                <a:solidFill>
                  <a:srgbClr val="585858"/>
                </a:solidFill>
                <a:cs typeface="Calibri"/>
              </a:rPr>
              <a:t>De 65 </a:t>
            </a:r>
            <a:r>
              <a:rPr sz="1200" b="1" dirty="0">
                <a:solidFill>
                  <a:srgbClr val="585858"/>
                </a:solidFill>
                <a:cs typeface="Calibri"/>
              </a:rPr>
              <a:t>a </a:t>
            </a:r>
            <a:r>
              <a:rPr sz="1200" b="1" spc="-5" dirty="0">
                <a:solidFill>
                  <a:srgbClr val="585858"/>
                </a:solidFill>
                <a:cs typeface="Calibri"/>
              </a:rPr>
              <a:t>De 70 </a:t>
            </a:r>
            <a:r>
              <a:rPr sz="1200" b="1" dirty="0">
                <a:solidFill>
                  <a:srgbClr val="585858"/>
                </a:solidFill>
                <a:cs typeface="Calibri"/>
              </a:rPr>
              <a:t>a </a:t>
            </a:r>
            <a:r>
              <a:rPr sz="1200" b="1" spc="-5" dirty="0">
                <a:solidFill>
                  <a:srgbClr val="585858"/>
                </a:solidFill>
                <a:cs typeface="Calibri"/>
              </a:rPr>
              <a:t>De 80 </a:t>
            </a:r>
            <a:r>
              <a:rPr sz="1200" b="1" dirty="0">
                <a:solidFill>
                  <a:srgbClr val="585858"/>
                </a:solidFill>
                <a:cs typeface="Calibri"/>
              </a:rPr>
              <a:t>a </a:t>
            </a:r>
            <a:r>
              <a:rPr sz="1200" b="1" spc="-5" dirty="0">
                <a:solidFill>
                  <a:srgbClr val="585858"/>
                </a:solidFill>
                <a:cs typeface="Calibri"/>
              </a:rPr>
              <a:t>De 90 </a:t>
            </a:r>
            <a:r>
              <a:rPr sz="1200" b="1" dirty="0">
                <a:solidFill>
                  <a:srgbClr val="585858"/>
                </a:solidFill>
                <a:cs typeface="Calibri"/>
              </a:rPr>
              <a:t>a </a:t>
            </a:r>
            <a:r>
              <a:rPr sz="1200" b="1" spc="-5" dirty="0">
                <a:solidFill>
                  <a:srgbClr val="585858"/>
                </a:solidFill>
                <a:cs typeface="Calibri"/>
              </a:rPr>
              <a:t>De</a:t>
            </a:r>
            <a:r>
              <a:rPr sz="1200" b="1" spc="-145" dirty="0">
                <a:solidFill>
                  <a:srgbClr val="585858"/>
                </a:solidFill>
                <a:cs typeface="Calibri"/>
              </a:rPr>
              <a:t> </a:t>
            </a:r>
            <a:r>
              <a:rPr sz="1200" b="1" spc="-10" dirty="0">
                <a:solidFill>
                  <a:srgbClr val="585858"/>
                </a:solidFill>
                <a:cs typeface="Calibri"/>
              </a:rPr>
              <a:t>100</a:t>
            </a:r>
            <a:endParaRPr sz="1200" dirty="0">
              <a:solidFill>
                <a:prstClr val="black"/>
              </a:solidFill>
              <a:cs typeface="Calibri"/>
            </a:endParaRPr>
          </a:p>
          <a:p>
            <a:pPr marL="313690">
              <a:spcBef>
                <a:spcPts val="25"/>
              </a:spcBef>
            </a:pPr>
            <a:r>
              <a:rPr sz="1200" b="1" spc="-5" dirty="0">
                <a:solidFill>
                  <a:srgbClr val="585858"/>
                </a:solidFill>
                <a:cs typeface="Calibri"/>
              </a:rPr>
              <a:t>años   04 años 09 </a:t>
            </a:r>
            <a:r>
              <a:rPr sz="1200" b="1" spc="10" dirty="0">
                <a:solidFill>
                  <a:srgbClr val="585858"/>
                </a:solidFill>
                <a:cs typeface="Calibri"/>
              </a:rPr>
              <a:t>años14 años19 años24 </a:t>
            </a:r>
            <a:r>
              <a:rPr sz="1200" b="1" spc="-5" dirty="0">
                <a:solidFill>
                  <a:srgbClr val="585858"/>
                </a:solidFill>
                <a:cs typeface="Calibri"/>
              </a:rPr>
              <a:t>años 44 </a:t>
            </a:r>
            <a:r>
              <a:rPr sz="1200" b="1" spc="10" dirty="0">
                <a:solidFill>
                  <a:srgbClr val="585858"/>
                </a:solidFill>
                <a:cs typeface="Calibri"/>
              </a:rPr>
              <a:t>años49 años59 años64 años69 </a:t>
            </a:r>
            <a:r>
              <a:rPr sz="1200" b="1" spc="-5" dirty="0">
                <a:solidFill>
                  <a:srgbClr val="585858"/>
                </a:solidFill>
                <a:cs typeface="Calibri"/>
              </a:rPr>
              <a:t>años 79 </a:t>
            </a:r>
            <a:r>
              <a:rPr sz="1200" b="1" spc="10" dirty="0">
                <a:solidFill>
                  <a:srgbClr val="585858"/>
                </a:solidFill>
                <a:cs typeface="Calibri"/>
              </a:rPr>
              <a:t>años89 años99 </a:t>
            </a:r>
            <a:r>
              <a:rPr sz="1200" b="1" spc="-5" dirty="0">
                <a:solidFill>
                  <a:srgbClr val="585858"/>
                </a:solidFill>
                <a:cs typeface="Calibri"/>
              </a:rPr>
              <a:t>años  </a:t>
            </a:r>
            <a:r>
              <a:rPr sz="1200" b="1" dirty="0">
                <a:solidFill>
                  <a:srgbClr val="585858"/>
                </a:solidFill>
                <a:cs typeface="Calibri"/>
              </a:rPr>
              <a:t>y</a:t>
            </a:r>
            <a:r>
              <a:rPr sz="1200" b="1" spc="-185" dirty="0">
                <a:solidFill>
                  <a:srgbClr val="585858"/>
                </a:solidFill>
                <a:cs typeface="Calibri"/>
              </a:rPr>
              <a:t> </a:t>
            </a:r>
            <a:r>
              <a:rPr sz="1200" b="1" spc="-5" dirty="0">
                <a:solidFill>
                  <a:srgbClr val="585858"/>
                </a:solidFill>
                <a:cs typeface="Calibri"/>
              </a:rPr>
              <a:t>más</a:t>
            </a:r>
            <a:endParaRPr sz="1200" dirty="0">
              <a:solidFill>
                <a:prstClr val="black"/>
              </a:solidFill>
              <a:cs typeface="Calibri"/>
            </a:endParaRPr>
          </a:p>
          <a:p>
            <a:pPr marL="7345680">
              <a:spcBef>
                <a:spcPts val="25"/>
              </a:spcBef>
            </a:pPr>
            <a:r>
              <a:rPr sz="1200" b="1" spc="-5" dirty="0">
                <a:solidFill>
                  <a:srgbClr val="585858"/>
                </a:solidFill>
                <a:cs typeface="Calibri"/>
              </a:rPr>
              <a:t>años</a:t>
            </a:r>
            <a:endParaRPr sz="1200" dirty="0">
              <a:solidFill>
                <a:prstClr val="black"/>
              </a:solidFill>
              <a:cs typeface="Calibri"/>
            </a:endParaRPr>
          </a:p>
          <a:p>
            <a:pPr marL="18415" algn="ctr">
              <a:spcBef>
                <a:spcPts val="900"/>
              </a:spcBef>
              <a:tabLst>
                <a:tab pos="1003935" algn="l"/>
              </a:tabLst>
            </a:pPr>
            <a:r>
              <a:rPr sz="1200" b="1" spc="-5" dirty="0">
                <a:solidFill>
                  <a:srgbClr val="585858"/>
                </a:solidFill>
                <a:cs typeface="Calibri"/>
              </a:rPr>
              <a:t>FEMENINO	MASCULINO</a:t>
            </a:r>
            <a:endParaRPr sz="1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74" name="object 54"/>
          <p:cNvSpPr txBox="1"/>
          <p:nvPr/>
        </p:nvSpPr>
        <p:spPr>
          <a:xfrm>
            <a:off x="5843460" y="855764"/>
            <a:ext cx="673735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350" algn="ctr">
              <a:spcBef>
                <a:spcPts val="110"/>
              </a:spcBef>
            </a:pPr>
            <a:r>
              <a:rPr sz="1900" b="1" spc="-490" dirty="0">
                <a:solidFill>
                  <a:prstClr val="black"/>
                </a:solidFill>
                <a:latin typeface="Arial Rounded MT Bold"/>
                <a:cs typeface="Arial Rounded MT Bold"/>
              </a:rPr>
              <a:t>46</a:t>
            </a:r>
            <a:endParaRPr sz="19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grpSp>
        <p:nvGrpSpPr>
          <p:cNvPr id="195" name="object 76"/>
          <p:cNvGrpSpPr/>
          <p:nvPr/>
        </p:nvGrpSpPr>
        <p:grpSpPr>
          <a:xfrm>
            <a:off x="601979" y="6863071"/>
            <a:ext cx="8150859" cy="6350"/>
            <a:chOff x="449579" y="6710671"/>
            <a:chExt cx="8150859" cy="6350"/>
          </a:xfrm>
        </p:grpSpPr>
        <p:sp>
          <p:nvSpPr>
            <p:cNvPr id="196" name="object 77"/>
            <p:cNvSpPr/>
            <p:nvPr/>
          </p:nvSpPr>
          <p:spPr>
            <a:xfrm>
              <a:off x="1489778" y="6713615"/>
              <a:ext cx="6613525" cy="0"/>
            </a:xfrm>
            <a:custGeom>
              <a:avLst/>
              <a:gdLst/>
              <a:ahLst/>
              <a:cxnLst/>
              <a:rect l="l" t="t" r="r" b="b"/>
              <a:pathLst>
                <a:path w="6613525">
                  <a:moveTo>
                    <a:pt x="0" y="0"/>
                  </a:moveTo>
                  <a:lnTo>
                    <a:pt x="0" y="0"/>
                  </a:lnTo>
                </a:path>
                <a:path w="6613525">
                  <a:moveTo>
                    <a:pt x="762692" y="0"/>
                  </a:moveTo>
                  <a:lnTo>
                    <a:pt x="762692" y="0"/>
                  </a:lnTo>
                </a:path>
                <a:path w="6613525">
                  <a:moveTo>
                    <a:pt x="1305673" y="0"/>
                  </a:moveTo>
                  <a:lnTo>
                    <a:pt x="1305673" y="0"/>
                  </a:lnTo>
                </a:path>
                <a:path w="6613525">
                  <a:moveTo>
                    <a:pt x="1964484" y="0"/>
                  </a:moveTo>
                  <a:lnTo>
                    <a:pt x="1964484" y="0"/>
                  </a:lnTo>
                </a:path>
                <a:path w="6613525">
                  <a:moveTo>
                    <a:pt x="2562332" y="0"/>
                  </a:moveTo>
                  <a:lnTo>
                    <a:pt x="2562332" y="0"/>
                  </a:lnTo>
                </a:path>
                <a:path w="6613525">
                  <a:moveTo>
                    <a:pt x="3190906" y="0"/>
                  </a:moveTo>
                  <a:lnTo>
                    <a:pt x="3190906" y="0"/>
                  </a:lnTo>
                </a:path>
                <a:path w="6613525">
                  <a:moveTo>
                    <a:pt x="3831428" y="0"/>
                  </a:moveTo>
                  <a:lnTo>
                    <a:pt x="3831428" y="0"/>
                  </a:lnTo>
                </a:path>
                <a:path w="6613525">
                  <a:moveTo>
                    <a:pt x="4429276" y="0"/>
                  </a:moveTo>
                  <a:lnTo>
                    <a:pt x="4429276" y="0"/>
                  </a:lnTo>
                </a:path>
                <a:path w="6613525">
                  <a:moveTo>
                    <a:pt x="5027042" y="0"/>
                  </a:moveTo>
                  <a:lnTo>
                    <a:pt x="5027042" y="0"/>
                  </a:lnTo>
                </a:path>
                <a:path w="6613525">
                  <a:moveTo>
                    <a:pt x="5637327" y="0"/>
                  </a:moveTo>
                  <a:lnTo>
                    <a:pt x="5637327" y="0"/>
                  </a:lnTo>
                </a:path>
                <a:path w="6613525">
                  <a:moveTo>
                    <a:pt x="6119182" y="0"/>
                  </a:moveTo>
                  <a:lnTo>
                    <a:pt x="6119182" y="0"/>
                  </a:lnTo>
                </a:path>
                <a:path w="6613525">
                  <a:moveTo>
                    <a:pt x="6613392" y="0"/>
                  </a:moveTo>
                  <a:lnTo>
                    <a:pt x="6613392" y="0"/>
                  </a:lnTo>
                </a:path>
              </a:pathLst>
            </a:custGeom>
            <a:ln w="5991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object 78"/>
            <p:cNvSpPr/>
            <p:nvPr/>
          </p:nvSpPr>
          <p:spPr>
            <a:xfrm>
              <a:off x="449579" y="6710675"/>
              <a:ext cx="8150859" cy="6350"/>
            </a:xfrm>
            <a:custGeom>
              <a:avLst/>
              <a:gdLst/>
              <a:ahLst/>
              <a:cxnLst/>
              <a:rect l="l" t="t" r="r" b="b"/>
              <a:pathLst>
                <a:path w="8150859" h="6350">
                  <a:moveTo>
                    <a:pt x="0" y="6079"/>
                  </a:moveTo>
                  <a:lnTo>
                    <a:pt x="8150808" y="6079"/>
                  </a:lnTo>
                  <a:lnTo>
                    <a:pt x="8150808" y="0"/>
                  </a:lnTo>
                  <a:lnTo>
                    <a:pt x="0" y="0"/>
                  </a:lnTo>
                  <a:lnTo>
                    <a:pt x="0" y="60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object 79"/>
            <p:cNvSpPr/>
            <p:nvPr/>
          </p:nvSpPr>
          <p:spPr>
            <a:xfrm>
              <a:off x="8597380" y="671361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588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object 80"/>
            <p:cNvSpPr/>
            <p:nvPr/>
          </p:nvSpPr>
          <p:spPr>
            <a:xfrm>
              <a:off x="8600387" y="671067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79"/>
                  </a:moveTo>
                  <a:lnTo>
                    <a:pt x="0" y="0"/>
                  </a:lnTo>
                  <a:lnTo>
                    <a:pt x="0" y="6079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0" name="object 82"/>
          <p:cNvSpPr txBox="1">
            <a:spLocks/>
          </p:cNvSpPr>
          <p:nvPr/>
        </p:nvSpPr>
        <p:spPr>
          <a:xfrm>
            <a:off x="607568" y="6918614"/>
            <a:ext cx="5572760" cy="104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600" b="1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6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00" b="1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Fuente: </a:t>
            </a:r>
            <a:r>
              <a:rPr kumimoji="0" lang="es-MX" sz="600" b="1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Plataforma </a:t>
            </a:r>
            <a:r>
              <a:rPr kumimoji="0" lang="es-MX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Nacional </a:t>
            </a:r>
            <a:r>
              <a:rPr kumimoji="0" lang="es-MX" sz="600" b="1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de </a:t>
            </a:r>
            <a:r>
              <a:rPr kumimoji="0" lang="es-MX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Vigilancia </a:t>
            </a:r>
            <a:r>
              <a:rPr kumimoji="0" lang="es-MX" sz="600" b="1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Epidemiologica SISVER/SINAVE-COVID-19</a:t>
            </a:r>
            <a:r>
              <a:rPr kumimoji="0" lang="es-MX" sz="600" b="1" i="0" u="none" strike="noStrike" kern="1200" cap="none" spc="1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 </a:t>
            </a:r>
            <a:r>
              <a:rPr kumimoji="0" lang="es-MX" sz="600" b="1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Acumulados </a:t>
            </a:r>
            <a:r>
              <a:rPr kumimoji="0" lang="es-MX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al </a:t>
            </a:r>
            <a:r>
              <a:rPr kumimoji="0" lang="es-MX" sz="600" b="1" i="0" u="none" strike="noStrike" kern="12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28/jun/2020 </a:t>
            </a:r>
            <a:r>
              <a:rPr kumimoji="0" lang="es-MX" sz="600" b="1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corte de </a:t>
            </a:r>
            <a:r>
              <a:rPr kumimoji="0" lang="es-MX" sz="600" b="1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información </a:t>
            </a:r>
            <a:r>
              <a:rPr kumimoji="0" lang="es-MX" sz="600" b="1" i="0" u="none" strike="noStrike" kern="1200" cap="none" spc="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4:46 pm </a:t>
            </a:r>
            <a:r>
              <a:rPr kumimoji="0" lang="es-MX" sz="600" b="1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, Dr. </a:t>
            </a:r>
            <a:r>
              <a:rPr kumimoji="0" lang="es-MX" sz="600" b="1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José </a:t>
            </a:r>
            <a:r>
              <a:rPr kumimoji="0" lang="es-MX" sz="600" b="1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P. </a:t>
            </a:r>
            <a:r>
              <a:rPr kumimoji="0" lang="es-MX" sz="600" b="1" i="0" u="none" strike="noStrike" kern="12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Güémez </a:t>
            </a:r>
            <a:r>
              <a:rPr kumimoji="0" lang="es-MX" sz="600" b="1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A.</a:t>
            </a:r>
            <a:endParaRPr kumimoji="0" lang="es-MX" sz="600" b="1" i="0" u="none" strike="noStrike" kern="1200" cap="none" spc="1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grpSp>
        <p:nvGrpSpPr>
          <p:cNvPr id="201" name="object 50"/>
          <p:cNvGrpSpPr/>
          <p:nvPr/>
        </p:nvGrpSpPr>
        <p:grpSpPr>
          <a:xfrm>
            <a:off x="55879" y="1678568"/>
            <a:ext cx="10056808" cy="4465955"/>
            <a:chOff x="55879" y="1678568"/>
            <a:chExt cx="10056808" cy="4465955"/>
          </a:xfrm>
        </p:grpSpPr>
        <p:sp>
          <p:nvSpPr>
            <p:cNvPr id="202" name="object 51"/>
            <p:cNvSpPr/>
            <p:nvPr/>
          </p:nvSpPr>
          <p:spPr>
            <a:xfrm>
              <a:off x="1919917" y="1678568"/>
              <a:ext cx="8192770" cy="4465955"/>
            </a:xfrm>
            <a:custGeom>
              <a:avLst/>
              <a:gdLst/>
              <a:ahLst/>
              <a:cxnLst/>
              <a:rect l="l" t="t" r="r" b="b"/>
              <a:pathLst>
                <a:path w="8192770" h="4465955">
                  <a:moveTo>
                    <a:pt x="0" y="4465901"/>
                  </a:moveTo>
                  <a:lnTo>
                    <a:pt x="8192184" y="4465901"/>
                  </a:lnTo>
                  <a:lnTo>
                    <a:pt x="8192184" y="0"/>
                  </a:lnTo>
                  <a:lnTo>
                    <a:pt x="0" y="0"/>
                  </a:lnTo>
                  <a:lnTo>
                    <a:pt x="0" y="4465901"/>
                  </a:lnTo>
                  <a:close/>
                </a:path>
              </a:pathLst>
            </a:custGeom>
            <a:ln w="951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52"/>
            <p:cNvSpPr/>
            <p:nvPr/>
          </p:nvSpPr>
          <p:spPr>
            <a:xfrm>
              <a:off x="55879" y="1686624"/>
              <a:ext cx="1882775" cy="1724426"/>
            </a:xfrm>
            <a:custGeom>
              <a:avLst/>
              <a:gdLst/>
              <a:ahLst/>
              <a:cxnLst/>
              <a:rect l="l" t="t" r="r" b="b"/>
              <a:pathLst>
                <a:path w="1882775" h="1892300">
                  <a:moveTo>
                    <a:pt x="1882196" y="0"/>
                  </a:moveTo>
                  <a:lnTo>
                    <a:pt x="0" y="0"/>
                  </a:lnTo>
                  <a:lnTo>
                    <a:pt x="0" y="1892183"/>
                  </a:lnTo>
                  <a:lnTo>
                    <a:pt x="1882196" y="1892183"/>
                  </a:lnTo>
                  <a:lnTo>
                    <a:pt x="18821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53"/>
            <p:cNvSpPr/>
            <p:nvPr/>
          </p:nvSpPr>
          <p:spPr>
            <a:xfrm>
              <a:off x="225957" y="2120293"/>
              <a:ext cx="1536396" cy="10413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5" name="object 64"/>
          <p:cNvSpPr txBox="1"/>
          <p:nvPr/>
        </p:nvSpPr>
        <p:spPr>
          <a:xfrm>
            <a:off x="1091112" y="2247676"/>
            <a:ext cx="251460" cy="215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280" dirty="0">
                <a:solidFill>
                  <a:srgbClr val="404040"/>
                </a:solidFill>
                <a:latin typeface="Calibri"/>
                <a:cs typeface="Calibri"/>
              </a:rPr>
              <a:t>46</a:t>
            </a:r>
            <a:r>
              <a:rPr sz="1250" b="1" spc="-16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1250" b="1" spc="-280" dirty="0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r>
              <a:rPr sz="1250" b="1" spc="-390" dirty="0">
                <a:solidFill>
                  <a:srgbClr val="404040"/>
                </a:solidFill>
                <a:latin typeface="Calibri"/>
                <a:cs typeface="Calibri"/>
              </a:rPr>
              <a:t>%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06" name="object 65"/>
          <p:cNvSpPr txBox="1"/>
          <p:nvPr/>
        </p:nvSpPr>
        <p:spPr>
          <a:xfrm>
            <a:off x="530610" y="2412147"/>
            <a:ext cx="25146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280" dirty="0">
                <a:solidFill>
                  <a:srgbClr val="404040"/>
                </a:solidFill>
                <a:latin typeface="Calibri"/>
                <a:cs typeface="Calibri"/>
              </a:rPr>
              <a:t>53</a:t>
            </a:r>
            <a:r>
              <a:rPr sz="1250" b="1" spc="-16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1250" b="1" spc="-28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sz="1250" b="1" spc="-390" dirty="0">
                <a:solidFill>
                  <a:srgbClr val="404040"/>
                </a:solidFill>
                <a:latin typeface="Calibri"/>
                <a:cs typeface="Calibri"/>
              </a:rPr>
              <a:t>%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07" name="object 75"/>
          <p:cNvSpPr/>
          <p:nvPr/>
        </p:nvSpPr>
        <p:spPr>
          <a:xfrm>
            <a:off x="55879" y="1735930"/>
            <a:ext cx="1878964" cy="1673340"/>
          </a:xfrm>
          <a:custGeom>
            <a:avLst/>
            <a:gdLst/>
            <a:ahLst/>
            <a:cxnLst/>
            <a:rect l="l" t="t" r="r" b="b"/>
            <a:pathLst>
              <a:path w="1878964" h="1885950">
                <a:moveTo>
                  <a:pt x="0" y="1885613"/>
                </a:moveTo>
                <a:lnTo>
                  <a:pt x="1878417" y="1885613"/>
                </a:lnTo>
                <a:lnTo>
                  <a:pt x="1878417" y="0"/>
                </a:lnTo>
                <a:lnTo>
                  <a:pt x="0" y="0"/>
                </a:lnTo>
                <a:lnTo>
                  <a:pt x="0" y="1885613"/>
                </a:lnTo>
                <a:close/>
              </a:path>
            </a:pathLst>
          </a:custGeom>
          <a:ln w="517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66"/>
          <p:cNvSpPr txBox="1"/>
          <p:nvPr/>
        </p:nvSpPr>
        <p:spPr>
          <a:xfrm>
            <a:off x="361937" y="1878896"/>
            <a:ext cx="1247967" cy="17953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50" b="1" spc="-240" dirty="0">
                <a:solidFill>
                  <a:srgbClr val="585858"/>
                </a:solidFill>
                <a:latin typeface="Calibri"/>
                <a:cs typeface="Calibri"/>
              </a:rPr>
              <a:t>CASOS</a:t>
            </a:r>
            <a:r>
              <a:rPr sz="1050" b="1" spc="-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50" b="1" spc="-250" dirty="0">
                <a:solidFill>
                  <a:srgbClr val="585858"/>
                </a:solidFill>
                <a:latin typeface="Calibri"/>
                <a:cs typeface="Calibri"/>
              </a:rPr>
              <a:t>CONFIRMADOS</a:t>
            </a:r>
            <a:r>
              <a:rPr sz="1050" b="1" spc="-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50" b="1" spc="-254" dirty="0">
                <a:solidFill>
                  <a:srgbClr val="585858"/>
                </a:solidFill>
                <a:latin typeface="Calibri"/>
                <a:cs typeface="Calibri"/>
              </a:rPr>
              <a:t>SEGÚN</a:t>
            </a:r>
            <a:r>
              <a:rPr sz="1050" b="1"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50" b="1" spc="-240" dirty="0">
                <a:solidFill>
                  <a:srgbClr val="585858"/>
                </a:solidFill>
                <a:latin typeface="Calibri"/>
                <a:cs typeface="Calibri"/>
              </a:rPr>
              <a:t>SEXO</a:t>
            </a:r>
            <a:endParaRPr sz="10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2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/>
          <p:cNvSpPr txBox="1">
            <a:spLocks/>
          </p:cNvSpPr>
          <p:nvPr/>
        </p:nvSpPr>
        <p:spPr>
          <a:xfrm>
            <a:off x="2262640" y="189880"/>
            <a:ext cx="7832174" cy="702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BEBEBE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s-MX" sz="2200" kern="0" spc="290" dirty="0">
                <a:solidFill>
                  <a:srgbClr val="9D2247"/>
                </a:solidFill>
                <a:latin typeface="Calibri"/>
                <a:cs typeface="Calibri"/>
              </a:rPr>
              <a:t>Defunciones por COVID-19 </a:t>
            </a:r>
            <a:r>
              <a:rPr lang="es-MX" sz="2200" kern="0" spc="310" dirty="0">
                <a:solidFill>
                  <a:srgbClr val="9D2247"/>
                </a:solidFill>
                <a:latin typeface="Calibri"/>
                <a:cs typeface="Calibri"/>
              </a:rPr>
              <a:t>acumuladas </a:t>
            </a:r>
          </a:p>
          <a:p>
            <a:pPr marL="12700" algn="ctr">
              <a:spcBef>
                <a:spcPts val="100"/>
              </a:spcBef>
            </a:pPr>
            <a:r>
              <a:rPr lang="es-MX" sz="2200" kern="0" spc="250" dirty="0">
                <a:solidFill>
                  <a:srgbClr val="9D2247"/>
                </a:solidFill>
                <a:latin typeface="Calibri"/>
                <a:cs typeface="Calibri"/>
              </a:rPr>
              <a:t>por</a:t>
            </a:r>
            <a:r>
              <a:rPr lang="es-MX" sz="2200" kern="0" spc="-120" dirty="0">
                <a:solidFill>
                  <a:srgbClr val="9D2247"/>
                </a:solidFill>
                <a:latin typeface="Calibri"/>
                <a:cs typeface="Calibri"/>
              </a:rPr>
              <a:t> </a:t>
            </a:r>
            <a:r>
              <a:rPr lang="es-MX" sz="2200" kern="0" spc="265" dirty="0">
                <a:solidFill>
                  <a:srgbClr val="9D2247"/>
                </a:solidFill>
                <a:latin typeface="Calibri"/>
                <a:cs typeface="Calibri"/>
              </a:rPr>
              <a:t>comorbilidad al 28 de junio del 2020 en Sinaloa</a:t>
            </a:r>
            <a:endParaRPr lang="es-MX" sz="2200" kern="0" dirty="0">
              <a:latin typeface="Calibri"/>
              <a:cs typeface="Calibri"/>
            </a:endParaRPr>
          </a:p>
        </p:txBody>
      </p:sp>
      <p:grpSp>
        <p:nvGrpSpPr>
          <p:cNvPr id="3" name="object 10"/>
          <p:cNvGrpSpPr/>
          <p:nvPr/>
        </p:nvGrpSpPr>
        <p:grpSpPr>
          <a:xfrm>
            <a:off x="4688206" y="2624526"/>
            <a:ext cx="5326380" cy="1414780"/>
            <a:chOff x="4688206" y="2624526"/>
            <a:chExt cx="5326380" cy="1414780"/>
          </a:xfrm>
        </p:grpSpPr>
        <p:sp>
          <p:nvSpPr>
            <p:cNvPr id="4" name="object 11"/>
            <p:cNvSpPr/>
            <p:nvPr/>
          </p:nvSpPr>
          <p:spPr>
            <a:xfrm>
              <a:off x="4694239" y="3776159"/>
              <a:ext cx="232410" cy="0"/>
            </a:xfrm>
            <a:custGeom>
              <a:avLst/>
              <a:gdLst/>
              <a:ahLst/>
              <a:cxnLst/>
              <a:rect l="l" t="t" r="r" b="b"/>
              <a:pathLst>
                <a:path w="232410">
                  <a:moveTo>
                    <a:pt x="0" y="0"/>
                  </a:moveTo>
                  <a:lnTo>
                    <a:pt x="107644" y="0"/>
                  </a:lnTo>
                </a:path>
                <a:path w="232410">
                  <a:moveTo>
                    <a:pt x="209623" y="0"/>
                  </a:moveTo>
                  <a:lnTo>
                    <a:pt x="232285" y="0"/>
                  </a:lnTo>
                </a:path>
              </a:pathLst>
            </a:custGeom>
            <a:ln w="1170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12"/>
            <p:cNvSpPr/>
            <p:nvPr/>
          </p:nvSpPr>
          <p:spPr>
            <a:xfrm>
              <a:off x="4694239" y="3320257"/>
              <a:ext cx="5314315" cy="222250"/>
            </a:xfrm>
            <a:custGeom>
              <a:avLst/>
              <a:gdLst/>
              <a:ahLst/>
              <a:cxnLst/>
              <a:rect l="l" t="t" r="r" b="b"/>
              <a:pathLst>
                <a:path w="5314315" h="222250">
                  <a:moveTo>
                    <a:pt x="209623" y="222106"/>
                  </a:moveTo>
                  <a:lnTo>
                    <a:pt x="5314312" y="222106"/>
                  </a:lnTo>
                </a:path>
                <a:path w="5314315" h="222250">
                  <a:moveTo>
                    <a:pt x="0" y="0"/>
                  </a:moveTo>
                  <a:lnTo>
                    <a:pt x="107644" y="0"/>
                  </a:lnTo>
                </a:path>
              </a:pathLst>
            </a:custGeom>
            <a:ln w="1170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13"/>
            <p:cNvSpPr/>
            <p:nvPr/>
          </p:nvSpPr>
          <p:spPr>
            <a:xfrm>
              <a:off x="4801883" y="3174056"/>
              <a:ext cx="102235" cy="830580"/>
            </a:xfrm>
            <a:custGeom>
              <a:avLst/>
              <a:gdLst/>
              <a:ahLst/>
              <a:cxnLst/>
              <a:rect l="l" t="t" r="r" b="b"/>
              <a:pathLst>
                <a:path w="102235" h="830579">
                  <a:moveTo>
                    <a:pt x="101978" y="0"/>
                  </a:moveTo>
                  <a:lnTo>
                    <a:pt x="0" y="0"/>
                  </a:lnTo>
                  <a:lnTo>
                    <a:pt x="0" y="829976"/>
                  </a:lnTo>
                  <a:lnTo>
                    <a:pt x="101978" y="829976"/>
                  </a:lnTo>
                  <a:lnTo>
                    <a:pt x="10197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14"/>
            <p:cNvSpPr/>
            <p:nvPr/>
          </p:nvSpPr>
          <p:spPr>
            <a:xfrm>
              <a:off x="5028503" y="3776159"/>
              <a:ext cx="340360" cy="0"/>
            </a:xfrm>
            <a:custGeom>
              <a:avLst/>
              <a:gdLst/>
              <a:ahLst/>
              <a:cxnLst/>
              <a:rect l="l" t="t" r="r" b="b"/>
              <a:pathLst>
                <a:path w="340360">
                  <a:moveTo>
                    <a:pt x="0" y="0"/>
                  </a:moveTo>
                  <a:lnTo>
                    <a:pt x="215288" y="0"/>
                  </a:lnTo>
                </a:path>
                <a:path w="340360">
                  <a:moveTo>
                    <a:pt x="317267" y="0"/>
                  </a:moveTo>
                  <a:lnTo>
                    <a:pt x="339929" y="0"/>
                  </a:lnTo>
                </a:path>
              </a:pathLst>
            </a:custGeom>
            <a:ln w="1170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bject 15"/>
            <p:cNvSpPr/>
            <p:nvPr/>
          </p:nvSpPr>
          <p:spPr>
            <a:xfrm>
              <a:off x="5243792" y="3583200"/>
              <a:ext cx="102235" cy="316230"/>
            </a:xfrm>
            <a:custGeom>
              <a:avLst/>
              <a:gdLst/>
              <a:ahLst/>
              <a:cxnLst/>
              <a:rect l="l" t="t" r="r" b="b"/>
              <a:pathLst>
                <a:path w="102235" h="316229">
                  <a:moveTo>
                    <a:pt x="0" y="315624"/>
                  </a:moveTo>
                  <a:lnTo>
                    <a:pt x="101978" y="315624"/>
                  </a:lnTo>
                  <a:lnTo>
                    <a:pt x="101978" y="0"/>
                  </a:lnTo>
                  <a:lnTo>
                    <a:pt x="0" y="0"/>
                  </a:lnTo>
                  <a:lnTo>
                    <a:pt x="0" y="315624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16"/>
            <p:cNvSpPr/>
            <p:nvPr/>
          </p:nvSpPr>
          <p:spPr>
            <a:xfrm>
              <a:off x="5470412" y="3776159"/>
              <a:ext cx="657225" cy="0"/>
            </a:xfrm>
            <a:custGeom>
              <a:avLst/>
              <a:gdLst/>
              <a:ahLst/>
              <a:cxnLst/>
              <a:rect l="l" t="t" r="r" b="b"/>
              <a:pathLst>
                <a:path w="657225">
                  <a:moveTo>
                    <a:pt x="0" y="0"/>
                  </a:moveTo>
                  <a:lnTo>
                    <a:pt x="657197" y="0"/>
                  </a:lnTo>
                </a:path>
              </a:pathLst>
            </a:custGeom>
            <a:ln w="1170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7"/>
            <p:cNvSpPr/>
            <p:nvPr/>
          </p:nvSpPr>
          <p:spPr>
            <a:xfrm>
              <a:off x="5685701" y="3805306"/>
              <a:ext cx="102235" cy="93980"/>
            </a:xfrm>
            <a:custGeom>
              <a:avLst/>
              <a:gdLst/>
              <a:ahLst/>
              <a:cxnLst/>
              <a:rect l="l" t="t" r="r" b="b"/>
              <a:pathLst>
                <a:path w="102235" h="93979">
                  <a:moveTo>
                    <a:pt x="0" y="93518"/>
                  </a:moveTo>
                  <a:lnTo>
                    <a:pt x="101978" y="93518"/>
                  </a:lnTo>
                  <a:lnTo>
                    <a:pt x="101978" y="0"/>
                  </a:lnTo>
                  <a:lnTo>
                    <a:pt x="0" y="0"/>
                  </a:lnTo>
                  <a:lnTo>
                    <a:pt x="0" y="93518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8"/>
            <p:cNvSpPr/>
            <p:nvPr/>
          </p:nvSpPr>
          <p:spPr>
            <a:xfrm>
              <a:off x="6229589" y="3776159"/>
              <a:ext cx="3779520" cy="0"/>
            </a:xfrm>
            <a:custGeom>
              <a:avLst/>
              <a:gdLst/>
              <a:ahLst/>
              <a:cxnLst/>
              <a:rect l="l" t="t" r="r" b="b"/>
              <a:pathLst>
                <a:path w="3779520">
                  <a:moveTo>
                    <a:pt x="0" y="0"/>
                  </a:moveTo>
                  <a:lnTo>
                    <a:pt x="3778962" y="0"/>
                  </a:lnTo>
                </a:path>
              </a:pathLst>
            </a:custGeom>
            <a:ln w="1170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9"/>
            <p:cNvSpPr/>
            <p:nvPr/>
          </p:nvSpPr>
          <p:spPr>
            <a:xfrm>
              <a:off x="6127610" y="3700098"/>
              <a:ext cx="102235" cy="198755"/>
            </a:xfrm>
            <a:custGeom>
              <a:avLst/>
              <a:gdLst/>
              <a:ahLst/>
              <a:cxnLst/>
              <a:rect l="l" t="t" r="r" b="b"/>
              <a:pathLst>
                <a:path w="102235" h="198754">
                  <a:moveTo>
                    <a:pt x="0" y="198726"/>
                  </a:moveTo>
                  <a:lnTo>
                    <a:pt x="101978" y="198726"/>
                  </a:lnTo>
                  <a:lnTo>
                    <a:pt x="101978" y="0"/>
                  </a:lnTo>
                  <a:lnTo>
                    <a:pt x="0" y="0"/>
                  </a:lnTo>
                  <a:lnTo>
                    <a:pt x="0" y="198726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20"/>
            <p:cNvSpPr/>
            <p:nvPr/>
          </p:nvSpPr>
          <p:spPr>
            <a:xfrm>
              <a:off x="4926520" y="3548138"/>
              <a:ext cx="4883785" cy="455930"/>
            </a:xfrm>
            <a:custGeom>
              <a:avLst/>
              <a:gdLst/>
              <a:ahLst/>
              <a:cxnLst/>
              <a:rect l="l" t="t" r="r" b="b"/>
              <a:pathLst>
                <a:path w="4883784" h="455929">
                  <a:moveTo>
                    <a:pt x="101981" y="0"/>
                  </a:moveTo>
                  <a:lnTo>
                    <a:pt x="0" y="0"/>
                  </a:lnTo>
                  <a:lnTo>
                    <a:pt x="0" y="350697"/>
                  </a:lnTo>
                  <a:lnTo>
                    <a:pt x="0" y="455904"/>
                  </a:lnTo>
                  <a:lnTo>
                    <a:pt x="101981" y="455904"/>
                  </a:lnTo>
                  <a:lnTo>
                    <a:pt x="101981" y="350697"/>
                  </a:lnTo>
                  <a:lnTo>
                    <a:pt x="101981" y="0"/>
                  </a:lnTo>
                  <a:close/>
                </a:path>
                <a:path w="4883784" h="455929">
                  <a:moveTo>
                    <a:pt x="543890" y="140271"/>
                  </a:moveTo>
                  <a:lnTo>
                    <a:pt x="441909" y="140271"/>
                  </a:lnTo>
                  <a:lnTo>
                    <a:pt x="441909" y="350697"/>
                  </a:lnTo>
                  <a:lnTo>
                    <a:pt x="441909" y="455904"/>
                  </a:lnTo>
                  <a:lnTo>
                    <a:pt x="509892" y="455904"/>
                  </a:lnTo>
                  <a:lnTo>
                    <a:pt x="509892" y="350697"/>
                  </a:lnTo>
                  <a:lnTo>
                    <a:pt x="543890" y="350697"/>
                  </a:lnTo>
                  <a:lnTo>
                    <a:pt x="543890" y="140271"/>
                  </a:lnTo>
                  <a:close/>
                </a:path>
                <a:path w="4883784" h="455929">
                  <a:moveTo>
                    <a:pt x="985799" y="280555"/>
                  </a:moveTo>
                  <a:lnTo>
                    <a:pt x="883818" y="280555"/>
                  </a:lnTo>
                  <a:lnTo>
                    <a:pt x="883818" y="350697"/>
                  </a:lnTo>
                  <a:lnTo>
                    <a:pt x="883818" y="455904"/>
                  </a:lnTo>
                  <a:lnTo>
                    <a:pt x="951801" y="455904"/>
                  </a:lnTo>
                  <a:lnTo>
                    <a:pt x="951801" y="350697"/>
                  </a:lnTo>
                  <a:lnTo>
                    <a:pt x="985799" y="350697"/>
                  </a:lnTo>
                  <a:lnTo>
                    <a:pt x="985799" y="280555"/>
                  </a:lnTo>
                  <a:close/>
                </a:path>
                <a:path w="4883784" h="455929">
                  <a:moveTo>
                    <a:pt x="1427708" y="257175"/>
                  </a:moveTo>
                  <a:lnTo>
                    <a:pt x="1325727" y="257175"/>
                  </a:lnTo>
                  <a:lnTo>
                    <a:pt x="1325727" y="350697"/>
                  </a:lnTo>
                  <a:lnTo>
                    <a:pt x="1325727" y="455904"/>
                  </a:lnTo>
                  <a:lnTo>
                    <a:pt x="1393710" y="455904"/>
                  </a:lnTo>
                  <a:lnTo>
                    <a:pt x="1393710" y="350697"/>
                  </a:lnTo>
                  <a:lnTo>
                    <a:pt x="1427708" y="350697"/>
                  </a:lnTo>
                  <a:lnTo>
                    <a:pt x="1427708" y="257175"/>
                  </a:lnTo>
                  <a:close/>
                </a:path>
                <a:path w="4883784" h="455929">
                  <a:moveTo>
                    <a:pt x="1835619" y="432523"/>
                  </a:moveTo>
                  <a:lnTo>
                    <a:pt x="1824291" y="432523"/>
                  </a:lnTo>
                  <a:lnTo>
                    <a:pt x="1824291" y="455904"/>
                  </a:lnTo>
                  <a:lnTo>
                    <a:pt x="1835619" y="455904"/>
                  </a:lnTo>
                  <a:lnTo>
                    <a:pt x="1835619" y="432523"/>
                  </a:lnTo>
                  <a:close/>
                </a:path>
                <a:path w="4883784" h="455929">
                  <a:moveTo>
                    <a:pt x="2288857" y="432523"/>
                  </a:moveTo>
                  <a:lnTo>
                    <a:pt x="2209546" y="432523"/>
                  </a:lnTo>
                  <a:lnTo>
                    <a:pt x="2209546" y="455904"/>
                  </a:lnTo>
                  <a:lnTo>
                    <a:pt x="2288857" y="455904"/>
                  </a:lnTo>
                  <a:lnTo>
                    <a:pt x="2288857" y="432523"/>
                  </a:lnTo>
                  <a:close/>
                </a:path>
                <a:path w="4883784" h="455929">
                  <a:moveTo>
                    <a:pt x="2730766" y="444207"/>
                  </a:moveTo>
                  <a:lnTo>
                    <a:pt x="2662783" y="444207"/>
                  </a:lnTo>
                  <a:lnTo>
                    <a:pt x="2662783" y="455904"/>
                  </a:lnTo>
                  <a:lnTo>
                    <a:pt x="2730766" y="455904"/>
                  </a:lnTo>
                  <a:lnTo>
                    <a:pt x="2730766" y="444207"/>
                  </a:lnTo>
                  <a:close/>
                </a:path>
                <a:path w="4883784" h="455929">
                  <a:moveTo>
                    <a:pt x="3172676" y="420827"/>
                  </a:moveTo>
                  <a:lnTo>
                    <a:pt x="3104692" y="420827"/>
                  </a:lnTo>
                  <a:lnTo>
                    <a:pt x="3104692" y="455904"/>
                  </a:lnTo>
                  <a:lnTo>
                    <a:pt x="3172676" y="455904"/>
                  </a:lnTo>
                  <a:lnTo>
                    <a:pt x="3172676" y="420827"/>
                  </a:lnTo>
                  <a:close/>
                </a:path>
                <a:path w="4883784" h="455929">
                  <a:moveTo>
                    <a:pt x="3614585" y="444207"/>
                  </a:moveTo>
                  <a:lnTo>
                    <a:pt x="3546602" y="444207"/>
                  </a:lnTo>
                  <a:lnTo>
                    <a:pt x="3546602" y="455904"/>
                  </a:lnTo>
                  <a:lnTo>
                    <a:pt x="3614585" y="455904"/>
                  </a:lnTo>
                  <a:lnTo>
                    <a:pt x="3614585" y="444207"/>
                  </a:lnTo>
                  <a:close/>
                </a:path>
                <a:path w="4883784" h="455929">
                  <a:moveTo>
                    <a:pt x="4056494" y="420827"/>
                  </a:moveTo>
                  <a:lnTo>
                    <a:pt x="3988511" y="420827"/>
                  </a:lnTo>
                  <a:lnTo>
                    <a:pt x="3988511" y="455904"/>
                  </a:lnTo>
                  <a:lnTo>
                    <a:pt x="4056494" y="455904"/>
                  </a:lnTo>
                  <a:lnTo>
                    <a:pt x="4056494" y="420827"/>
                  </a:lnTo>
                  <a:close/>
                </a:path>
                <a:path w="4883784" h="455929">
                  <a:moveTo>
                    <a:pt x="4498403" y="444207"/>
                  </a:moveTo>
                  <a:lnTo>
                    <a:pt x="4430420" y="444207"/>
                  </a:lnTo>
                  <a:lnTo>
                    <a:pt x="4430420" y="455904"/>
                  </a:lnTo>
                  <a:lnTo>
                    <a:pt x="4498403" y="455904"/>
                  </a:lnTo>
                  <a:lnTo>
                    <a:pt x="4498403" y="444207"/>
                  </a:lnTo>
                  <a:close/>
                </a:path>
                <a:path w="4883784" h="455929">
                  <a:moveTo>
                    <a:pt x="4883658" y="444207"/>
                  </a:moveTo>
                  <a:lnTo>
                    <a:pt x="4872329" y="444207"/>
                  </a:lnTo>
                  <a:lnTo>
                    <a:pt x="4872329" y="455904"/>
                  </a:lnTo>
                  <a:lnTo>
                    <a:pt x="4883658" y="455904"/>
                  </a:lnTo>
                  <a:lnTo>
                    <a:pt x="4883658" y="444207"/>
                  </a:lnTo>
                  <a:close/>
                </a:path>
              </a:pathLst>
            </a:custGeom>
            <a:solidFill>
              <a:srgbClr val="FF99C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21"/>
            <p:cNvSpPr/>
            <p:nvPr/>
          </p:nvSpPr>
          <p:spPr>
            <a:xfrm>
              <a:off x="4694239" y="4009956"/>
              <a:ext cx="300355" cy="0"/>
            </a:xfrm>
            <a:custGeom>
              <a:avLst/>
              <a:gdLst/>
              <a:ahLst/>
              <a:cxnLst/>
              <a:rect l="l" t="t" r="r" b="b"/>
              <a:pathLst>
                <a:path w="300354">
                  <a:moveTo>
                    <a:pt x="0" y="0"/>
                  </a:moveTo>
                  <a:lnTo>
                    <a:pt x="300271" y="0"/>
                  </a:lnTo>
                </a:path>
              </a:pathLst>
            </a:custGeom>
            <a:ln w="1170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22"/>
            <p:cNvSpPr/>
            <p:nvPr/>
          </p:nvSpPr>
          <p:spPr>
            <a:xfrm>
              <a:off x="5430754" y="4004105"/>
              <a:ext cx="4379595" cy="12065"/>
            </a:xfrm>
            <a:custGeom>
              <a:avLst/>
              <a:gdLst/>
              <a:ahLst/>
              <a:cxnLst/>
              <a:rect l="l" t="t" r="r" b="b"/>
              <a:pathLst>
                <a:path w="4379595" h="12064">
                  <a:moveTo>
                    <a:pt x="0" y="0"/>
                  </a:moveTo>
                  <a:lnTo>
                    <a:pt x="0" y="11701"/>
                  </a:lnTo>
                </a:path>
                <a:path w="4379595" h="12064">
                  <a:moveTo>
                    <a:pt x="436243" y="5850"/>
                  </a:moveTo>
                  <a:lnTo>
                    <a:pt x="447574" y="5850"/>
                  </a:lnTo>
                </a:path>
                <a:path w="4379595" h="12064">
                  <a:moveTo>
                    <a:pt x="878152" y="5850"/>
                  </a:moveTo>
                  <a:lnTo>
                    <a:pt x="889483" y="5850"/>
                  </a:lnTo>
                </a:path>
                <a:path w="4379595" h="12064">
                  <a:moveTo>
                    <a:pt x="1320061" y="5850"/>
                  </a:moveTo>
                  <a:lnTo>
                    <a:pt x="1331392" y="5850"/>
                  </a:lnTo>
                </a:path>
                <a:path w="4379595" h="12064">
                  <a:moveTo>
                    <a:pt x="1693984" y="5850"/>
                  </a:moveTo>
                  <a:lnTo>
                    <a:pt x="1784631" y="5850"/>
                  </a:lnTo>
                </a:path>
                <a:path w="4379595" h="12064">
                  <a:moveTo>
                    <a:pt x="2135892" y="5850"/>
                  </a:moveTo>
                  <a:lnTo>
                    <a:pt x="2226540" y="5850"/>
                  </a:lnTo>
                </a:path>
                <a:path w="4379595" h="12064">
                  <a:moveTo>
                    <a:pt x="2577801" y="5850"/>
                  </a:moveTo>
                  <a:lnTo>
                    <a:pt x="2668449" y="5850"/>
                  </a:lnTo>
                </a:path>
                <a:path w="4379595" h="12064">
                  <a:moveTo>
                    <a:pt x="3031041" y="5850"/>
                  </a:moveTo>
                  <a:lnTo>
                    <a:pt x="3110358" y="5850"/>
                  </a:lnTo>
                </a:path>
                <a:path w="4379595" h="12064">
                  <a:moveTo>
                    <a:pt x="3472950" y="5850"/>
                  </a:moveTo>
                  <a:lnTo>
                    <a:pt x="3552267" y="5850"/>
                  </a:lnTo>
                </a:path>
                <a:path w="4379595" h="12064">
                  <a:moveTo>
                    <a:pt x="3914859" y="5850"/>
                  </a:moveTo>
                  <a:lnTo>
                    <a:pt x="3994176" y="5850"/>
                  </a:lnTo>
                </a:path>
                <a:path w="4379595" h="12064">
                  <a:moveTo>
                    <a:pt x="4356768" y="5850"/>
                  </a:moveTo>
                  <a:lnTo>
                    <a:pt x="4379430" y="5850"/>
                  </a:lnTo>
                </a:path>
              </a:pathLst>
            </a:custGeom>
            <a:ln w="1133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23"/>
            <p:cNvSpPr/>
            <p:nvPr/>
          </p:nvSpPr>
          <p:spPr>
            <a:xfrm>
              <a:off x="4909528" y="2724077"/>
              <a:ext cx="4872990" cy="1285875"/>
            </a:xfrm>
            <a:custGeom>
              <a:avLst/>
              <a:gdLst/>
              <a:ahLst/>
              <a:cxnLst/>
              <a:rect l="l" t="t" r="r" b="b"/>
              <a:pathLst>
                <a:path w="4872990" h="1285875">
                  <a:moveTo>
                    <a:pt x="0" y="0"/>
                  </a:moveTo>
                  <a:lnTo>
                    <a:pt x="441908" y="537731"/>
                  </a:lnTo>
                  <a:lnTo>
                    <a:pt x="883893" y="911805"/>
                  </a:lnTo>
                  <a:lnTo>
                    <a:pt x="1337133" y="771527"/>
                  </a:lnTo>
                  <a:lnTo>
                    <a:pt x="1779042" y="1215740"/>
                  </a:lnTo>
                  <a:lnTo>
                    <a:pt x="2220950" y="1168980"/>
                  </a:lnTo>
                  <a:lnTo>
                    <a:pt x="2662859" y="1250809"/>
                  </a:lnTo>
                  <a:lnTo>
                    <a:pt x="3104768" y="1168980"/>
                  </a:lnTo>
                  <a:lnTo>
                    <a:pt x="3546677" y="1250809"/>
                  </a:lnTo>
                  <a:lnTo>
                    <a:pt x="3988586" y="1192360"/>
                  </a:lnTo>
                  <a:lnTo>
                    <a:pt x="4430495" y="1285879"/>
                  </a:lnTo>
                  <a:lnTo>
                    <a:pt x="4872404" y="1285879"/>
                  </a:lnTo>
                </a:path>
              </a:pathLst>
            </a:custGeom>
            <a:ln w="34999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24"/>
            <p:cNvSpPr/>
            <p:nvPr/>
          </p:nvSpPr>
          <p:spPr>
            <a:xfrm>
              <a:off x="4891993" y="4012839"/>
              <a:ext cx="102870" cy="0"/>
            </a:xfrm>
            <a:custGeom>
              <a:avLst/>
              <a:gdLst/>
              <a:ahLst/>
              <a:cxnLst/>
              <a:rect l="l" t="t" r="r" b="b"/>
              <a:pathLst>
                <a:path w="102870">
                  <a:moveTo>
                    <a:pt x="0" y="0"/>
                  </a:moveTo>
                  <a:lnTo>
                    <a:pt x="102517" y="0"/>
                  </a:lnTo>
                </a:path>
              </a:pathLst>
            </a:custGeom>
            <a:ln w="4083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bject 25"/>
            <p:cNvSpPr/>
            <p:nvPr/>
          </p:nvSpPr>
          <p:spPr>
            <a:xfrm>
              <a:off x="5430754" y="3992421"/>
              <a:ext cx="3552825" cy="41275"/>
            </a:xfrm>
            <a:custGeom>
              <a:avLst/>
              <a:gdLst/>
              <a:ahLst/>
              <a:cxnLst/>
              <a:rect l="l" t="t" r="r" b="b"/>
              <a:pathLst>
                <a:path w="3552825" h="41275">
                  <a:moveTo>
                    <a:pt x="0" y="0"/>
                  </a:moveTo>
                  <a:lnTo>
                    <a:pt x="0" y="40836"/>
                  </a:lnTo>
                </a:path>
                <a:path w="3552825" h="41275">
                  <a:moveTo>
                    <a:pt x="436243" y="20418"/>
                  </a:moveTo>
                  <a:lnTo>
                    <a:pt x="447574" y="20418"/>
                  </a:lnTo>
                </a:path>
                <a:path w="3552825" h="41275">
                  <a:moveTo>
                    <a:pt x="878152" y="20418"/>
                  </a:moveTo>
                  <a:lnTo>
                    <a:pt x="889483" y="20418"/>
                  </a:lnTo>
                </a:path>
                <a:path w="3552825" h="41275">
                  <a:moveTo>
                    <a:pt x="1320061" y="20418"/>
                  </a:moveTo>
                  <a:lnTo>
                    <a:pt x="1331392" y="20418"/>
                  </a:lnTo>
                </a:path>
                <a:path w="3552825" h="41275">
                  <a:moveTo>
                    <a:pt x="1693984" y="20418"/>
                  </a:moveTo>
                  <a:lnTo>
                    <a:pt x="1784631" y="20418"/>
                  </a:lnTo>
                </a:path>
                <a:path w="3552825" h="41275">
                  <a:moveTo>
                    <a:pt x="2135892" y="20418"/>
                  </a:moveTo>
                  <a:lnTo>
                    <a:pt x="2226540" y="20418"/>
                  </a:lnTo>
                </a:path>
                <a:path w="3552825" h="41275">
                  <a:moveTo>
                    <a:pt x="2577801" y="20418"/>
                  </a:moveTo>
                  <a:lnTo>
                    <a:pt x="2668449" y="20418"/>
                  </a:lnTo>
                </a:path>
                <a:path w="3552825" h="41275">
                  <a:moveTo>
                    <a:pt x="3031041" y="20418"/>
                  </a:moveTo>
                  <a:lnTo>
                    <a:pt x="3110358" y="20418"/>
                  </a:lnTo>
                </a:path>
                <a:path w="3552825" h="41275">
                  <a:moveTo>
                    <a:pt x="3472950" y="20418"/>
                  </a:moveTo>
                  <a:lnTo>
                    <a:pt x="3552267" y="20418"/>
                  </a:lnTo>
                </a:path>
              </a:pathLst>
            </a:custGeom>
            <a:ln w="1133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bject 26"/>
            <p:cNvSpPr/>
            <p:nvPr/>
          </p:nvSpPr>
          <p:spPr>
            <a:xfrm>
              <a:off x="4694239" y="2630558"/>
              <a:ext cx="5314315" cy="0"/>
            </a:xfrm>
            <a:custGeom>
              <a:avLst/>
              <a:gdLst/>
              <a:ahLst/>
              <a:cxnLst/>
              <a:rect l="l" t="t" r="r" b="b"/>
              <a:pathLst>
                <a:path w="5314315">
                  <a:moveTo>
                    <a:pt x="0" y="0"/>
                  </a:moveTo>
                  <a:lnTo>
                    <a:pt x="5314312" y="0"/>
                  </a:lnTo>
                </a:path>
              </a:pathLst>
            </a:custGeom>
            <a:ln w="1170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" name="object 27"/>
          <p:cNvSpPr/>
          <p:nvPr/>
        </p:nvSpPr>
        <p:spPr>
          <a:xfrm>
            <a:off x="4994503" y="3898836"/>
            <a:ext cx="2130425" cy="222250"/>
          </a:xfrm>
          <a:custGeom>
            <a:avLst/>
            <a:gdLst/>
            <a:ahLst/>
            <a:cxnLst/>
            <a:rect l="l" t="t" r="r" b="b"/>
            <a:pathLst>
              <a:path w="2130425" h="222250">
                <a:moveTo>
                  <a:pt x="430580" y="0"/>
                </a:moveTo>
                <a:lnTo>
                  <a:pt x="0" y="0"/>
                </a:lnTo>
                <a:lnTo>
                  <a:pt x="0" y="222097"/>
                </a:lnTo>
                <a:lnTo>
                  <a:pt x="430580" y="222097"/>
                </a:lnTo>
                <a:lnTo>
                  <a:pt x="430580" y="0"/>
                </a:lnTo>
                <a:close/>
              </a:path>
              <a:path w="2130425" h="222250">
                <a:moveTo>
                  <a:pt x="872490" y="0"/>
                </a:moveTo>
                <a:lnTo>
                  <a:pt x="441909" y="0"/>
                </a:lnTo>
                <a:lnTo>
                  <a:pt x="441909" y="222097"/>
                </a:lnTo>
                <a:lnTo>
                  <a:pt x="872490" y="222097"/>
                </a:lnTo>
                <a:lnTo>
                  <a:pt x="872490" y="0"/>
                </a:lnTo>
                <a:close/>
              </a:path>
              <a:path w="2130425" h="222250">
                <a:moveTo>
                  <a:pt x="1314399" y="0"/>
                </a:moveTo>
                <a:lnTo>
                  <a:pt x="883818" y="0"/>
                </a:lnTo>
                <a:lnTo>
                  <a:pt x="883818" y="222097"/>
                </a:lnTo>
                <a:lnTo>
                  <a:pt x="1314399" y="222097"/>
                </a:lnTo>
                <a:lnTo>
                  <a:pt x="1314399" y="0"/>
                </a:lnTo>
                <a:close/>
              </a:path>
              <a:path w="2130425" h="222250">
                <a:moveTo>
                  <a:pt x="1756308" y="0"/>
                </a:moveTo>
                <a:lnTo>
                  <a:pt x="1325727" y="0"/>
                </a:lnTo>
                <a:lnTo>
                  <a:pt x="1325727" y="222097"/>
                </a:lnTo>
                <a:lnTo>
                  <a:pt x="1756308" y="222097"/>
                </a:lnTo>
                <a:lnTo>
                  <a:pt x="1756308" y="0"/>
                </a:lnTo>
                <a:close/>
              </a:path>
              <a:path w="2130425" h="222250">
                <a:moveTo>
                  <a:pt x="2130234" y="0"/>
                </a:moveTo>
                <a:lnTo>
                  <a:pt x="1767636" y="0"/>
                </a:lnTo>
                <a:lnTo>
                  <a:pt x="1767636" y="222097"/>
                </a:lnTo>
                <a:lnTo>
                  <a:pt x="2130234" y="222097"/>
                </a:lnTo>
                <a:lnTo>
                  <a:pt x="2130234" y="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object 28"/>
          <p:cNvSpPr/>
          <p:nvPr/>
        </p:nvSpPr>
        <p:spPr>
          <a:xfrm>
            <a:off x="4199445" y="4131068"/>
            <a:ext cx="5619750" cy="1155700"/>
          </a:xfrm>
          <a:custGeom>
            <a:avLst/>
            <a:gdLst/>
            <a:ahLst/>
            <a:cxnLst/>
            <a:rect l="l" t="t" r="r" b="b"/>
            <a:pathLst>
              <a:path w="5619750" h="1155700">
                <a:moveTo>
                  <a:pt x="115087" y="737171"/>
                </a:moveTo>
                <a:lnTo>
                  <a:pt x="114960" y="736269"/>
                </a:lnTo>
                <a:lnTo>
                  <a:pt x="114274" y="734453"/>
                </a:lnTo>
                <a:lnTo>
                  <a:pt x="113690" y="733564"/>
                </a:lnTo>
                <a:lnTo>
                  <a:pt x="111239" y="731050"/>
                </a:lnTo>
                <a:lnTo>
                  <a:pt x="53454" y="671410"/>
                </a:lnTo>
                <a:lnTo>
                  <a:pt x="53060" y="671182"/>
                </a:lnTo>
                <a:lnTo>
                  <a:pt x="52184" y="670979"/>
                </a:lnTo>
                <a:lnTo>
                  <a:pt x="51638" y="671042"/>
                </a:lnTo>
                <a:lnTo>
                  <a:pt x="41059" y="682447"/>
                </a:lnTo>
                <a:lnTo>
                  <a:pt x="41198" y="683387"/>
                </a:lnTo>
                <a:lnTo>
                  <a:pt x="74955" y="718477"/>
                </a:lnTo>
                <a:lnTo>
                  <a:pt x="87718" y="730999"/>
                </a:lnTo>
                <a:lnTo>
                  <a:pt x="25869" y="710641"/>
                </a:lnTo>
                <a:lnTo>
                  <a:pt x="23901" y="709942"/>
                </a:lnTo>
                <a:lnTo>
                  <a:pt x="22161" y="709447"/>
                </a:lnTo>
                <a:lnTo>
                  <a:pt x="19151" y="708850"/>
                </a:lnTo>
                <a:lnTo>
                  <a:pt x="17792" y="708812"/>
                </a:lnTo>
                <a:lnTo>
                  <a:pt x="15379" y="709180"/>
                </a:lnTo>
                <a:lnTo>
                  <a:pt x="0" y="727278"/>
                </a:lnTo>
                <a:lnTo>
                  <a:pt x="723" y="728992"/>
                </a:lnTo>
                <a:lnTo>
                  <a:pt x="61810" y="792010"/>
                </a:lnTo>
                <a:lnTo>
                  <a:pt x="62204" y="792238"/>
                </a:lnTo>
                <a:lnTo>
                  <a:pt x="63080" y="792441"/>
                </a:lnTo>
                <a:lnTo>
                  <a:pt x="63614" y="792365"/>
                </a:lnTo>
                <a:lnTo>
                  <a:pt x="74244" y="780923"/>
                </a:lnTo>
                <a:lnTo>
                  <a:pt x="74079" y="779995"/>
                </a:lnTo>
                <a:lnTo>
                  <a:pt x="36512" y="741045"/>
                </a:lnTo>
                <a:lnTo>
                  <a:pt x="23888" y="728853"/>
                </a:lnTo>
                <a:lnTo>
                  <a:pt x="88773" y="750366"/>
                </a:lnTo>
                <a:lnTo>
                  <a:pt x="91325" y="751230"/>
                </a:lnTo>
                <a:lnTo>
                  <a:pt x="93472" y="751878"/>
                </a:lnTo>
                <a:lnTo>
                  <a:pt x="96964" y="752678"/>
                </a:lnTo>
                <a:lnTo>
                  <a:pt x="98501" y="752817"/>
                </a:lnTo>
                <a:lnTo>
                  <a:pt x="101219" y="752627"/>
                </a:lnTo>
                <a:lnTo>
                  <a:pt x="114998" y="738949"/>
                </a:lnTo>
                <a:lnTo>
                  <a:pt x="115087" y="737171"/>
                </a:lnTo>
                <a:close/>
              </a:path>
              <a:path w="5619750" h="1155700">
                <a:moveTo>
                  <a:pt x="178828" y="664006"/>
                </a:moveTo>
                <a:lnTo>
                  <a:pt x="161912" y="624344"/>
                </a:lnTo>
                <a:lnTo>
                  <a:pt x="160972" y="623379"/>
                </a:lnTo>
                <a:lnTo>
                  <a:pt x="160972" y="662800"/>
                </a:lnTo>
                <a:lnTo>
                  <a:pt x="160858" y="666356"/>
                </a:lnTo>
                <a:lnTo>
                  <a:pt x="137147" y="688390"/>
                </a:lnTo>
                <a:lnTo>
                  <a:pt x="130517" y="686841"/>
                </a:lnTo>
                <a:lnTo>
                  <a:pt x="103085" y="660349"/>
                </a:lnTo>
                <a:lnTo>
                  <a:pt x="100215" y="649833"/>
                </a:lnTo>
                <a:lnTo>
                  <a:pt x="100342" y="646277"/>
                </a:lnTo>
                <a:lnTo>
                  <a:pt x="124053" y="624344"/>
                </a:lnTo>
                <a:lnTo>
                  <a:pt x="130695" y="625805"/>
                </a:lnTo>
                <a:lnTo>
                  <a:pt x="159486" y="655675"/>
                </a:lnTo>
                <a:lnTo>
                  <a:pt x="160972" y="662800"/>
                </a:lnTo>
                <a:lnTo>
                  <a:pt x="160972" y="623379"/>
                </a:lnTo>
                <a:lnTo>
                  <a:pt x="122707" y="605193"/>
                </a:lnTo>
                <a:lnTo>
                  <a:pt x="117475" y="606374"/>
                </a:lnTo>
                <a:lnTo>
                  <a:pt x="88150" y="631456"/>
                </a:lnTo>
                <a:lnTo>
                  <a:pt x="82410" y="648677"/>
                </a:lnTo>
                <a:lnTo>
                  <a:pt x="83019" y="660361"/>
                </a:lnTo>
                <a:lnTo>
                  <a:pt x="105651" y="694855"/>
                </a:lnTo>
                <a:lnTo>
                  <a:pt x="138315" y="707555"/>
                </a:lnTo>
                <a:lnTo>
                  <a:pt x="143522" y="706386"/>
                </a:lnTo>
                <a:lnTo>
                  <a:pt x="153847" y="701281"/>
                </a:lnTo>
                <a:lnTo>
                  <a:pt x="158978" y="697369"/>
                </a:lnTo>
                <a:lnTo>
                  <a:pt x="167665" y="688390"/>
                </a:lnTo>
                <a:lnTo>
                  <a:pt x="169291" y="686727"/>
                </a:lnTo>
                <a:lnTo>
                  <a:pt x="173062" y="681202"/>
                </a:lnTo>
                <a:lnTo>
                  <a:pt x="177812" y="669798"/>
                </a:lnTo>
                <a:lnTo>
                  <a:pt x="178828" y="664006"/>
                </a:lnTo>
                <a:close/>
              </a:path>
              <a:path w="5619750" h="1155700">
                <a:moveTo>
                  <a:pt x="262851" y="586930"/>
                </a:moveTo>
                <a:lnTo>
                  <a:pt x="262674" y="585660"/>
                </a:lnTo>
                <a:lnTo>
                  <a:pt x="262432" y="585660"/>
                </a:lnTo>
                <a:lnTo>
                  <a:pt x="262013" y="584390"/>
                </a:lnTo>
                <a:lnTo>
                  <a:pt x="260807" y="581850"/>
                </a:lnTo>
                <a:lnTo>
                  <a:pt x="222478" y="501840"/>
                </a:lnTo>
                <a:lnTo>
                  <a:pt x="221805" y="500570"/>
                </a:lnTo>
                <a:lnTo>
                  <a:pt x="220611" y="499300"/>
                </a:lnTo>
                <a:lnTo>
                  <a:pt x="217690" y="499300"/>
                </a:lnTo>
                <a:lnTo>
                  <a:pt x="215773" y="500570"/>
                </a:lnTo>
                <a:lnTo>
                  <a:pt x="214503" y="501840"/>
                </a:lnTo>
                <a:lnTo>
                  <a:pt x="211340" y="505650"/>
                </a:lnTo>
                <a:lnTo>
                  <a:pt x="210121" y="506920"/>
                </a:lnTo>
                <a:lnTo>
                  <a:pt x="208432" y="508190"/>
                </a:lnTo>
                <a:lnTo>
                  <a:pt x="207873" y="509460"/>
                </a:lnTo>
                <a:lnTo>
                  <a:pt x="207276" y="510730"/>
                </a:lnTo>
                <a:lnTo>
                  <a:pt x="207225" y="512000"/>
                </a:lnTo>
                <a:lnTo>
                  <a:pt x="207518" y="512000"/>
                </a:lnTo>
                <a:lnTo>
                  <a:pt x="207822" y="513270"/>
                </a:lnTo>
                <a:lnTo>
                  <a:pt x="208267" y="514540"/>
                </a:lnTo>
                <a:lnTo>
                  <a:pt x="243052" y="581850"/>
                </a:lnTo>
                <a:lnTo>
                  <a:pt x="175539" y="546290"/>
                </a:lnTo>
                <a:lnTo>
                  <a:pt x="174929" y="546290"/>
                </a:lnTo>
                <a:lnTo>
                  <a:pt x="173888" y="545020"/>
                </a:lnTo>
                <a:lnTo>
                  <a:pt x="173304" y="546290"/>
                </a:lnTo>
                <a:lnTo>
                  <a:pt x="171221" y="546290"/>
                </a:lnTo>
                <a:lnTo>
                  <a:pt x="169316" y="548830"/>
                </a:lnTo>
                <a:lnTo>
                  <a:pt x="168059" y="550100"/>
                </a:lnTo>
                <a:lnTo>
                  <a:pt x="164680" y="553910"/>
                </a:lnTo>
                <a:lnTo>
                  <a:pt x="163296" y="555180"/>
                </a:lnTo>
                <a:lnTo>
                  <a:pt x="161429" y="556450"/>
                </a:lnTo>
                <a:lnTo>
                  <a:pt x="160934" y="557720"/>
                </a:lnTo>
                <a:lnTo>
                  <a:pt x="160794" y="560260"/>
                </a:lnTo>
                <a:lnTo>
                  <a:pt x="161163" y="560260"/>
                </a:lnTo>
                <a:lnTo>
                  <a:pt x="162763" y="561530"/>
                </a:lnTo>
                <a:lnTo>
                  <a:pt x="163969" y="562800"/>
                </a:lnTo>
                <a:lnTo>
                  <a:pt x="243509" y="603440"/>
                </a:lnTo>
                <a:lnTo>
                  <a:pt x="248577" y="603440"/>
                </a:lnTo>
                <a:lnTo>
                  <a:pt x="249224" y="602170"/>
                </a:lnTo>
                <a:lnTo>
                  <a:pt x="250723" y="600900"/>
                </a:lnTo>
                <a:lnTo>
                  <a:pt x="251574" y="600900"/>
                </a:lnTo>
                <a:lnTo>
                  <a:pt x="254723" y="597090"/>
                </a:lnTo>
                <a:lnTo>
                  <a:pt x="257771" y="594550"/>
                </a:lnTo>
                <a:lnTo>
                  <a:pt x="259118" y="593280"/>
                </a:lnTo>
                <a:lnTo>
                  <a:pt x="261112" y="590740"/>
                </a:lnTo>
                <a:lnTo>
                  <a:pt x="261823" y="589470"/>
                </a:lnTo>
                <a:lnTo>
                  <a:pt x="262674" y="588200"/>
                </a:lnTo>
                <a:lnTo>
                  <a:pt x="262851" y="586930"/>
                </a:lnTo>
                <a:close/>
              </a:path>
              <a:path w="5619750" h="1155700">
                <a:moveTo>
                  <a:pt x="349504" y="496760"/>
                </a:moveTo>
                <a:lnTo>
                  <a:pt x="349097" y="496760"/>
                </a:lnTo>
                <a:lnTo>
                  <a:pt x="347484" y="495490"/>
                </a:lnTo>
                <a:lnTo>
                  <a:pt x="346265" y="494220"/>
                </a:lnTo>
                <a:lnTo>
                  <a:pt x="344627" y="494220"/>
                </a:lnTo>
                <a:lnTo>
                  <a:pt x="306552" y="475170"/>
                </a:lnTo>
                <a:lnTo>
                  <a:pt x="303428" y="473608"/>
                </a:lnTo>
                <a:lnTo>
                  <a:pt x="303428" y="494220"/>
                </a:lnTo>
                <a:lnTo>
                  <a:pt x="284772" y="513270"/>
                </a:lnTo>
                <a:lnTo>
                  <a:pt x="266115" y="475170"/>
                </a:lnTo>
                <a:lnTo>
                  <a:pt x="303428" y="494220"/>
                </a:lnTo>
                <a:lnTo>
                  <a:pt x="303428" y="473608"/>
                </a:lnTo>
                <a:lnTo>
                  <a:pt x="265950" y="454850"/>
                </a:lnTo>
                <a:lnTo>
                  <a:pt x="265099" y="453580"/>
                </a:lnTo>
                <a:lnTo>
                  <a:pt x="262280" y="453580"/>
                </a:lnTo>
                <a:lnTo>
                  <a:pt x="260578" y="454850"/>
                </a:lnTo>
                <a:lnTo>
                  <a:pt x="259537" y="456120"/>
                </a:lnTo>
                <a:lnTo>
                  <a:pt x="257060" y="457390"/>
                </a:lnTo>
                <a:lnTo>
                  <a:pt x="255447" y="459930"/>
                </a:lnTo>
                <a:lnTo>
                  <a:pt x="251714" y="463740"/>
                </a:lnTo>
                <a:lnTo>
                  <a:pt x="250355" y="465010"/>
                </a:lnTo>
                <a:lnTo>
                  <a:pt x="248348" y="467550"/>
                </a:lnTo>
                <a:lnTo>
                  <a:pt x="247650" y="468820"/>
                </a:lnTo>
                <a:lnTo>
                  <a:pt x="246837" y="470090"/>
                </a:lnTo>
                <a:lnTo>
                  <a:pt x="246672" y="470090"/>
                </a:lnTo>
                <a:lnTo>
                  <a:pt x="246837" y="471360"/>
                </a:lnTo>
                <a:lnTo>
                  <a:pt x="247065" y="472630"/>
                </a:lnTo>
                <a:lnTo>
                  <a:pt x="286308" y="556450"/>
                </a:lnTo>
                <a:lnTo>
                  <a:pt x="287007" y="557720"/>
                </a:lnTo>
                <a:lnTo>
                  <a:pt x="288226" y="558990"/>
                </a:lnTo>
                <a:lnTo>
                  <a:pt x="288899" y="558990"/>
                </a:lnTo>
                <a:lnTo>
                  <a:pt x="290360" y="560260"/>
                </a:lnTo>
                <a:lnTo>
                  <a:pt x="291211" y="558990"/>
                </a:lnTo>
                <a:lnTo>
                  <a:pt x="293192" y="557720"/>
                </a:lnTo>
                <a:lnTo>
                  <a:pt x="294449" y="556450"/>
                </a:lnTo>
                <a:lnTo>
                  <a:pt x="297459" y="553910"/>
                </a:lnTo>
                <a:lnTo>
                  <a:pt x="298615" y="552640"/>
                </a:lnTo>
                <a:lnTo>
                  <a:pt x="300266" y="550100"/>
                </a:lnTo>
                <a:lnTo>
                  <a:pt x="300850" y="548830"/>
                </a:lnTo>
                <a:lnTo>
                  <a:pt x="301447" y="547560"/>
                </a:lnTo>
                <a:lnTo>
                  <a:pt x="301129" y="545020"/>
                </a:lnTo>
                <a:lnTo>
                  <a:pt x="300786" y="545020"/>
                </a:lnTo>
                <a:lnTo>
                  <a:pt x="292100" y="527240"/>
                </a:lnTo>
                <a:lnTo>
                  <a:pt x="305689" y="513270"/>
                </a:lnTo>
                <a:lnTo>
                  <a:pt x="316814" y="501840"/>
                </a:lnTo>
                <a:lnTo>
                  <a:pt x="334467" y="510730"/>
                </a:lnTo>
                <a:lnTo>
                  <a:pt x="335038" y="510730"/>
                </a:lnTo>
                <a:lnTo>
                  <a:pt x="335559" y="512000"/>
                </a:lnTo>
                <a:lnTo>
                  <a:pt x="337070" y="512000"/>
                </a:lnTo>
                <a:lnTo>
                  <a:pt x="338404" y="510730"/>
                </a:lnTo>
                <a:lnTo>
                  <a:pt x="339229" y="509460"/>
                </a:lnTo>
                <a:lnTo>
                  <a:pt x="341274" y="508190"/>
                </a:lnTo>
                <a:lnTo>
                  <a:pt x="342646" y="506920"/>
                </a:lnTo>
                <a:lnTo>
                  <a:pt x="346036" y="503110"/>
                </a:lnTo>
                <a:lnTo>
                  <a:pt x="347306" y="501840"/>
                </a:lnTo>
                <a:lnTo>
                  <a:pt x="349021" y="499300"/>
                </a:lnTo>
                <a:lnTo>
                  <a:pt x="349478" y="499300"/>
                </a:lnTo>
                <a:lnTo>
                  <a:pt x="349504" y="496760"/>
                </a:lnTo>
                <a:close/>
              </a:path>
              <a:path w="5619750" h="1155700">
                <a:moveTo>
                  <a:pt x="399669" y="439610"/>
                </a:moveTo>
                <a:lnTo>
                  <a:pt x="399567" y="437070"/>
                </a:lnTo>
                <a:lnTo>
                  <a:pt x="399288" y="435800"/>
                </a:lnTo>
                <a:lnTo>
                  <a:pt x="399059" y="435800"/>
                </a:lnTo>
                <a:lnTo>
                  <a:pt x="398411" y="434530"/>
                </a:lnTo>
                <a:lnTo>
                  <a:pt x="397979" y="434530"/>
                </a:lnTo>
                <a:lnTo>
                  <a:pt x="396900" y="433260"/>
                </a:lnTo>
                <a:lnTo>
                  <a:pt x="396201" y="431990"/>
                </a:lnTo>
                <a:lnTo>
                  <a:pt x="395351" y="430720"/>
                </a:lnTo>
                <a:lnTo>
                  <a:pt x="394131" y="429450"/>
                </a:lnTo>
                <a:lnTo>
                  <a:pt x="393128" y="429450"/>
                </a:lnTo>
                <a:lnTo>
                  <a:pt x="391528" y="428180"/>
                </a:lnTo>
                <a:lnTo>
                  <a:pt x="390855" y="426910"/>
                </a:lnTo>
                <a:lnTo>
                  <a:pt x="388315" y="426910"/>
                </a:lnTo>
                <a:lnTo>
                  <a:pt x="387540" y="428180"/>
                </a:lnTo>
                <a:lnTo>
                  <a:pt x="387184" y="428180"/>
                </a:lnTo>
                <a:lnTo>
                  <a:pt x="386689" y="430720"/>
                </a:lnTo>
                <a:lnTo>
                  <a:pt x="386283" y="433260"/>
                </a:lnTo>
                <a:lnTo>
                  <a:pt x="385165" y="437070"/>
                </a:lnTo>
                <a:lnTo>
                  <a:pt x="366433" y="456120"/>
                </a:lnTo>
                <a:lnTo>
                  <a:pt x="363283" y="456120"/>
                </a:lnTo>
                <a:lnTo>
                  <a:pt x="327875" y="428180"/>
                </a:lnTo>
                <a:lnTo>
                  <a:pt x="325488" y="418020"/>
                </a:lnTo>
                <a:lnTo>
                  <a:pt x="325716" y="414210"/>
                </a:lnTo>
                <a:lnTo>
                  <a:pt x="327672" y="407860"/>
                </a:lnTo>
                <a:lnTo>
                  <a:pt x="329476" y="405320"/>
                </a:lnTo>
                <a:lnTo>
                  <a:pt x="334467" y="400240"/>
                </a:lnTo>
                <a:lnTo>
                  <a:pt x="336804" y="397700"/>
                </a:lnTo>
                <a:lnTo>
                  <a:pt x="341414" y="395160"/>
                </a:lnTo>
                <a:lnTo>
                  <a:pt x="343535" y="395160"/>
                </a:lnTo>
                <a:lnTo>
                  <a:pt x="347484" y="393890"/>
                </a:lnTo>
                <a:lnTo>
                  <a:pt x="349148" y="393890"/>
                </a:lnTo>
                <a:lnTo>
                  <a:pt x="351891" y="392620"/>
                </a:lnTo>
                <a:lnTo>
                  <a:pt x="352831" y="392620"/>
                </a:lnTo>
                <a:lnTo>
                  <a:pt x="353644" y="391350"/>
                </a:lnTo>
                <a:lnTo>
                  <a:pt x="353809" y="391350"/>
                </a:lnTo>
                <a:lnTo>
                  <a:pt x="353771" y="390080"/>
                </a:lnTo>
                <a:lnTo>
                  <a:pt x="353225" y="388810"/>
                </a:lnTo>
                <a:lnTo>
                  <a:pt x="352767" y="387540"/>
                </a:lnTo>
                <a:lnTo>
                  <a:pt x="351472" y="386270"/>
                </a:lnTo>
                <a:lnTo>
                  <a:pt x="350647" y="385000"/>
                </a:lnTo>
                <a:lnTo>
                  <a:pt x="348678" y="383730"/>
                </a:lnTo>
                <a:lnTo>
                  <a:pt x="347865" y="382460"/>
                </a:lnTo>
                <a:lnTo>
                  <a:pt x="346468" y="381190"/>
                </a:lnTo>
                <a:lnTo>
                  <a:pt x="345833" y="381190"/>
                </a:lnTo>
                <a:lnTo>
                  <a:pt x="344678" y="379920"/>
                </a:lnTo>
                <a:lnTo>
                  <a:pt x="339331" y="379920"/>
                </a:lnTo>
                <a:lnTo>
                  <a:pt x="335724" y="381190"/>
                </a:lnTo>
                <a:lnTo>
                  <a:pt x="333870" y="381190"/>
                </a:lnTo>
                <a:lnTo>
                  <a:pt x="328041" y="385000"/>
                </a:lnTo>
                <a:lnTo>
                  <a:pt x="324040" y="387540"/>
                </a:lnTo>
                <a:lnTo>
                  <a:pt x="322122" y="388810"/>
                </a:lnTo>
                <a:lnTo>
                  <a:pt x="315772" y="396430"/>
                </a:lnTo>
                <a:lnTo>
                  <a:pt x="312420" y="400240"/>
                </a:lnTo>
                <a:lnTo>
                  <a:pt x="307975" y="411670"/>
                </a:lnTo>
                <a:lnTo>
                  <a:pt x="306997" y="416750"/>
                </a:lnTo>
                <a:lnTo>
                  <a:pt x="307543" y="429450"/>
                </a:lnTo>
                <a:lnTo>
                  <a:pt x="309092" y="434530"/>
                </a:lnTo>
                <a:lnTo>
                  <a:pt x="335597" y="468820"/>
                </a:lnTo>
                <a:lnTo>
                  <a:pt x="351980" y="476440"/>
                </a:lnTo>
                <a:lnTo>
                  <a:pt x="362597" y="476440"/>
                </a:lnTo>
                <a:lnTo>
                  <a:pt x="394550" y="452310"/>
                </a:lnTo>
                <a:lnTo>
                  <a:pt x="395846" y="451040"/>
                </a:lnTo>
                <a:lnTo>
                  <a:pt x="397814" y="445960"/>
                </a:lnTo>
                <a:lnTo>
                  <a:pt x="398538" y="444690"/>
                </a:lnTo>
                <a:lnTo>
                  <a:pt x="399440" y="440880"/>
                </a:lnTo>
                <a:lnTo>
                  <a:pt x="399669" y="439610"/>
                </a:lnTo>
                <a:close/>
              </a:path>
              <a:path w="5619750" h="1155700">
                <a:moveTo>
                  <a:pt x="457073" y="372300"/>
                </a:moveTo>
                <a:lnTo>
                  <a:pt x="456145" y="367220"/>
                </a:lnTo>
                <a:lnTo>
                  <a:pt x="452132" y="358330"/>
                </a:lnTo>
                <a:lnTo>
                  <a:pt x="445084" y="349440"/>
                </a:lnTo>
                <a:lnTo>
                  <a:pt x="405269" y="308800"/>
                </a:lnTo>
                <a:lnTo>
                  <a:pt x="401993" y="308800"/>
                </a:lnTo>
                <a:lnTo>
                  <a:pt x="401180" y="310070"/>
                </a:lnTo>
                <a:lnTo>
                  <a:pt x="399326" y="311340"/>
                </a:lnTo>
                <a:lnTo>
                  <a:pt x="398195" y="312610"/>
                </a:lnTo>
                <a:lnTo>
                  <a:pt x="395630" y="315150"/>
                </a:lnTo>
                <a:lnTo>
                  <a:pt x="394601" y="316420"/>
                </a:lnTo>
                <a:lnTo>
                  <a:pt x="393077" y="317690"/>
                </a:lnTo>
                <a:lnTo>
                  <a:pt x="392518" y="318960"/>
                </a:lnTo>
                <a:lnTo>
                  <a:pt x="391858" y="320230"/>
                </a:lnTo>
                <a:lnTo>
                  <a:pt x="391718" y="321500"/>
                </a:lnTo>
                <a:lnTo>
                  <a:pt x="391858" y="321500"/>
                </a:lnTo>
                <a:lnTo>
                  <a:pt x="392049" y="322770"/>
                </a:lnTo>
                <a:lnTo>
                  <a:pt x="434314" y="365950"/>
                </a:lnTo>
                <a:lnTo>
                  <a:pt x="439229" y="381190"/>
                </a:lnTo>
                <a:lnTo>
                  <a:pt x="438785" y="383730"/>
                </a:lnTo>
                <a:lnTo>
                  <a:pt x="424218" y="398970"/>
                </a:lnTo>
                <a:lnTo>
                  <a:pt x="416915" y="398970"/>
                </a:lnTo>
                <a:lnTo>
                  <a:pt x="414413" y="397700"/>
                </a:lnTo>
                <a:lnTo>
                  <a:pt x="406704" y="393890"/>
                </a:lnTo>
                <a:lnTo>
                  <a:pt x="364883" y="350710"/>
                </a:lnTo>
                <a:lnTo>
                  <a:pt x="361556" y="350710"/>
                </a:lnTo>
                <a:lnTo>
                  <a:pt x="360730" y="351980"/>
                </a:lnTo>
                <a:lnTo>
                  <a:pt x="358851" y="353250"/>
                </a:lnTo>
                <a:lnTo>
                  <a:pt x="357733" y="354520"/>
                </a:lnTo>
                <a:lnTo>
                  <a:pt x="355117" y="357060"/>
                </a:lnTo>
                <a:lnTo>
                  <a:pt x="354076" y="358330"/>
                </a:lnTo>
                <a:lnTo>
                  <a:pt x="352590" y="359600"/>
                </a:lnTo>
                <a:lnTo>
                  <a:pt x="352031" y="360870"/>
                </a:lnTo>
                <a:lnTo>
                  <a:pt x="351320" y="362140"/>
                </a:lnTo>
                <a:lnTo>
                  <a:pt x="351180" y="363410"/>
                </a:lnTo>
                <a:lnTo>
                  <a:pt x="351320" y="363410"/>
                </a:lnTo>
                <a:lnTo>
                  <a:pt x="351523" y="364680"/>
                </a:lnTo>
                <a:lnTo>
                  <a:pt x="396087" y="410400"/>
                </a:lnTo>
                <a:lnTo>
                  <a:pt x="400367" y="412940"/>
                </a:lnTo>
                <a:lnTo>
                  <a:pt x="409028" y="416750"/>
                </a:lnTo>
                <a:lnTo>
                  <a:pt x="413397" y="418020"/>
                </a:lnTo>
                <a:lnTo>
                  <a:pt x="422148" y="418020"/>
                </a:lnTo>
                <a:lnTo>
                  <a:pt x="455714" y="386270"/>
                </a:lnTo>
                <a:lnTo>
                  <a:pt x="456882" y="381190"/>
                </a:lnTo>
                <a:lnTo>
                  <a:pt x="457073" y="372300"/>
                </a:lnTo>
                <a:close/>
              </a:path>
              <a:path w="5619750" h="1155700">
                <a:moveTo>
                  <a:pt x="539750" y="299910"/>
                </a:moveTo>
                <a:lnTo>
                  <a:pt x="539597" y="298640"/>
                </a:lnTo>
                <a:lnTo>
                  <a:pt x="538937" y="297370"/>
                </a:lnTo>
                <a:lnTo>
                  <a:pt x="538378" y="296100"/>
                </a:lnTo>
                <a:lnTo>
                  <a:pt x="537591" y="294830"/>
                </a:lnTo>
                <a:lnTo>
                  <a:pt x="536346" y="293560"/>
                </a:lnTo>
                <a:lnTo>
                  <a:pt x="478091" y="233870"/>
                </a:lnTo>
                <a:lnTo>
                  <a:pt x="475043" y="233870"/>
                </a:lnTo>
                <a:lnTo>
                  <a:pt x="474281" y="235140"/>
                </a:lnTo>
                <a:lnTo>
                  <a:pt x="472567" y="236410"/>
                </a:lnTo>
                <a:lnTo>
                  <a:pt x="471551" y="236410"/>
                </a:lnTo>
                <a:lnTo>
                  <a:pt x="469176" y="238950"/>
                </a:lnTo>
                <a:lnTo>
                  <a:pt x="468223" y="240220"/>
                </a:lnTo>
                <a:lnTo>
                  <a:pt x="466839" y="242760"/>
                </a:lnTo>
                <a:lnTo>
                  <a:pt x="466356" y="242760"/>
                </a:lnTo>
                <a:lnTo>
                  <a:pt x="465810" y="244030"/>
                </a:lnTo>
                <a:lnTo>
                  <a:pt x="465709" y="245300"/>
                </a:lnTo>
                <a:lnTo>
                  <a:pt x="465836" y="246570"/>
                </a:lnTo>
                <a:lnTo>
                  <a:pt x="466051" y="246570"/>
                </a:lnTo>
                <a:lnTo>
                  <a:pt x="502081" y="283400"/>
                </a:lnTo>
                <a:lnTo>
                  <a:pt x="507326" y="288480"/>
                </a:lnTo>
                <a:lnTo>
                  <a:pt x="509879" y="291020"/>
                </a:lnTo>
                <a:lnTo>
                  <a:pt x="512356" y="293560"/>
                </a:lnTo>
                <a:lnTo>
                  <a:pt x="504367" y="291020"/>
                </a:lnTo>
                <a:lnTo>
                  <a:pt x="496036" y="287210"/>
                </a:lnTo>
                <a:lnTo>
                  <a:pt x="487387" y="284670"/>
                </a:lnTo>
                <a:lnTo>
                  <a:pt x="450519" y="273240"/>
                </a:lnTo>
                <a:lnTo>
                  <a:pt x="448551" y="271970"/>
                </a:lnTo>
                <a:lnTo>
                  <a:pt x="438873" y="271970"/>
                </a:lnTo>
                <a:lnTo>
                  <a:pt x="436664" y="273240"/>
                </a:lnTo>
                <a:lnTo>
                  <a:pt x="435470" y="274510"/>
                </a:lnTo>
                <a:lnTo>
                  <a:pt x="425665" y="284670"/>
                </a:lnTo>
                <a:lnTo>
                  <a:pt x="424916" y="285940"/>
                </a:lnTo>
                <a:lnTo>
                  <a:pt x="424637" y="289750"/>
                </a:lnTo>
                <a:lnTo>
                  <a:pt x="425386" y="291020"/>
                </a:lnTo>
                <a:lnTo>
                  <a:pt x="486460" y="354520"/>
                </a:lnTo>
                <a:lnTo>
                  <a:pt x="490270" y="354520"/>
                </a:lnTo>
                <a:lnTo>
                  <a:pt x="492036" y="351980"/>
                </a:lnTo>
                <a:lnTo>
                  <a:pt x="493064" y="351980"/>
                </a:lnTo>
                <a:lnTo>
                  <a:pt x="495477" y="349440"/>
                </a:lnTo>
                <a:lnTo>
                  <a:pt x="496417" y="348170"/>
                </a:lnTo>
                <a:lnTo>
                  <a:pt x="497776" y="345630"/>
                </a:lnTo>
                <a:lnTo>
                  <a:pt x="498259" y="345630"/>
                </a:lnTo>
                <a:lnTo>
                  <a:pt x="498792" y="344360"/>
                </a:lnTo>
                <a:lnTo>
                  <a:pt x="498894" y="343090"/>
                </a:lnTo>
                <a:lnTo>
                  <a:pt x="498716" y="343090"/>
                </a:lnTo>
                <a:lnTo>
                  <a:pt x="498500" y="341820"/>
                </a:lnTo>
                <a:lnTo>
                  <a:pt x="463740" y="306260"/>
                </a:lnTo>
                <a:lnTo>
                  <a:pt x="458635" y="301180"/>
                </a:lnTo>
                <a:lnTo>
                  <a:pt x="453644" y="296100"/>
                </a:lnTo>
                <a:lnTo>
                  <a:pt x="451104" y="293560"/>
                </a:lnTo>
                <a:lnTo>
                  <a:pt x="448525" y="291020"/>
                </a:lnTo>
                <a:lnTo>
                  <a:pt x="451408" y="292290"/>
                </a:lnTo>
                <a:lnTo>
                  <a:pt x="454355" y="293560"/>
                </a:lnTo>
                <a:lnTo>
                  <a:pt x="460565" y="296100"/>
                </a:lnTo>
                <a:lnTo>
                  <a:pt x="463499" y="297370"/>
                </a:lnTo>
                <a:lnTo>
                  <a:pt x="466280" y="298640"/>
                </a:lnTo>
                <a:lnTo>
                  <a:pt x="513435" y="312610"/>
                </a:lnTo>
                <a:lnTo>
                  <a:pt x="515962" y="313880"/>
                </a:lnTo>
                <a:lnTo>
                  <a:pt x="518109" y="313880"/>
                </a:lnTo>
                <a:lnTo>
                  <a:pt x="521601" y="315150"/>
                </a:lnTo>
                <a:lnTo>
                  <a:pt x="527100" y="315150"/>
                </a:lnTo>
                <a:lnTo>
                  <a:pt x="529310" y="313880"/>
                </a:lnTo>
                <a:lnTo>
                  <a:pt x="530440" y="312610"/>
                </a:lnTo>
                <a:lnTo>
                  <a:pt x="537984" y="304990"/>
                </a:lnTo>
                <a:lnTo>
                  <a:pt x="538530" y="303720"/>
                </a:lnTo>
                <a:lnTo>
                  <a:pt x="539407" y="302450"/>
                </a:lnTo>
                <a:lnTo>
                  <a:pt x="539648" y="301180"/>
                </a:lnTo>
                <a:lnTo>
                  <a:pt x="539750" y="299910"/>
                </a:lnTo>
                <a:close/>
              </a:path>
              <a:path w="5619750" h="1155700">
                <a:moveTo>
                  <a:pt x="590321" y="706678"/>
                </a:moveTo>
                <a:lnTo>
                  <a:pt x="590207" y="705408"/>
                </a:lnTo>
                <a:lnTo>
                  <a:pt x="590016" y="705408"/>
                </a:lnTo>
                <a:lnTo>
                  <a:pt x="589686" y="704138"/>
                </a:lnTo>
                <a:lnTo>
                  <a:pt x="577430" y="691438"/>
                </a:lnTo>
                <a:lnTo>
                  <a:pt x="527177" y="639368"/>
                </a:lnTo>
                <a:lnTo>
                  <a:pt x="525195" y="639368"/>
                </a:lnTo>
                <a:lnTo>
                  <a:pt x="523836" y="640638"/>
                </a:lnTo>
                <a:lnTo>
                  <a:pt x="523036" y="640638"/>
                </a:lnTo>
                <a:lnTo>
                  <a:pt x="521131" y="643178"/>
                </a:lnTo>
                <a:lnTo>
                  <a:pt x="520014" y="643178"/>
                </a:lnTo>
                <a:lnTo>
                  <a:pt x="517398" y="646988"/>
                </a:lnTo>
                <a:lnTo>
                  <a:pt x="516356" y="646988"/>
                </a:lnTo>
                <a:lnTo>
                  <a:pt x="514832" y="649528"/>
                </a:lnTo>
                <a:lnTo>
                  <a:pt x="514286" y="650798"/>
                </a:lnTo>
                <a:lnTo>
                  <a:pt x="513638" y="652068"/>
                </a:lnTo>
                <a:lnTo>
                  <a:pt x="513613" y="653338"/>
                </a:lnTo>
                <a:lnTo>
                  <a:pt x="513803" y="653338"/>
                </a:lnTo>
                <a:lnTo>
                  <a:pt x="538314" y="678738"/>
                </a:lnTo>
                <a:lnTo>
                  <a:pt x="513689" y="704138"/>
                </a:lnTo>
                <a:lnTo>
                  <a:pt x="489191" y="678738"/>
                </a:lnTo>
                <a:lnTo>
                  <a:pt x="487260" y="678738"/>
                </a:lnTo>
                <a:lnTo>
                  <a:pt x="485902" y="680008"/>
                </a:lnTo>
                <a:lnTo>
                  <a:pt x="485089" y="680008"/>
                </a:lnTo>
                <a:lnTo>
                  <a:pt x="483196" y="681278"/>
                </a:lnTo>
                <a:lnTo>
                  <a:pt x="482053" y="682548"/>
                </a:lnTo>
                <a:lnTo>
                  <a:pt x="479450" y="685088"/>
                </a:lnTo>
                <a:lnTo>
                  <a:pt x="478421" y="686358"/>
                </a:lnTo>
                <a:lnTo>
                  <a:pt x="476897" y="688898"/>
                </a:lnTo>
                <a:lnTo>
                  <a:pt x="476338" y="690168"/>
                </a:lnTo>
                <a:lnTo>
                  <a:pt x="475665" y="691438"/>
                </a:lnTo>
                <a:lnTo>
                  <a:pt x="475627" y="692708"/>
                </a:lnTo>
                <a:lnTo>
                  <a:pt x="475805" y="692708"/>
                </a:lnTo>
                <a:lnTo>
                  <a:pt x="538645" y="757478"/>
                </a:lnTo>
                <a:lnTo>
                  <a:pt x="541985" y="757478"/>
                </a:lnTo>
                <a:lnTo>
                  <a:pt x="542810" y="756208"/>
                </a:lnTo>
                <a:lnTo>
                  <a:pt x="544728" y="754938"/>
                </a:lnTo>
                <a:lnTo>
                  <a:pt x="545871" y="753668"/>
                </a:lnTo>
                <a:lnTo>
                  <a:pt x="548487" y="751128"/>
                </a:lnTo>
                <a:lnTo>
                  <a:pt x="549503" y="749858"/>
                </a:lnTo>
                <a:lnTo>
                  <a:pt x="551002" y="748588"/>
                </a:lnTo>
                <a:lnTo>
                  <a:pt x="551548" y="747318"/>
                </a:lnTo>
                <a:lnTo>
                  <a:pt x="552234" y="746048"/>
                </a:lnTo>
                <a:lnTo>
                  <a:pt x="552361" y="744778"/>
                </a:lnTo>
                <a:lnTo>
                  <a:pt x="552234" y="744778"/>
                </a:lnTo>
                <a:lnTo>
                  <a:pt x="552018" y="743508"/>
                </a:lnTo>
                <a:lnTo>
                  <a:pt x="525081" y="716838"/>
                </a:lnTo>
                <a:lnTo>
                  <a:pt x="537387" y="704138"/>
                </a:lnTo>
                <a:lnTo>
                  <a:pt x="549706" y="691438"/>
                </a:lnTo>
                <a:lnTo>
                  <a:pt x="576643" y="718108"/>
                </a:lnTo>
                <a:lnTo>
                  <a:pt x="577049" y="719378"/>
                </a:lnTo>
                <a:lnTo>
                  <a:pt x="578612" y="719378"/>
                </a:lnTo>
                <a:lnTo>
                  <a:pt x="579932" y="718108"/>
                </a:lnTo>
                <a:lnTo>
                  <a:pt x="580758" y="718108"/>
                </a:lnTo>
                <a:lnTo>
                  <a:pt x="582688" y="715568"/>
                </a:lnTo>
                <a:lnTo>
                  <a:pt x="583819" y="714298"/>
                </a:lnTo>
                <a:lnTo>
                  <a:pt x="586435" y="711758"/>
                </a:lnTo>
                <a:lnTo>
                  <a:pt x="587463" y="710488"/>
                </a:lnTo>
                <a:lnTo>
                  <a:pt x="588937" y="709218"/>
                </a:lnTo>
                <a:lnTo>
                  <a:pt x="589483" y="707948"/>
                </a:lnTo>
                <a:lnTo>
                  <a:pt x="590169" y="706678"/>
                </a:lnTo>
                <a:lnTo>
                  <a:pt x="590321" y="706678"/>
                </a:lnTo>
                <a:close/>
              </a:path>
              <a:path w="5619750" h="1155700">
                <a:moveTo>
                  <a:pt x="605891" y="232600"/>
                </a:moveTo>
                <a:lnTo>
                  <a:pt x="605497" y="232600"/>
                </a:lnTo>
                <a:lnTo>
                  <a:pt x="603872" y="231330"/>
                </a:lnTo>
                <a:lnTo>
                  <a:pt x="602640" y="230060"/>
                </a:lnTo>
                <a:lnTo>
                  <a:pt x="601027" y="228790"/>
                </a:lnTo>
                <a:lnTo>
                  <a:pt x="565492" y="211010"/>
                </a:lnTo>
                <a:lnTo>
                  <a:pt x="559828" y="208178"/>
                </a:lnTo>
                <a:lnTo>
                  <a:pt x="559828" y="230060"/>
                </a:lnTo>
                <a:lnTo>
                  <a:pt x="541172" y="249110"/>
                </a:lnTo>
                <a:lnTo>
                  <a:pt x="522490" y="211010"/>
                </a:lnTo>
                <a:lnTo>
                  <a:pt x="559828" y="230060"/>
                </a:lnTo>
                <a:lnTo>
                  <a:pt x="559828" y="208178"/>
                </a:lnTo>
                <a:lnTo>
                  <a:pt x="522338" y="189420"/>
                </a:lnTo>
                <a:lnTo>
                  <a:pt x="518668" y="189420"/>
                </a:lnTo>
                <a:lnTo>
                  <a:pt x="516966" y="190690"/>
                </a:lnTo>
                <a:lnTo>
                  <a:pt x="515924" y="190690"/>
                </a:lnTo>
                <a:lnTo>
                  <a:pt x="513448" y="193230"/>
                </a:lnTo>
                <a:lnTo>
                  <a:pt x="511835" y="194500"/>
                </a:lnTo>
                <a:lnTo>
                  <a:pt x="508101" y="199580"/>
                </a:lnTo>
                <a:lnTo>
                  <a:pt x="506742" y="200850"/>
                </a:lnTo>
                <a:lnTo>
                  <a:pt x="504748" y="202120"/>
                </a:lnTo>
                <a:lnTo>
                  <a:pt x="504037" y="203390"/>
                </a:lnTo>
                <a:lnTo>
                  <a:pt x="503212" y="204660"/>
                </a:lnTo>
                <a:lnTo>
                  <a:pt x="503072" y="205930"/>
                </a:lnTo>
                <a:lnTo>
                  <a:pt x="503237" y="207200"/>
                </a:lnTo>
                <a:lnTo>
                  <a:pt x="503453" y="208470"/>
                </a:lnTo>
                <a:lnTo>
                  <a:pt x="541921" y="289750"/>
                </a:lnTo>
                <a:lnTo>
                  <a:pt x="542709" y="291020"/>
                </a:lnTo>
                <a:lnTo>
                  <a:pt x="543407" y="292290"/>
                </a:lnTo>
                <a:lnTo>
                  <a:pt x="544614" y="294830"/>
                </a:lnTo>
                <a:lnTo>
                  <a:pt x="547611" y="294830"/>
                </a:lnTo>
                <a:lnTo>
                  <a:pt x="549567" y="293560"/>
                </a:lnTo>
                <a:lnTo>
                  <a:pt x="550837" y="292290"/>
                </a:lnTo>
                <a:lnTo>
                  <a:pt x="553859" y="288480"/>
                </a:lnTo>
                <a:lnTo>
                  <a:pt x="555002" y="287210"/>
                </a:lnTo>
                <a:lnTo>
                  <a:pt x="556666" y="285940"/>
                </a:lnTo>
                <a:lnTo>
                  <a:pt x="557225" y="284670"/>
                </a:lnTo>
                <a:lnTo>
                  <a:pt x="557847" y="283400"/>
                </a:lnTo>
                <a:lnTo>
                  <a:pt x="557936" y="282130"/>
                </a:lnTo>
                <a:lnTo>
                  <a:pt x="557745" y="282130"/>
                </a:lnTo>
                <a:lnTo>
                  <a:pt x="557517" y="280860"/>
                </a:lnTo>
                <a:lnTo>
                  <a:pt x="557187" y="280860"/>
                </a:lnTo>
                <a:lnTo>
                  <a:pt x="548487" y="263080"/>
                </a:lnTo>
                <a:lnTo>
                  <a:pt x="562076" y="249110"/>
                </a:lnTo>
                <a:lnTo>
                  <a:pt x="573201" y="237680"/>
                </a:lnTo>
                <a:lnTo>
                  <a:pt x="590854" y="246570"/>
                </a:lnTo>
                <a:lnTo>
                  <a:pt x="594791" y="246570"/>
                </a:lnTo>
                <a:lnTo>
                  <a:pt x="595630" y="245300"/>
                </a:lnTo>
                <a:lnTo>
                  <a:pt x="597674" y="244030"/>
                </a:lnTo>
                <a:lnTo>
                  <a:pt x="602437" y="238950"/>
                </a:lnTo>
                <a:lnTo>
                  <a:pt x="603707" y="237680"/>
                </a:lnTo>
                <a:lnTo>
                  <a:pt x="605421" y="235140"/>
                </a:lnTo>
                <a:lnTo>
                  <a:pt x="605866" y="233870"/>
                </a:lnTo>
                <a:lnTo>
                  <a:pt x="605891" y="232600"/>
                </a:lnTo>
                <a:close/>
              </a:path>
              <a:path w="5619750" h="1155700">
                <a:moveTo>
                  <a:pt x="616356" y="678738"/>
                </a:moveTo>
                <a:lnTo>
                  <a:pt x="616165" y="677468"/>
                </a:lnTo>
                <a:lnTo>
                  <a:pt x="615835" y="677468"/>
                </a:lnTo>
                <a:lnTo>
                  <a:pt x="553351" y="612698"/>
                </a:lnTo>
                <a:lnTo>
                  <a:pt x="551370" y="612698"/>
                </a:lnTo>
                <a:lnTo>
                  <a:pt x="550011" y="613968"/>
                </a:lnTo>
                <a:lnTo>
                  <a:pt x="549186" y="613968"/>
                </a:lnTo>
                <a:lnTo>
                  <a:pt x="547293" y="615238"/>
                </a:lnTo>
                <a:lnTo>
                  <a:pt x="546150" y="616508"/>
                </a:lnTo>
                <a:lnTo>
                  <a:pt x="543547" y="619048"/>
                </a:lnTo>
                <a:lnTo>
                  <a:pt x="542531" y="620318"/>
                </a:lnTo>
                <a:lnTo>
                  <a:pt x="541032" y="622858"/>
                </a:lnTo>
                <a:lnTo>
                  <a:pt x="540486" y="622858"/>
                </a:lnTo>
                <a:lnTo>
                  <a:pt x="539775" y="625398"/>
                </a:lnTo>
                <a:lnTo>
                  <a:pt x="539724" y="626668"/>
                </a:lnTo>
                <a:lnTo>
                  <a:pt x="539915" y="626668"/>
                </a:lnTo>
                <a:lnTo>
                  <a:pt x="602754" y="691438"/>
                </a:lnTo>
                <a:lnTo>
                  <a:pt x="606082" y="691438"/>
                </a:lnTo>
                <a:lnTo>
                  <a:pt x="606907" y="690168"/>
                </a:lnTo>
                <a:lnTo>
                  <a:pt x="608838" y="688898"/>
                </a:lnTo>
                <a:lnTo>
                  <a:pt x="609968" y="687628"/>
                </a:lnTo>
                <a:lnTo>
                  <a:pt x="612584" y="685088"/>
                </a:lnTo>
                <a:lnTo>
                  <a:pt x="613613" y="683818"/>
                </a:lnTo>
                <a:lnTo>
                  <a:pt x="615111" y="682548"/>
                </a:lnTo>
                <a:lnTo>
                  <a:pt x="615645" y="681278"/>
                </a:lnTo>
                <a:lnTo>
                  <a:pt x="616318" y="680008"/>
                </a:lnTo>
                <a:lnTo>
                  <a:pt x="616356" y="678738"/>
                </a:lnTo>
                <a:close/>
              </a:path>
              <a:path w="5619750" h="1155700">
                <a:moveTo>
                  <a:pt x="648360" y="645718"/>
                </a:moveTo>
                <a:lnTo>
                  <a:pt x="648169" y="644448"/>
                </a:lnTo>
                <a:lnTo>
                  <a:pt x="626833" y="622858"/>
                </a:lnTo>
                <a:lnTo>
                  <a:pt x="636651" y="612698"/>
                </a:lnTo>
                <a:lnTo>
                  <a:pt x="639914" y="607618"/>
                </a:lnTo>
                <a:lnTo>
                  <a:pt x="644296" y="599998"/>
                </a:lnTo>
                <a:lnTo>
                  <a:pt x="645515" y="594918"/>
                </a:lnTo>
                <a:lnTo>
                  <a:pt x="646023" y="586028"/>
                </a:lnTo>
                <a:lnTo>
                  <a:pt x="645312" y="582218"/>
                </a:lnTo>
                <a:lnTo>
                  <a:pt x="642480" y="575868"/>
                </a:lnTo>
                <a:lnTo>
                  <a:pt x="641908" y="574598"/>
                </a:lnTo>
                <a:lnTo>
                  <a:pt x="639216" y="570788"/>
                </a:lnTo>
                <a:lnTo>
                  <a:pt x="635520" y="566978"/>
                </a:lnTo>
                <a:lnTo>
                  <a:pt x="632841" y="563168"/>
                </a:lnTo>
                <a:lnTo>
                  <a:pt x="630047" y="561898"/>
                </a:lnTo>
                <a:lnTo>
                  <a:pt x="628230" y="560705"/>
                </a:lnTo>
                <a:lnTo>
                  <a:pt x="628230" y="594918"/>
                </a:lnTo>
                <a:lnTo>
                  <a:pt x="627875" y="597458"/>
                </a:lnTo>
                <a:lnTo>
                  <a:pt x="626135" y="601268"/>
                </a:lnTo>
                <a:lnTo>
                  <a:pt x="624636" y="603808"/>
                </a:lnTo>
                <a:lnTo>
                  <a:pt x="616496" y="612698"/>
                </a:lnTo>
                <a:lnTo>
                  <a:pt x="594169" y="588568"/>
                </a:lnTo>
                <a:lnTo>
                  <a:pt x="611174" y="575868"/>
                </a:lnTo>
                <a:lnTo>
                  <a:pt x="613283" y="575868"/>
                </a:lnTo>
                <a:lnTo>
                  <a:pt x="620204" y="579678"/>
                </a:lnTo>
                <a:lnTo>
                  <a:pt x="622490" y="582218"/>
                </a:lnTo>
                <a:lnTo>
                  <a:pt x="624205" y="583488"/>
                </a:lnTo>
                <a:lnTo>
                  <a:pt x="625525" y="586028"/>
                </a:lnTo>
                <a:lnTo>
                  <a:pt x="627468" y="589838"/>
                </a:lnTo>
                <a:lnTo>
                  <a:pt x="628015" y="591108"/>
                </a:lnTo>
                <a:lnTo>
                  <a:pt x="628230" y="594918"/>
                </a:lnTo>
                <a:lnTo>
                  <a:pt x="628230" y="560705"/>
                </a:lnTo>
                <a:lnTo>
                  <a:pt x="624268" y="558088"/>
                </a:lnTo>
                <a:lnTo>
                  <a:pt x="621284" y="558088"/>
                </a:lnTo>
                <a:lnTo>
                  <a:pt x="615226" y="556818"/>
                </a:lnTo>
                <a:lnTo>
                  <a:pt x="612178" y="558088"/>
                </a:lnTo>
                <a:lnTo>
                  <a:pt x="606031" y="559358"/>
                </a:lnTo>
                <a:lnTo>
                  <a:pt x="603326" y="560628"/>
                </a:lnTo>
                <a:lnTo>
                  <a:pt x="598614" y="564438"/>
                </a:lnTo>
                <a:lnTo>
                  <a:pt x="596658" y="565708"/>
                </a:lnTo>
                <a:lnTo>
                  <a:pt x="592074" y="569518"/>
                </a:lnTo>
                <a:lnTo>
                  <a:pt x="573646" y="588568"/>
                </a:lnTo>
                <a:lnTo>
                  <a:pt x="572960" y="591108"/>
                </a:lnTo>
                <a:lnTo>
                  <a:pt x="572884" y="593648"/>
                </a:lnTo>
                <a:lnTo>
                  <a:pt x="573671" y="594918"/>
                </a:lnTo>
                <a:lnTo>
                  <a:pt x="634796" y="658418"/>
                </a:lnTo>
                <a:lnTo>
                  <a:pt x="638086" y="658418"/>
                </a:lnTo>
                <a:lnTo>
                  <a:pt x="638898" y="657148"/>
                </a:lnTo>
                <a:lnTo>
                  <a:pt x="640842" y="655878"/>
                </a:lnTo>
                <a:lnTo>
                  <a:pt x="641972" y="654608"/>
                </a:lnTo>
                <a:lnTo>
                  <a:pt x="644563" y="652068"/>
                </a:lnTo>
                <a:lnTo>
                  <a:pt x="645604" y="650798"/>
                </a:lnTo>
                <a:lnTo>
                  <a:pt x="647103" y="649528"/>
                </a:lnTo>
                <a:lnTo>
                  <a:pt x="647649" y="648258"/>
                </a:lnTo>
                <a:lnTo>
                  <a:pt x="648309" y="646988"/>
                </a:lnTo>
                <a:lnTo>
                  <a:pt x="648360" y="645718"/>
                </a:lnTo>
                <a:close/>
              </a:path>
              <a:path w="5619750" h="1155700">
                <a:moveTo>
                  <a:pt x="654075" y="162750"/>
                </a:moveTo>
                <a:lnTo>
                  <a:pt x="652830" y="156400"/>
                </a:lnTo>
                <a:lnTo>
                  <a:pt x="647407" y="144970"/>
                </a:lnTo>
                <a:lnTo>
                  <a:pt x="643026" y="138620"/>
                </a:lnTo>
                <a:lnTo>
                  <a:pt x="640613" y="136080"/>
                </a:lnTo>
                <a:lnTo>
                  <a:pt x="636993" y="132270"/>
                </a:lnTo>
                <a:lnTo>
                  <a:pt x="635952" y="131267"/>
                </a:lnTo>
                <a:lnTo>
                  <a:pt x="635952" y="174180"/>
                </a:lnTo>
                <a:lnTo>
                  <a:pt x="635304" y="177990"/>
                </a:lnTo>
                <a:lnTo>
                  <a:pt x="632180" y="184340"/>
                </a:lnTo>
                <a:lnTo>
                  <a:pt x="629564" y="188150"/>
                </a:lnTo>
                <a:lnTo>
                  <a:pt x="618947" y="199580"/>
                </a:lnTo>
                <a:lnTo>
                  <a:pt x="574179" y="152590"/>
                </a:lnTo>
                <a:lnTo>
                  <a:pt x="585063" y="142430"/>
                </a:lnTo>
                <a:lnTo>
                  <a:pt x="588911" y="138620"/>
                </a:lnTo>
                <a:lnTo>
                  <a:pt x="596176" y="136080"/>
                </a:lnTo>
                <a:lnTo>
                  <a:pt x="606933" y="136080"/>
                </a:lnTo>
                <a:lnTo>
                  <a:pt x="610425" y="137350"/>
                </a:lnTo>
                <a:lnTo>
                  <a:pt x="617232" y="141160"/>
                </a:lnTo>
                <a:lnTo>
                  <a:pt x="620496" y="143700"/>
                </a:lnTo>
                <a:lnTo>
                  <a:pt x="623608" y="147510"/>
                </a:lnTo>
                <a:lnTo>
                  <a:pt x="627418" y="151320"/>
                </a:lnTo>
                <a:lnTo>
                  <a:pt x="630326" y="155130"/>
                </a:lnTo>
                <a:lnTo>
                  <a:pt x="634352" y="162750"/>
                </a:lnTo>
                <a:lnTo>
                  <a:pt x="635482" y="166560"/>
                </a:lnTo>
                <a:lnTo>
                  <a:pt x="635952" y="174180"/>
                </a:lnTo>
                <a:lnTo>
                  <a:pt x="635952" y="131267"/>
                </a:lnTo>
                <a:lnTo>
                  <a:pt x="631774" y="127190"/>
                </a:lnTo>
                <a:lnTo>
                  <a:pt x="626452" y="123380"/>
                </a:lnTo>
                <a:lnTo>
                  <a:pt x="615607" y="118300"/>
                </a:lnTo>
                <a:lnTo>
                  <a:pt x="610133" y="117030"/>
                </a:lnTo>
                <a:lnTo>
                  <a:pt x="599147" y="117030"/>
                </a:lnTo>
                <a:lnTo>
                  <a:pt x="553224" y="152590"/>
                </a:lnTo>
                <a:lnTo>
                  <a:pt x="552424" y="157670"/>
                </a:lnTo>
                <a:lnTo>
                  <a:pt x="553123" y="158940"/>
                </a:lnTo>
                <a:lnTo>
                  <a:pt x="613460" y="221170"/>
                </a:lnTo>
                <a:lnTo>
                  <a:pt x="619036" y="221170"/>
                </a:lnTo>
                <a:lnTo>
                  <a:pt x="639330" y="199580"/>
                </a:lnTo>
                <a:lnTo>
                  <a:pt x="641718" y="197040"/>
                </a:lnTo>
                <a:lnTo>
                  <a:pt x="646099" y="191960"/>
                </a:lnTo>
                <a:lnTo>
                  <a:pt x="652005" y="180530"/>
                </a:lnTo>
                <a:lnTo>
                  <a:pt x="653592" y="174180"/>
                </a:lnTo>
                <a:lnTo>
                  <a:pt x="654075" y="162750"/>
                </a:lnTo>
                <a:close/>
              </a:path>
              <a:path w="5619750" h="1155700">
                <a:moveTo>
                  <a:pt x="729945" y="561898"/>
                </a:moveTo>
                <a:lnTo>
                  <a:pt x="729462" y="560628"/>
                </a:lnTo>
                <a:lnTo>
                  <a:pt x="729056" y="560628"/>
                </a:lnTo>
                <a:lnTo>
                  <a:pt x="727900" y="558088"/>
                </a:lnTo>
                <a:lnTo>
                  <a:pt x="727113" y="558088"/>
                </a:lnTo>
                <a:lnTo>
                  <a:pt x="725157" y="555548"/>
                </a:lnTo>
                <a:lnTo>
                  <a:pt x="724293" y="554278"/>
                </a:lnTo>
                <a:lnTo>
                  <a:pt x="722795" y="553008"/>
                </a:lnTo>
                <a:lnTo>
                  <a:pt x="719213" y="553008"/>
                </a:lnTo>
                <a:lnTo>
                  <a:pt x="695223" y="577138"/>
                </a:lnTo>
                <a:lnTo>
                  <a:pt x="676656" y="558088"/>
                </a:lnTo>
                <a:lnTo>
                  <a:pt x="686752" y="547928"/>
                </a:lnTo>
                <a:lnTo>
                  <a:pt x="696836" y="537768"/>
                </a:lnTo>
                <a:lnTo>
                  <a:pt x="697039" y="537768"/>
                </a:lnTo>
                <a:lnTo>
                  <a:pt x="697141" y="536498"/>
                </a:lnTo>
                <a:lnTo>
                  <a:pt x="696709" y="535228"/>
                </a:lnTo>
                <a:lnTo>
                  <a:pt x="696315" y="533958"/>
                </a:lnTo>
                <a:lnTo>
                  <a:pt x="695198" y="532688"/>
                </a:lnTo>
                <a:lnTo>
                  <a:pt x="694423" y="531418"/>
                </a:lnTo>
                <a:lnTo>
                  <a:pt x="692492" y="530148"/>
                </a:lnTo>
                <a:lnTo>
                  <a:pt x="691642" y="528878"/>
                </a:lnTo>
                <a:lnTo>
                  <a:pt x="690143" y="527608"/>
                </a:lnTo>
                <a:lnTo>
                  <a:pt x="689495" y="527608"/>
                </a:lnTo>
                <a:lnTo>
                  <a:pt x="688378" y="526338"/>
                </a:lnTo>
                <a:lnTo>
                  <a:pt x="687882" y="526338"/>
                </a:lnTo>
                <a:lnTo>
                  <a:pt x="686993" y="527608"/>
                </a:lnTo>
                <a:lnTo>
                  <a:pt x="686625" y="527608"/>
                </a:lnTo>
                <a:lnTo>
                  <a:pt x="666432" y="547928"/>
                </a:lnTo>
                <a:lnTo>
                  <a:pt x="650354" y="531418"/>
                </a:lnTo>
                <a:lnTo>
                  <a:pt x="674166" y="507288"/>
                </a:lnTo>
                <a:lnTo>
                  <a:pt x="674344" y="506018"/>
                </a:lnTo>
                <a:lnTo>
                  <a:pt x="674344" y="504748"/>
                </a:lnTo>
                <a:lnTo>
                  <a:pt x="673874" y="503478"/>
                </a:lnTo>
                <a:lnTo>
                  <a:pt x="673468" y="503478"/>
                </a:lnTo>
                <a:lnTo>
                  <a:pt x="672325" y="502208"/>
                </a:lnTo>
                <a:lnTo>
                  <a:pt x="671550" y="500938"/>
                </a:lnTo>
                <a:lnTo>
                  <a:pt x="669582" y="498398"/>
                </a:lnTo>
                <a:lnTo>
                  <a:pt x="668705" y="498398"/>
                </a:lnTo>
                <a:lnTo>
                  <a:pt x="667219" y="497128"/>
                </a:lnTo>
                <a:lnTo>
                  <a:pt x="666546" y="495858"/>
                </a:lnTo>
                <a:lnTo>
                  <a:pt x="663676" y="495858"/>
                </a:lnTo>
                <a:lnTo>
                  <a:pt x="629412" y="531418"/>
                </a:lnTo>
                <a:lnTo>
                  <a:pt x="628789" y="532688"/>
                </a:lnTo>
                <a:lnTo>
                  <a:pt x="628599" y="535228"/>
                </a:lnTo>
                <a:lnTo>
                  <a:pt x="629297" y="537768"/>
                </a:lnTo>
                <a:lnTo>
                  <a:pt x="689635" y="599998"/>
                </a:lnTo>
                <a:lnTo>
                  <a:pt x="693940" y="599998"/>
                </a:lnTo>
                <a:lnTo>
                  <a:pt x="695223" y="598728"/>
                </a:lnTo>
                <a:lnTo>
                  <a:pt x="716153" y="577138"/>
                </a:lnTo>
                <a:lnTo>
                  <a:pt x="729703" y="563168"/>
                </a:lnTo>
                <a:lnTo>
                  <a:pt x="729881" y="563168"/>
                </a:lnTo>
                <a:lnTo>
                  <a:pt x="729945" y="561898"/>
                </a:lnTo>
                <a:close/>
              </a:path>
              <a:path w="5619750" h="1155700">
                <a:moveTo>
                  <a:pt x="731685" y="94170"/>
                </a:moveTo>
                <a:lnTo>
                  <a:pt x="731037" y="82740"/>
                </a:lnTo>
                <a:lnTo>
                  <a:pt x="729399" y="76390"/>
                </a:lnTo>
                <a:lnTo>
                  <a:pt x="726452" y="71310"/>
                </a:lnTo>
                <a:lnTo>
                  <a:pt x="723493" y="64960"/>
                </a:lnTo>
                <a:lnTo>
                  <a:pt x="719289" y="58610"/>
                </a:lnTo>
                <a:lnTo>
                  <a:pt x="715200" y="54800"/>
                </a:lnTo>
                <a:lnTo>
                  <a:pt x="713841" y="53530"/>
                </a:lnTo>
                <a:lnTo>
                  <a:pt x="713828" y="92900"/>
                </a:lnTo>
                <a:lnTo>
                  <a:pt x="713701" y="96710"/>
                </a:lnTo>
                <a:lnTo>
                  <a:pt x="711733" y="104330"/>
                </a:lnTo>
                <a:lnTo>
                  <a:pt x="709587" y="106870"/>
                </a:lnTo>
                <a:lnTo>
                  <a:pt x="703021" y="114490"/>
                </a:lnTo>
                <a:lnTo>
                  <a:pt x="693280" y="118300"/>
                </a:lnTo>
                <a:lnTo>
                  <a:pt x="690003" y="118300"/>
                </a:lnTo>
                <a:lnTo>
                  <a:pt x="683348" y="117030"/>
                </a:lnTo>
                <a:lnTo>
                  <a:pt x="679996" y="115760"/>
                </a:lnTo>
                <a:lnTo>
                  <a:pt x="673163" y="110680"/>
                </a:lnTo>
                <a:lnTo>
                  <a:pt x="669683" y="108140"/>
                </a:lnTo>
                <a:lnTo>
                  <a:pt x="663003" y="100520"/>
                </a:lnTo>
                <a:lnTo>
                  <a:pt x="660361" y="97980"/>
                </a:lnTo>
                <a:lnTo>
                  <a:pt x="655942" y="90360"/>
                </a:lnTo>
                <a:lnTo>
                  <a:pt x="654481" y="86550"/>
                </a:lnTo>
                <a:lnTo>
                  <a:pt x="653770" y="84010"/>
                </a:lnTo>
                <a:lnTo>
                  <a:pt x="653059" y="80200"/>
                </a:lnTo>
                <a:lnTo>
                  <a:pt x="653173" y="76390"/>
                </a:lnTo>
                <a:lnTo>
                  <a:pt x="654151" y="72580"/>
                </a:lnTo>
                <a:lnTo>
                  <a:pt x="655116" y="70040"/>
                </a:lnTo>
                <a:lnTo>
                  <a:pt x="657237" y="66230"/>
                </a:lnTo>
                <a:lnTo>
                  <a:pt x="660539" y="62420"/>
                </a:lnTo>
                <a:lnTo>
                  <a:pt x="663790" y="58610"/>
                </a:lnTo>
                <a:lnTo>
                  <a:pt x="673608" y="54800"/>
                </a:lnTo>
                <a:lnTo>
                  <a:pt x="676897" y="54800"/>
                </a:lnTo>
                <a:lnTo>
                  <a:pt x="703668" y="72580"/>
                </a:lnTo>
                <a:lnTo>
                  <a:pt x="706361" y="75120"/>
                </a:lnTo>
                <a:lnTo>
                  <a:pt x="712330" y="85280"/>
                </a:lnTo>
                <a:lnTo>
                  <a:pt x="713828" y="92900"/>
                </a:lnTo>
                <a:lnTo>
                  <a:pt x="713828" y="53530"/>
                </a:lnTo>
                <a:lnTo>
                  <a:pt x="708139" y="48450"/>
                </a:lnTo>
                <a:lnTo>
                  <a:pt x="702551" y="43370"/>
                </a:lnTo>
                <a:lnTo>
                  <a:pt x="691553" y="37020"/>
                </a:lnTo>
                <a:lnTo>
                  <a:pt x="686155" y="35750"/>
                </a:lnTo>
                <a:lnTo>
                  <a:pt x="675551" y="35750"/>
                </a:lnTo>
                <a:lnTo>
                  <a:pt x="670331" y="37020"/>
                </a:lnTo>
                <a:lnTo>
                  <a:pt x="660057" y="42100"/>
                </a:lnTo>
                <a:lnTo>
                  <a:pt x="654989" y="45910"/>
                </a:lnTo>
                <a:lnTo>
                  <a:pt x="650011" y="50990"/>
                </a:lnTo>
                <a:lnTo>
                  <a:pt x="644779" y="56070"/>
                </a:lnTo>
                <a:lnTo>
                  <a:pt x="641007" y="61150"/>
                </a:lnTo>
                <a:lnTo>
                  <a:pt x="638644" y="67500"/>
                </a:lnTo>
                <a:lnTo>
                  <a:pt x="636282" y="72580"/>
                </a:lnTo>
                <a:lnTo>
                  <a:pt x="635266" y="78930"/>
                </a:lnTo>
                <a:lnTo>
                  <a:pt x="635863" y="90360"/>
                </a:lnTo>
                <a:lnTo>
                  <a:pt x="637463" y="96710"/>
                </a:lnTo>
                <a:lnTo>
                  <a:pt x="664146" y="129730"/>
                </a:lnTo>
                <a:lnTo>
                  <a:pt x="680567" y="137350"/>
                </a:lnTo>
                <a:lnTo>
                  <a:pt x="691146" y="137350"/>
                </a:lnTo>
                <a:lnTo>
                  <a:pt x="696379" y="136080"/>
                </a:lnTo>
                <a:lnTo>
                  <a:pt x="706678" y="131000"/>
                </a:lnTo>
                <a:lnTo>
                  <a:pt x="711809" y="127190"/>
                </a:lnTo>
                <a:lnTo>
                  <a:pt x="720839" y="118300"/>
                </a:lnTo>
                <a:lnTo>
                  <a:pt x="722134" y="117030"/>
                </a:lnTo>
                <a:lnTo>
                  <a:pt x="725906" y="111950"/>
                </a:lnTo>
                <a:lnTo>
                  <a:pt x="730656" y="100520"/>
                </a:lnTo>
                <a:lnTo>
                  <a:pt x="731685" y="94170"/>
                </a:lnTo>
                <a:close/>
              </a:path>
              <a:path w="5619750" h="1155700">
                <a:moveTo>
                  <a:pt x="771359" y="59067"/>
                </a:moveTo>
                <a:lnTo>
                  <a:pt x="769810" y="56261"/>
                </a:lnTo>
                <a:lnTo>
                  <a:pt x="763765" y="50190"/>
                </a:lnTo>
                <a:lnTo>
                  <a:pt x="761263" y="48628"/>
                </a:lnTo>
                <a:lnTo>
                  <a:pt x="757123" y="48628"/>
                </a:lnTo>
                <a:lnTo>
                  <a:pt x="754748" y="50038"/>
                </a:lnTo>
                <a:lnTo>
                  <a:pt x="752081" y="52679"/>
                </a:lnTo>
                <a:lnTo>
                  <a:pt x="749363" y="55486"/>
                </a:lnTo>
                <a:lnTo>
                  <a:pt x="748017" y="57975"/>
                </a:lnTo>
                <a:lnTo>
                  <a:pt x="748017" y="62344"/>
                </a:lnTo>
                <a:lnTo>
                  <a:pt x="749554" y="64998"/>
                </a:lnTo>
                <a:lnTo>
                  <a:pt x="752640" y="68262"/>
                </a:lnTo>
                <a:lnTo>
                  <a:pt x="755586" y="71234"/>
                </a:lnTo>
                <a:lnTo>
                  <a:pt x="758088" y="72783"/>
                </a:lnTo>
                <a:lnTo>
                  <a:pt x="762228" y="72783"/>
                </a:lnTo>
                <a:lnTo>
                  <a:pt x="764603" y="71386"/>
                </a:lnTo>
                <a:lnTo>
                  <a:pt x="767270" y="68580"/>
                </a:lnTo>
                <a:lnTo>
                  <a:pt x="770001" y="65773"/>
                </a:lnTo>
                <a:lnTo>
                  <a:pt x="771359" y="63284"/>
                </a:lnTo>
                <a:lnTo>
                  <a:pt x="771359" y="59067"/>
                </a:lnTo>
                <a:close/>
              </a:path>
              <a:path w="5619750" h="1155700">
                <a:moveTo>
                  <a:pt x="794943" y="34759"/>
                </a:moveTo>
                <a:lnTo>
                  <a:pt x="793407" y="31953"/>
                </a:lnTo>
                <a:lnTo>
                  <a:pt x="790321" y="28829"/>
                </a:lnTo>
                <a:lnTo>
                  <a:pt x="787374" y="25717"/>
                </a:lnTo>
                <a:lnTo>
                  <a:pt x="784847" y="24320"/>
                </a:lnTo>
                <a:lnTo>
                  <a:pt x="780681" y="24320"/>
                </a:lnTo>
                <a:lnTo>
                  <a:pt x="778306" y="25717"/>
                </a:lnTo>
                <a:lnTo>
                  <a:pt x="775614" y="28524"/>
                </a:lnTo>
                <a:lnTo>
                  <a:pt x="772909" y="31178"/>
                </a:lnTo>
                <a:lnTo>
                  <a:pt x="771550" y="33667"/>
                </a:lnTo>
                <a:lnTo>
                  <a:pt x="771550" y="38036"/>
                </a:lnTo>
                <a:lnTo>
                  <a:pt x="773087" y="40678"/>
                </a:lnTo>
                <a:lnTo>
                  <a:pt x="776173" y="43954"/>
                </a:lnTo>
                <a:lnTo>
                  <a:pt x="779132" y="46913"/>
                </a:lnTo>
                <a:lnTo>
                  <a:pt x="781646" y="48475"/>
                </a:lnTo>
                <a:lnTo>
                  <a:pt x="785787" y="48475"/>
                </a:lnTo>
                <a:lnTo>
                  <a:pt x="788174" y="47066"/>
                </a:lnTo>
                <a:lnTo>
                  <a:pt x="793559" y="41465"/>
                </a:lnTo>
                <a:lnTo>
                  <a:pt x="794905" y="39116"/>
                </a:lnTo>
                <a:lnTo>
                  <a:pt x="794943" y="34759"/>
                </a:lnTo>
                <a:close/>
              </a:path>
              <a:path w="5619750" h="1155700">
                <a:moveTo>
                  <a:pt x="796404" y="493318"/>
                </a:moveTo>
                <a:lnTo>
                  <a:pt x="796175" y="493318"/>
                </a:lnTo>
                <a:lnTo>
                  <a:pt x="795921" y="492048"/>
                </a:lnTo>
                <a:lnTo>
                  <a:pt x="794664" y="492048"/>
                </a:lnTo>
                <a:lnTo>
                  <a:pt x="793140" y="490778"/>
                </a:lnTo>
                <a:lnTo>
                  <a:pt x="791857" y="489508"/>
                </a:lnTo>
                <a:lnTo>
                  <a:pt x="790054" y="489508"/>
                </a:lnTo>
                <a:lnTo>
                  <a:pt x="771550" y="481888"/>
                </a:lnTo>
                <a:lnTo>
                  <a:pt x="769340" y="480618"/>
                </a:lnTo>
                <a:lnTo>
                  <a:pt x="767270" y="479348"/>
                </a:lnTo>
                <a:lnTo>
                  <a:pt x="763447" y="478078"/>
                </a:lnTo>
                <a:lnTo>
                  <a:pt x="751954" y="478078"/>
                </a:lnTo>
                <a:lnTo>
                  <a:pt x="750493" y="479348"/>
                </a:lnTo>
                <a:lnTo>
                  <a:pt x="751878" y="476808"/>
                </a:lnTo>
                <a:lnTo>
                  <a:pt x="752843" y="474268"/>
                </a:lnTo>
                <a:lnTo>
                  <a:pt x="753935" y="467918"/>
                </a:lnTo>
                <a:lnTo>
                  <a:pt x="754037" y="465378"/>
                </a:lnTo>
                <a:lnTo>
                  <a:pt x="753364" y="460298"/>
                </a:lnTo>
                <a:lnTo>
                  <a:pt x="752957" y="459028"/>
                </a:lnTo>
                <a:lnTo>
                  <a:pt x="752563" y="457758"/>
                </a:lnTo>
                <a:lnTo>
                  <a:pt x="737768" y="442417"/>
                </a:lnTo>
                <a:lnTo>
                  <a:pt x="737768" y="471728"/>
                </a:lnTo>
                <a:lnTo>
                  <a:pt x="737527" y="475538"/>
                </a:lnTo>
                <a:lnTo>
                  <a:pt x="736981" y="478078"/>
                </a:lnTo>
                <a:lnTo>
                  <a:pt x="735050" y="481888"/>
                </a:lnTo>
                <a:lnTo>
                  <a:pt x="733628" y="483158"/>
                </a:lnTo>
                <a:lnTo>
                  <a:pt x="724916" y="492048"/>
                </a:lnTo>
                <a:lnTo>
                  <a:pt x="706234" y="472998"/>
                </a:lnTo>
                <a:lnTo>
                  <a:pt x="715022" y="464108"/>
                </a:lnTo>
                <a:lnTo>
                  <a:pt x="716953" y="462838"/>
                </a:lnTo>
                <a:lnTo>
                  <a:pt x="717854" y="461568"/>
                </a:lnTo>
                <a:lnTo>
                  <a:pt x="718705" y="461568"/>
                </a:lnTo>
                <a:lnTo>
                  <a:pt x="721563" y="460298"/>
                </a:lnTo>
                <a:lnTo>
                  <a:pt x="724217" y="459028"/>
                </a:lnTo>
                <a:lnTo>
                  <a:pt x="729157" y="460298"/>
                </a:lnTo>
                <a:lnTo>
                  <a:pt x="731481" y="461568"/>
                </a:lnTo>
                <a:lnTo>
                  <a:pt x="733666" y="464108"/>
                </a:lnTo>
                <a:lnTo>
                  <a:pt x="735076" y="465378"/>
                </a:lnTo>
                <a:lnTo>
                  <a:pt x="736142" y="466648"/>
                </a:lnTo>
                <a:lnTo>
                  <a:pt x="737476" y="470458"/>
                </a:lnTo>
                <a:lnTo>
                  <a:pt x="737768" y="471728"/>
                </a:lnTo>
                <a:lnTo>
                  <a:pt x="737768" y="442417"/>
                </a:lnTo>
                <a:lnTo>
                  <a:pt x="735203" y="441248"/>
                </a:lnTo>
                <a:lnTo>
                  <a:pt x="732332" y="439978"/>
                </a:lnTo>
                <a:lnTo>
                  <a:pt x="726440" y="439978"/>
                </a:lnTo>
                <a:lnTo>
                  <a:pt x="714349" y="445058"/>
                </a:lnTo>
                <a:lnTo>
                  <a:pt x="711327" y="447598"/>
                </a:lnTo>
                <a:lnTo>
                  <a:pt x="710323" y="448868"/>
                </a:lnTo>
                <a:lnTo>
                  <a:pt x="709218" y="448868"/>
                </a:lnTo>
                <a:lnTo>
                  <a:pt x="706843" y="451408"/>
                </a:lnTo>
                <a:lnTo>
                  <a:pt x="705383" y="452678"/>
                </a:lnTo>
                <a:lnTo>
                  <a:pt x="685495" y="472998"/>
                </a:lnTo>
                <a:lnTo>
                  <a:pt x="684872" y="475538"/>
                </a:lnTo>
                <a:lnTo>
                  <a:pt x="684682" y="478078"/>
                </a:lnTo>
                <a:lnTo>
                  <a:pt x="685380" y="479348"/>
                </a:lnTo>
                <a:lnTo>
                  <a:pt x="746975" y="542848"/>
                </a:lnTo>
                <a:lnTo>
                  <a:pt x="750252" y="542848"/>
                </a:lnTo>
                <a:lnTo>
                  <a:pt x="751078" y="541578"/>
                </a:lnTo>
                <a:lnTo>
                  <a:pt x="753008" y="540308"/>
                </a:lnTo>
                <a:lnTo>
                  <a:pt x="754126" y="539038"/>
                </a:lnTo>
                <a:lnTo>
                  <a:pt x="756742" y="536498"/>
                </a:lnTo>
                <a:lnTo>
                  <a:pt x="757783" y="535228"/>
                </a:lnTo>
                <a:lnTo>
                  <a:pt x="759269" y="533958"/>
                </a:lnTo>
                <a:lnTo>
                  <a:pt x="759815" y="532688"/>
                </a:lnTo>
                <a:lnTo>
                  <a:pt x="760488" y="531418"/>
                </a:lnTo>
                <a:lnTo>
                  <a:pt x="760539" y="530148"/>
                </a:lnTo>
                <a:lnTo>
                  <a:pt x="760336" y="528878"/>
                </a:lnTo>
                <a:lnTo>
                  <a:pt x="734923" y="503478"/>
                </a:lnTo>
                <a:lnTo>
                  <a:pt x="740524" y="497128"/>
                </a:lnTo>
                <a:lnTo>
                  <a:pt x="741997" y="495858"/>
                </a:lnTo>
                <a:lnTo>
                  <a:pt x="745045" y="494588"/>
                </a:lnTo>
                <a:lnTo>
                  <a:pt x="751878" y="494588"/>
                </a:lnTo>
                <a:lnTo>
                  <a:pt x="755802" y="495858"/>
                </a:lnTo>
                <a:lnTo>
                  <a:pt x="757986" y="497128"/>
                </a:lnTo>
                <a:lnTo>
                  <a:pt x="760361" y="498398"/>
                </a:lnTo>
                <a:lnTo>
                  <a:pt x="780948" y="507288"/>
                </a:lnTo>
                <a:lnTo>
                  <a:pt x="784936" y="507288"/>
                </a:lnTo>
                <a:lnTo>
                  <a:pt x="785736" y="506018"/>
                </a:lnTo>
                <a:lnTo>
                  <a:pt x="787565" y="504748"/>
                </a:lnTo>
                <a:lnTo>
                  <a:pt x="788746" y="503478"/>
                </a:lnTo>
                <a:lnTo>
                  <a:pt x="791857" y="499668"/>
                </a:lnTo>
                <a:lnTo>
                  <a:pt x="793153" y="498398"/>
                </a:lnTo>
                <a:lnTo>
                  <a:pt x="794994" y="497128"/>
                </a:lnTo>
                <a:lnTo>
                  <a:pt x="795616" y="495858"/>
                </a:lnTo>
                <a:lnTo>
                  <a:pt x="796302" y="494588"/>
                </a:lnTo>
                <a:lnTo>
                  <a:pt x="796404" y="493318"/>
                </a:lnTo>
                <a:close/>
              </a:path>
              <a:path w="5619750" h="1155700">
                <a:moveTo>
                  <a:pt x="818489" y="10439"/>
                </a:moveTo>
                <a:lnTo>
                  <a:pt x="816952" y="7632"/>
                </a:lnTo>
                <a:lnTo>
                  <a:pt x="813866" y="4521"/>
                </a:lnTo>
                <a:lnTo>
                  <a:pt x="810920" y="1397"/>
                </a:lnTo>
                <a:lnTo>
                  <a:pt x="808418" y="0"/>
                </a:lnTo>
                <a:lnTo>
                  <a:pt x="804278" y="0"/>
                </a:lnTo>
                <a:lnTo>
                  <a:pt x="801890" y="1397"/>
                </a:lnTo>
                <a:lnTo>
                  <a:pt x="799172" y="4203"/>
                </a:lnTo>
                <a:lnTo>
                  <a:pt x="796493" y="6858"/>
                </a:lnTo>
                <a:lnTo>
                  <a:pt x="795147" y="9347"/>
                </a:lnTo>
                <a:lnTo>
                  <a:pt x="795147" y="13716"/>
                </a:lnTo>
                <a:lnTo>
                  <a:pt x="796696" y="16370"/>
                </a:lnTo>
                <a:lnTo>
                  <a:pt x="799769" y="19634"/>
                </a:lnTo>
                <a:lnTo>
                  <a:pt x="802728" y="22606"/>
                </a:lnTo>
                <a:lnTo>
                  <a:pt x="805243" y="24155"/>
                </a:lnTo>
                <a:lnTo>
                  <a:pt x="809383" y="24155"/>
                </a:lnTo>
                <a:lnTo>
                  <a:pt x="811758" y="22758"/>
                </a:lnTo>
                <a:lnTo>
                  <a:pt x="814425" y="19951"/>
                </a:lnTo>
                <a:lnTo>
                  <a:pt x="817143" y="17145"/>
                </a:lnTo>
                <a:lnTo>
                  <a:pt x="818489" y="14655"/>
                </a:lnTo>
                <a:lnTo>
                  <a:pt x="818489" y="10439"/>
                </a:lnTo>
                <a:close/>
              </a:path>
              <a:path w="5619750" h="1155700">
                <a:moveTo>
                  <a:pt x="828573" y="459028"/>
                </a:moveTo>
                <a:lnTo>
                  <a:pt x="828370" y="459028"/>
                </a:lnTo>
                <a:lnTo>
                  <a:pt x="787412" y="417118"/>
                </a:lnTo>
                <a:lnTo>
                  <a:pt x="774992" y="404418"/>
                </a:lnTo>
                <a:lnTo>
                  <a:pt x="791781" y="386638"/>
                </a:lnTo>
                <a:lnTo>
                  <a:pt x="791959" y="386638"/>
                </a:lnTo>
                <a:lnTo>
                  <a:pt x="791959" y="384098"/>
                </a:lnTo>
                <a:lnTo>
                  <a:pt x="791451" y="382828"/>
                </a:lnTo>
                <a:lnTo>
                  <a:pt x="791006" y="382828"/>
                </a:lnTo>
                <a:lnTo>
                  <a:pt x="789787" y="381558"/>
                </a:lnTo>
                <a:lnTo>
                  <a:pt x="789000" y="380288"/>
                </a:lnTo>
                <a:lnTo>
                  <a:pt x="788022" y="379018"/>
                </a:lnTo>
                <a:lnTo>
                  <a:pt x="786993" y="377748"/>
                </a:lnTo>
                <a:lnTo>
                  <a:pt x="786079" y="377748"/>
                </a:lnTo>
                <a:lnTo>
                  <a:pt x="784504" y="376478"/>
                </a:lnTo>
                <a:lnTo>
                  <a:pt x="783805" y="375208"/>
                </a:lnTo>
                <a:lnTo>
                  <a:pt x="780846" y="375208"/>
                </a:lnTo>
                <a:lnTo>
                  <a:pt x="733806" y="423468"/>
                </a:lnTo>
                <a:lnTo>
                  <a:pt x="733615" y="424738"/>
                </a:lnTo>
                <a:lnTo>
                  <a:pt x="733615" y="426008"/>
                </a:lnTo>
                <a:lnTo>
                  <a:pt x="734123" y="427278"/>
                </a:lnTo>
                <a:lnTo>
                  <a:pt x="734568" y="427278"/>
                </a:lnTo>
                <a:lnTo>
                  <a:pt x="735825" y="428548"/>
                </a:lnTo>
                <a:lnTo>
                  <a:pt x="736650" y="429818"/>
                </a:lnTo>
                <a:lnTo>
                  <a:pt x="738644" y="432358"/>
                </a:lnTo>
                <a:lnTo>
                  <a:pt x="739521" y="432358"/>
                </a:lnTo>
                <a:lnTo>
                  <a:pt x="741095" y="433628"/>
                </a:lnTo>
                <a:lnTo>
                  <a:pt x="741768" y="434898"/>
                </a:lnTo>
                <a:lnTo>
                  <a:pt x="744753" y="434898"/>
                </a:lnTo>
                <a:lnTo>
                  <a:pt x="761568" y="417118"/>
                </a:lnTo>
                <a:lnTo>
                  <a:pt x="814959" y="472998"/>
                </a:lnTo>
                <a:lnTo>
                  <a:pt x="816940" y="472998"/>
                </a:lnTo>
                <a:lnTo>
                  <a:pt x="818299" y="471728"/>
                </a:lnTo>
                <a:lnTo>
                  <a:pt x="819111" y="471728"/>
                </a:lnTo>
                <a:lnTo>
                  <a:pt x="821042" y="470458"/>
                </a:lnTo>
                <a:lnTo>
                  <a:pt x="822172" y="469188"/>
                </a:lnTo>
                <a:lnTo>
                  <a:pt x="824750" y="466648"/>
                </a:lnTo>
                <a:lnTo>
                  <a:pt x="825779" y="465378"/>
                </a:lnTo>
                <a:lnTo>
                  <a:pt x="827303" y="462838"/>
                </a:lnTo>
                <a:lnTo>
                  <a:pt x="827862" y="462838"/>
                </a:lnTo>
                <a:lnTo>
                  <a:pt x="828522" y="461568"/>
                </a:lnTo>
                <a:lnTo>
                  <a:pt x="828573" y="459028"/>
                </a:lnTo>
                <a:close/>
              </a:path>
              <a:path w="5619750" h="1155700">
                <a:moveTo>
                  <a:pt x="898271" y="389178"/>
                </a:moveTo>
                <a:lnTo>
                  <a:pt x="898207" y="387908"/>
                </a:lnTo>
                <a:lnTo>
                  <a:pt x="897712" y="386638"/>
                </a:lnTo>
                <a:lnTo>
                  <a:pt x="897305" y="386638"/>
                </a:lnTo>
                <a:lnTo>
                  <a:pt x="896162" y="385368"/>
                </a:lnTo>
                <a:lnTo>
                  <a:pt x="895375" y="384098"/>
                </a:lnTo>
                <a:lnTo>
                  <a:pt x="893406" y="381558"/>
                </a:lnTo>
                <a:lnTo>
                  <a:pt x="892556" y="381558"/>
                </a:lnTo>
                <a:lnTo>
                  <a:pt x="891057" y="380288"/>
                </a:lnTo>
                <a:lnTo>
                  <a:pt x="890384" y="379018"/>
                </a:lnTo>
                <a:lnTo>
                  <a:pt x="887476" y="379018"/>
                </a:lnTo>
                <a:lnTo>
                  <a:pt x="863485" y="404418"/>
                </a:lnTo>
                <a:lnTo>
                  <a:pt x="844918" y="385368"/>
                </a:lnTo>
                <a:lnTo>
                  <a:pt x="855599" y="373938"/>
                </a:lnTo>
                <a:lnTo>
                  <a:pt x="865098" y="363778"/>
                </a:lnTo>
                <a:lnTo>
                  <a:pt x="865301" y="363778"/>
                </a:lnTo>
                <a:lnTo>
                  <a:pt x="865403" y="362508"/>
                </a:lnTo>
                <a:lnTo>
                  <a:pt x="864958" y="361238"/>
                </a:lnTo>
                <a:lnTo>
                  <a:pt x="864565" y="359968"/>
                </a:lnTo>
                <a:lnTo>
                  <a:pt x="863447" y="358698"/>
                </a:lnTo>
                <a:lnTo>
                  <a:pt x="862685" y="358698"/>
                </a:lnTo>
                <a:lnTo>
                  <a:pt x="860742" y="356158"/>
                </a:lnTo>
                <a:lnTo>
                  <a:pt x="859904" y="354888"/>
                </a:lnTo>
                <a:lnTo>
                  <a:pt x="858405" y="353618"/>
                </a:lnTo>
                <a:lnTo>
                  <a:pt x="854887" y="353618"/>
                </a:lnTo>
                <a:lnTo>
                  <a:pt x="834682" y="373938"/>
                </a:lnTo>
                <a:lnTo>
                  <a:pt x="818616" y="357428"/>
                </a:lnTo>
                <a:lnTo>
                  <a:pt x="842416" y="333298"/>
                </a:lnTo>
                <a:lnTo>
                  <a:pt x="842606" y="333298"/>
                </a:lnTo>
                <a:lnTo>
                  <a:pt x="842606" y="332028"/>
                </a:lnTo>
                <a:lnTo>
                  <a:pt x="842137" y="330758"/>
                </a:lnTo>
                <a:lnTo>
                  <a:pt x="841730" y="329488"/>
                </a:lnTo>
                <a:lnTo>
                  <a:pt x="840574" y="328218"/>
                </a:lnTo>
                <a:lnTo>
                  <a:pt x="839812" y="326948"/>
                </a:lnTo>
                <a:lnTo>
                  <a:pt x="837844" y="325678"/>
                </a:lnTo>
                <a:lnTo>
                  <a:pt x="836968" y="324408"/>
                </a:lnTo>
                <a:lnTo>
                  <a:pt x="835469" y="323138"/>
                </a:lnTo>
                <a:lnTo>
                  <a:pt x="834796" y="323138"/>
                </a:lnTo>
                <a:lnTo>
                  <a:pt x="833615" y="321868"/>
                </a:lnTo>
                <a:lnTo>
                  <a:pt x="832294" y="321868"/>
                </a:lnTo>
                <a:lnTo>
                  <a:pt x="831938" y="323138"/>
                </a:lnTo>
                <a:lnTo>
                  <a:pt x="797661" y="357428"/>
                </a:lnTo>
                <a:lnTo>
                  <a:pt x="797052" y="358698"/>
                </a:lnTo>
                <a:lnTo>
                  <a:pt x="796861" y="362508"/>
                </a:lnTo>
                <a:lnTo>
                  <a:pt x="797547" y="363778"/>
                </a:lnTo>
                <a:lnTo>
                  <a:pt x="857897" y="426008"/>
                </a:lnTo>
                <a:lnTo>
                  <a:pt x="863485" y="426008"/>
                </a:lnTo>
                <a:lnTo>
                  <a:pt x="884415" y="404418"/>
                </a:lnTo>
                <a:lnTo>
                  <a:pt x="897953" y="390448"/>
                </a:lnTo>
                <a:lnTo>
                  <a:pt x="898144" y="389178"/>
                </a:lnTo>
                <a:lnTo>
                  <a:pt x="898271" y="389178"/>
                </a:lnTo>
                <a:close/>
              </a:path>
              <a:path w="5619750" h="1155700">
                <a:moveTo>
                  <a:pt x="960450" y="323138"/>
                </a:moveTo>
                <a:lnTo>
                  <a:pt x="960310" y="321868"/>
                </a:lnTo>
                <a:lnTo>
                  <a:pt x="959624" y="320598"/>
                </a:lnTo>
                <a:lnTo>
                  <a:pt x="959065" y="319328"/>
                </a:lnTo>
                <a:lnTo>
                  <a:pt x="958291" y="318058"/>
                </a:lnTo>
                <a:lnTo>
                  <a:pt x="957046" y="316788"/>
                </a:lnTo>
                <a:lnTo>
                  <a:pt x="898804" y="257098"/>
                </a:lnTo>
                <a:lnTo>
                  <a:pt x="894994" y="257098"/>
                </a:lnTo>
                <a:lnTo>
                  <a:pt x="893267" y="258368"/>
                </a:lnTo>
                <a:lnTo>
                  <a:pt x="892263" y="259638"/>
                </a:lnTo>
                <a:lnTo>
                  <a:pt x="889876" y="262178"/>
                </a:lnTo>
                <a:lnTo>
                  <a:pt x="888923" y="263448"/>
                </a:lnTo>
                <a:lnTo>
                  <a:pt x="887539" y="264718"/>
                </a:lnTo>
                <a:lnTo>
                  <a:pt x="887056" y="265988"/>
                </a:lnTo>
                <a:lnTo>
                  <a:pt x="886510" y="267258"/>
                </a:lnTo>
                <a:lnTo>
                  <a:pt x="886396" y="268528"/>
                </a:lnTo>
                <a:lnTo>
                  <a:pt x="886536" y="268528"/>
                </a:lnTo>
                <a:lnTo>
                  <a:pt x="886752" y="269798"/>
                </a:lnTo>
                <a:lnTo>
                  <a:pt x="922782" y="306628"/>
                </a:lnTo>
                <a:lnTo>
                  <a:pt x="928039" y="311708"/>
                </a:lnTo>
                <a:lnTo>
                  <a:pt x="933056" y="316788"/>
                </a:lnTo>
                <a:lnTo>
                  <a:pt x="931049" y="315518"/>
                </a:lnTo>
                <a:lnTo>
                  <a:pt x="927061" y="314248"/>
                </a:lnTo>
                <a:lnTo>
                  <a:pt x="918857" y="311708"/>
                </a:lnTo>
                <a:lnTo>
                  <a:pt x="916736" y="310438"/>
                </a:lnTo>
                <a:lnTo>
                  <a:pt x="908100" y="307898"/>
                </a:lnTo>
                <a:lnTo>
                  <a:pt x="871220" y="296468"/>
                </a:lnTo>
                <a:lnTo>
                  <a:pt x="869251" y="295198"/>
                </a:lnTo>
                <a:lnTo>
                  <a:pt x="867511" y="295198"/>
                </a:lnTo>
                <a:lnTo>
                  <a:pt x="864489" y="293928"/>
                </a:lnTo>
                <a:lnTo>
                  <a:pt x="863130" y="293928"/>
                </a:lnTo>
                <a:lnTo>
                  <a:pt x="860729" y="295198"/>
                </a:lnTo>
                <a:lnTo>
                  <a:pt x="859586" y="295198"/>
                </a:lnTo>
                <a:lnTo>
                  <a:pt x="857377" y="296468"/>
                </a:lnTo>
                <a:lnTo>
                  <a:pt x="856183" y="297738"/>
                </a:lnTo>
                <a:lnTo>
                  <a:pt x="846366" y="307898"/>
                </a:lnTo>
                <a:lnTo>
                  <a:pt x="845629" y="309168"/>
                </a:lnTo>
                <a:lnTo>
                  <a:pt x="845350" y="312978"/>
                </a:lnTo>
                <a:lnTo>
                  <a:pt x="846074" y="314248"/>
                </a:lnTo>
                <a:lnTo>
                  <a:pt x="907161" y="377748"/>
                </a:lnTo>
                <a:lnTo>
                  <a:pt x="910209" y="377748"/>
                </a:lnTo>
                <a:lnTo>
                  <a:pt x="910971" y="376478"/>
                </a:lnTo>
                <a:lnTo>
                  <a:pt x="912736" y="375208"/>
                </a:lnTo>
                <a:lnTo>
                  <a:pt x="913765" y="373938"/>
                </a:lnTo>
                <a:lnTo>
                  <a:pt x="916178" y="371398"/>
                </a:lnTo>
                <a:lnTo>
                  <a:pt x="917130" y="371398"/>
                </a:lnTo>
                <a:lnTo>
                  <a:pt x="918476" y="368858"/>
                </a:lnTo>
                <a:lnTo>
                  <a:pt x="918959" y="368858"/>
                </a:lnTo>
                <a:lnTo>
                  <a:pt x="919505" y="367588"/>
                </a:lnTo>
                <a:lnTo>
                  <a:pt x="919594" y="366318"/>
                </a:lnTo>
                <a:lnTo>
                  <a:pt x="919429" y="365048"/>
                </a:lnTo>
                <a:lnTo>
                  <a:pt x="919213" y="365048"/>
                </a:lnTo>
                <a:lnTo>
                  <a:pt x="881875" y="326948"/>
                </a:lnTo>
                <a:lnTo>
                  <a:pt x="879335" y="324408"/>
                </a:lnTo>
                <a:lnTo>
                  <a:pt x="874344" y="319328"/>
                </a:lnTo>
                <a:lnTo>
                  <a:pt x="869238" y="314248"/>
                </a:lnTo>
                <a:lnTo>
                  <a:pt x="872109" y="315518"/>
                </a:lnTo>
                <a:lnTo>
                  <a:pt x="875055" y="316788"/>
                </a:lnTo>
                <a:lnTo>
                  <a:pt x="881265" y="319328"/>
                </a:lnTo>
                <a:lnTo>
                  <a:pt x="884212" y="320598"/>
                </a:lnTo>
                <a:lnTo>
                  <a:pt x="886993" y="320598"/>
                </a:lnTo>
                <a:lnTo>
                  <a:pt x="934123" y="335838"/>
                </a:lnTo>
                <a:lnTo>
                  <a:pt x="936663" y="337108"/>
                </a:lnTo>
                <a:lnTo>
                  <a:pt x="938809" y="337108"/>
                </a:lnTo>
                <a:lnTo>
                  <a:pt x="942314" y="338378"/>
                </a:lnTo>
                <a:lnTo>
                  <a:pt x="947801" y="338378"/>
                </a:lnTo>
                <a:lnTo>
                  <a:pt x="950010" y="335838"/>
                </a:lnTo>
                <a:lnTo>
                  <a:pt x="951153" y="335838"/>
                </a:lnTo>
                <a:lnTo>
                  <a:pt x="958672" y="328218"/>
                </a:lnTo>
                <a:lnTo>
                  <a:pt x="959218" y="326948"/>
                </a:lnTo>
                <a:lnTo>
                  <a:pt x="960094" y="325678"/>
                </a:lnTo>
                <a:lnTo>
                  <a:pt x="960361" y="324408"/>
                </a:lnTo>
                <a:lnTo>
                  <a:pt x="960450" y="323138"/>
                </a:lnTo>
                <a:close/>
              </a:path>
              <a:path w="5619750" h="1155700">
                <a:moveTo>
                  <a:pt x="1009015" y="263448"/>
                </a:moveTo>
                <a:lnTo>
                  <a:pt x="1008583" y="259638"/>
                </a:lnTo>
                <a:lnTo>
                  <a:pt x="1007694" y="257098"/>
                </a:lnTo>
                <a:lnTo>
                  <a:pt x="1005941" y="252018"/>
                </a:lnTo>
                <a:lnTo>
                  <a:pt x="1003554" y="248208"/>
                </a:lnTo>
                <a:lnTo>
                  <a:pt x="1001242" y="245668"/>
                </a:lnTo>
                <a:lnTo>
                  <a:pt x="1000086" y="244398"/>
                </a:lnTo>
                <a:lnTo>
                  <a:pt x="997445" y="241858"/>
                </a:lnTo>
                <a:lnTo>
                  <a:pt x="994740" y="239318"/>
                </a:lnTo>
                <a:lnTo>
                  <a:pt x="989215" y="236778"/>
                </a:lnTo>
                <a:lnTo>
                  <a:pt x="978166" y="236778"/>
                </a:lnTo>
                <a:lnTo>
                  <a:pt x="972718" y="238048"/>
                </a:lnTo>
                <a:lnTo>
                  <a:pt x="970064" y="238048"/>
                </a:lnTo>
                <a:lnTo>
                  <a:pt x="964907" y="240588"/>
                </a:lnTo>
                <a:lnTo>
                  <a:pt x="962406" y="241858"/>
                </a:lnTo>
                <a:lnTo>
                  <a:pt x="957554" y="243128"/>
                </a:lnTo>
                <a:lnTo>
                  <a:pt x="955268" y="244398"/>
                </a:lnTo>
                <a:lnTo>
                  <a:pt x="950925" y="245668"/>
                </a:lnTo>
                <a:lnTo>
                  <a:pt x="948905" y="245668"/>
                </a:lnTo>
                <a:lnTo>
                  <a:pt x="945172" y="244398"/>
                </a:lnTo>
                <a:lnTo>
                  <a:pt x="943508" y="244398"/>
                </a:lnTo>
                <a:lnTo>
                  <a:pt x="941082" y="241858"/>
                </a:lnTo>
                <a:lnTo>
                  <a:pt x="940320" y="240588"/>
                </a:lnTo>
                <a:lnTo>
                  <a:pt x="939266" y="238048"/>
                </a:lnTo>
                <a:lnTo>
                  <a:pt x="939050" y="236778"/>
                </a:lnTo>
                <a:lnTo>
                  <a:pt x="939266" y="234238"/>
                </a:lnTo>
                <a:lnTo>
                  <a:pt x="951522" y="220268"/>
                </a:lnTo>
                <a:lnTo>
                  <a:pt x="953401" y="220268"/>
                </a:lnTo>
                <a:lnTo>
                  <a:pt x="956894" y="218998"/>
                </a:lnTo>
                <a:lnTo>
                  <a:pt x="958418" y="217728"/>
                </a:lnTo>
                <a:lnTo>
                  <a:pt x="960996" y="217728"/>
                </a:lnTo>
                <a:lnTo>
                  <a:pt x="961821" y="216458"/>
                </a:lnTo>
                <a:lnTo>
                  <a:pt x="962571" y="216458"/>
                </a:lnTo>
                <a:lnTo>
                  <a:pt x="962761" y="215188"/>
                </a:lnTo>
                <a:lnTo>
                  <a:pt x="962647" y="213918"/>
                </a:lnTo>
                <a:lnTo>
                  <a:pt x="961999" y="212648"/>
                </a:lnTo>
                <a:lnTo>
                  <a:pt x="961529" y="212648"/>
                </a:lnTo>
                <a:lnTo>
                  <a:pt x="960259" y="211378"/>
                </a:lnTo>
                <a:lnTo>
                  <a:pt x="959459" y="210108"/>
                </a:lnTo>
                <a:lnTo>
                  <a:pt x="956856" y="207568"/>
                </a:lnTo>
                <a:lnTo>
                  <a:pt x="955598" y="206298"/>
                </a:lnTo>
                <a:lnTo>
                  <a:pt x="955040" y="206298"/>
                </a:lnTo>
                <a:lnTo>
                  <a:pt x="954087" y="205028"/>
                </a:lnTo>
                <a:lnTo>
                  <a:pt x="949972" y="205028"/>
                </a:lnTo>
                <a:lnTo>
                  <a:pt x="946848" y="206298"/>
                </a:lnTo>
                <a:lnTo>
                  <a:pt x="945184" y="206298"/>
                </a:lnTo>
                <a:lnTo>
                  <a:pt x="941666" y="208838"/>
                </a:lnTo>
                <a:lnTo>
                  <a:pt x="921766" y="240588"/>
                </a:lnTo>
                <a:lnTo>
                  <a:pt x="922172" y="244398"/>
                </a:lnTo>
                <a:lnTo>
                  <a:pt x="941019" y="264718"/>
                </a:lnTo>
                <a:lnTo>
                  <a:pt x="943787" y="265988"/>
                </a:lnTo>
                <a:lnTo>
                  <a:pt x="952004" y="265988"/>
                </a:lnTo>
                <a:lnTo>
                  <a:pt x="957389" y="264718"/>
                </a:lnTo>
                <a:lnTo>
                  <a:pt x="960018" y="263448"/>
                </a:lnTo>
                <a:lnTo>
                  <a:pt x="967663" y="260908"/>
                </a:lnTo>
                <a:lnTo>
                  <a:pt x="972439" y="259638"/>
                </a:lnTo>
                <a:lnTo>
                  <a:pt x="974712" y="258368"/>
                </a:lnTo>
                <a:lnTo>
                  <a:pt x="978979" y="257098"/>
                </a:lnTo>
                <a:lnTo>
                  <a:pt x="980998" y="257098"/>
                </a:lnTo>
                <a:lnTo>
                  <a:pt x="984758" y="258368"/>
                </a:lnTo>
                <a:lnTo>
                  <a:pt x="986434" y="258368"/>
                </a:lnTo>
                <a:lnTo>
                  <a:pt x="990142" y="263448"/>
                </a:lnTo>
                <a:lnTo>
                  <a:pt x="991311" y="265988"/>
                </a:lnTo>
                <a:lnTo>
                  <a:pt x="991374" y="268528"/>
                </a:lnTo>
                <a:lnTo>
                  <a:pt x="991133" y="271068"/>
                </a:lnTo>
                <a:lnTo>
                  <a:pt x="990587" y="272338"/>
                </a:lnTo>
                <a:lnTo>
                  <a:pt x="988783" y="276148"/>
                </a:lnTo>
                <a:lnTo>
                  <a:pt x="987513" y="277418"/>
                </a:lnTo>
                <a:lnTo>
                  <a:pt x="983424" y="282498"/>
                </a:lnTo>
                <a:lnTo>
                  <a:pt x="976083" y="286308"/>
                </a:lnTo>
                <a:lnTo>
                  <a:pt x="973848" y="287578"/>
                </a:lnTo>
                <a:lnTo>
                  <a:pt x="969772" y="288848"/>
                </a:lnTo>
                <a:lnTo>
                  <a:pt x="968044" y="290118"/>
                </a:lnTo>
                <a:lnTo>
                  <a:pt x="965187" y="290118"/>
                </a:lnTo>
                <a:lnTo>
                  <a:pt x="964247" y="291388"/>
                </a:lnTo>
                <a:lnTo>
                  <a:pt x="963434" y="291388"/>
                </a:lnTo>
                <a:lnTo>
                  <a:pt x="963231" y="292658"/>
                </a:lnTo>
                <a:lnTo>
                  <a:pt x="963206" y="293928"/>
                </a:lnTo>
                <a:lnTo>
                  <a:pt x="963790" y="295198"/>
                </a:lnTo>
                <a:lnTo>
                  <a:pt x="964247" y="295198"/>
                </a:lnTo>
                <a:lnTo>
                  <a:pt x="965542" y="296468"/>
                </a:lnTo>
                <a:lnTo>
                  <a:pt x="966381" y="297738"/>
                </a:lnTo>
                <a:lnTo>
                  <a:pt x="970280" y="301548"/>
                </a:lnTo>
                <a:lnTo>
                  <a:pt x="972324" y="302818"/>
                </a:lnTo>
                <a:lnTo>
                  <a:pt x="973277" y="304088"/>
                </a:lnTo>
                <a:lnTo>
                  <a:pt x="975029" y="304088"/>
                </a:lnTo>
                <a:lnTo>
                  <a:pt x="976261" y="302818"/>
                </a:lnTo>
                <a:lnTo>
                  <a:pt x="979411" y="302818"/>
                </a:lnTo>
                <a:lnTo>
                  <a:pt x="981202" y="301548"/>
                </a:lnTo>
                <a:lnTo>
                  <a:pt x="985240" y="300278"/>
                </a:lnTo>
                <a:lnTo>
                  <a:pt x="987412" y="299008"/>
                </a:lnTo>
                <a:lnTo>
                  <a:pt x="992047" y="295198"/>
                </a:lnTo>
                <a:lnTo>
                  <a:pt x="994359" y="292658"/>
                </a:lnTo>
                <a:lnTo>
                  <a:pt x="999985" y="287578"/>
                </a:lnTo>
                <a:lnTo>
                  <a:pt x="1002703" y="283768"/>
                </a:lnTo>
                <a:lnTo>
                  <a:pt x="1006830" y="276148"/>
                </a:lnTo>
                <a:lnTo>
                  <a:pt x="1008100" y="272338"/>
                </a:lnTo>
                <a:lnTo>
                  <a:pt x="1009015" y="263448"/>
                </a:lnTo>
                <a:close/>
              </a:path>
              <a:path w="5619750" h="1155700">
                <a:moveTo>
                  <a:pt x="1041019" y="240588"/>
                </a:moveTo>
                <a:lnTo>
                  <a:pt x="1040815" y="239318"/>
                </a:lnTo>
                <a:lnTo>
                  <a:pt x="1040472" y="239318"/>
                </a:lnTo>
                <a:lnTo>
                  <a:pt x="977988" y="174548"/>
                </a:lnTo>
                <a:lnTo>
                  <a:pt x="976007" y="174548"/>
                </a:lnTo>
                <a:lnTo>
                  <a:pt x="974648" y="175818"/>
                </a:lnTo>
                <a:lnTo>
                  <a:pt x="973836" y="175818"/>
                </a:lnTo>
                <a:lnTo>
                  <a:pt x="971943" y="177088"/>
                </a:lnTo>
                <a:lnTo>
                  <a:pt x="970813" y="178358"/>
                </a:lnTo>
                <a:lnTo>
                  <a:pt x="968197" y="180898"/>
                </a:lnTo>
                <a:lnTo>
                  <a:pt x="967168" y="182168"/>
                </a:lnTo>
                <a:lnTo>
                  <a:pt x="965682" y="184708"/>
                </a:lnTo>
                <a:lnTo>
                  <a:pt x="965123" y="184708"/>
                </a:lnTo>
                <a:lnTo>
                  <a:pt x="964425" y="187248"/>
                </a:lnTo>
                <a:lnTo>
                  <a:pt x="964374" y="188518"/>
                </a:lnTo>
                <a:lnTo>
                  <a:pt x="964565" y="188518"/>
                </a:lnTo>
                <a:lnTo>
                  <a:pt x="1027391" y="253288"/>
                </a:lnTo>
                <a:lnTo>
                  <a:pt x="1030732" y="253288"/>
                </a:lnTo>
                <a:lnTo>
                  <a:pt x="1031557" y="252018"/>
                </a:lnTo>
                <a:lnTo>
                  <a:pt x="1033487" y="250748"/>
                </a:lnTo>
                <a:lnTo>
                  <a:pt x="1034605" y="249478"/>
                </a:lnTo>
                <a:lnTo>
                  <a:pt x="1037221" y="246938"/>
                </a:lnTo>
                <a:lnTo>
                  <a:pt x="1038250" y="245668"/>
                </a:lnTo>
                <a:lnTo>
                  <a:pt x="1039749" y="244398"/>
                </a:lnTo>
                <a:lnTo>
                  <a:pt x="1040295" y="243128"/>
                </a:lnTo>
                <a:lnTo>
                  <a:pt x="1040968" y="241858"/>
                </a:lnTo>
                <a:lnTo>
                  <a:pt x="1041019" y="240588"/>
                </a:lnTo>
                <a:close/>
              </a:path>
              <a:path w="5619750" h="1155700">
                <a:moveTo>
                  <a:pt x="1104303" y="166928"/>
                </a:moveTo>
                <a:lnTo>
                  <a:pt x="1087831" y="127558"/>
                </a:lnTo>
                <a:lnTo>
                  <a:pt x="1086459" y="126288"/>
                </a:lnTo>
                <a:lnTo>
                  <a:pt x="1086446" y="165658"/>
                </a:lnTo>
                <a:lnTo>
                  <a:pt x="1086319" y="169468"/>
                </a:lnTo>
                <a:lnTo>
                  <a:pt x="1065911" y="191058"/>
                </a:lnTo>
                <a:lnTo>
                  <a:pt x="1062621" y="191058"/>
                </a:lnTo>
                <a:lnTo>
                  <a:pt x="1055992" y="189788"/>
                </a:lnTo>
                <a:lnTo>
                  <a:pt x="1052614" y="188518"/>
                </a:lnTo>
                <a:lnTo>
                  <a:pt x="1045806" y="183438"/>
                </a:lnTo>
                <a:lnTo>
                  <a:pt x="1042301" y="180898"/>
                </a:lnTo>
                <a:lnTo>
                  <a:pt x="1035621" y="173278"/>
                </a:lnTo>
                <a:lnTo>
                  <a:pt x="1028573" y="163118"/>
                </a:lnTo>
                <a:lnTo>
                  <a:pt x="1027112" y="159308"/>
                </a:lnTo>
                <a:lnTo>
                  <a:pt x="1025677" y="152958"/>
                </a:lnTo>
                <a:lnTo>
                  <a:pt x="1025817" y="149148"/>
                </a:lnTo>
                <a:lnTo>
                  <a:pt x="1027747" y="141528"/>
                </a:lnTo>
                <a:lnTo>
                  <a:pt x="1029881" y="138988"/>
                </a:lnTo>
                <a:lnTo>
                  <a:pt x="1036421" y="131368"/>
                </a:lnTo>
                <a:lnTo>
                  <a:pt x="1046226" y="127558"/>
                </a:lnTo>
                <a:lnTo>
                  <a:pt x="1049528" y="127558"/>
                </a:lnTo>
                <a:lnTo>
                  <a:pt x="1056170" y="128828"/>
                </a:lnTo>
                <a:lnTo>
                  <a:pt x="1059522" y="130098"/>
                </a:lnTo>
                <a:lnTo>
                  <a:pt x="1066266" y="135178"/>
                </a:lnTo>
                <a:lnTo>
                  <a:pt x="1069682" y="137718"/>
                </a:lnTo>
                <a:lnTo>
                  <a:pt x="1073137" y="141528"/>
                </a:lnTo>
                <a:lnTo>
                  <a:pt x="1076299" y="145338"/>
                </a:lnTo>
                <a:lnTo>
                  <a:pt x="1078979" y="147878"/>
                </a:lnTo>
                <a:lnTo>
                  <a:pt x="1084948" y="158038"/>
                </a:lnTo>
                <a:lnTo>
                  <a:pt x="1086446" y="165658"/>
                </a:lnTo>
                <a:lnTo>
                  <a:pt x="1086446" y="126276"/>
                </a:lnTo>
                <a:lnTo>
                  <a:pt x="1080770" y="119938"/>
                </a:lnTo>
                <a:lnTo>
                  <a:pt x="1075182" y="116128"/>
                </a:lnTo>
                <a:lnTo>
                  <a:pt x="1064196" y="109778"/>
                </a:lnTo>
                <a:lnTo>
                  <a:pt x="1058786" y="108508"/>
                </a:lnTo>
                <a:lnTo>
                  <a:pt x="1048181" y="108508"/>
                </a:lnTo>
                <a:lnTo>
                  <a:pt x="1013625" y="133908"/>
                </a:lnTo>
                <a:lnTo>
                  <a:pt x="1007884" y="151688"/>
                </a:lnTo>
                <a:lnTo>
                  <a:pt x="1008507" y="163118"/>
                </a:lnTo>
                <a:lnTo>
                  <a:pt x="1031138" y="197408"/>
                </a:lnTo>
                <a:lnTo>
                  <a:pt x="1053211" y="210108"/>
                </a:lnTo>
                <a:lnTo>
                  <a:pt x="1063790" y="210108"/>
                </a:lnTo>
                <a:lnTo>
                  <a:pt x="1098537" y="183438"/>
                </a:lnTo>
                <a:lnTo>
                  <a:pt x="1103274" y="173278"/>
                </a:lnTo>
                <a:lnTo>
                  <a:pt x="1104303" y="166928"/>
                </a:lnTo>
                <a:close/>
              </a:path>
              <a:path w="5619750" h="1155700">
                <a:moveTo>
                  <a:pt x="1184783" y="90728"/>
                </a:moveTo>
                <a:lnTo>
                  <a:pt x="1184643" y="90728"/>
                </a:lnTo>
                <a:lnTo>
                  <a:pt x="1183970" y="88188"/>
                </a:lnTo>
                <a:lnTo>
                  <a:pt x="1183411" y="88188"/>
                </a:lnTo>
                <a:lnTo>
                  <a:pt x="1182624" y="86918"/>
                </a:lnTo>
                <a:lnTo>
                  <a:pt x="1181392" y="85648"/>
                </a:lnTo>
                <a:lnTo>
                  <a:pt x="1123480" y="25958"/>
                </a:lnTo>
                <a:lnTo>
                  <a:pt x="1123149" y="25958"/>
                </a:lnTo>
                <a:lnTo>
                  <a:pt x="1122311" y="24688"/>
                </a:lnTo>
                <a:lnTo>
                  <a:pt x="1121333" y="24688"/>
                </a:lnTo>
                <a:lnTo>
                  <a:pt x="1120711" y="25958"/>
                </a:lnTo>
                <a:lnTo>
                  <a:pt x="1119339" y="25958"/>
                </a:lnTo>
                <a:lnTo>
                  <a:pt x="1118476" y="27228"/>
                </a:lnTo>
                <a:lnTo>
                  <a:pt x="1117612" y="27228"/>
                </a:lnTo>
                <a:lnTo>
                  <a:pt x="1116596" y="28498"/>
                </a:lnTo>
                <a:lnTo>
                  <a:pt x="1115441" y="29768"/>
                </a:lnTo>
                <a:lnTo>
                  <a:pt x="1114234" y="31038"/>
                </a:lnTo>
                <a:lnTo>
                  <a:pt x="1113269" y="32308"/>
                </a:lnTo>
                <a:lnTo>
                  <a:pt x="1112570" y="32308"/>
                </a:lnTo>
                <a:lnTo>
                  <a:pt x="1111872" y="33578"/>
                </a:lnTo>
                <a:lnTo>
                  <a:pt x="1111389" y="34848"/>
                </a:lnTo>
                <a:lnTo>
                  <a:pt x="1111123" y="34848"/>
                </a:lnTo>
                <a:lnTo>
                  <a:pt x="1110843" y="36118"/>
                </a:lnTo>
                <a:lnTo>
                  <a:pt x="1110894" y="37388"/>
                </a:lnTo>
                <a:lnTo>
                  <a:pt x="1111084" y="37388"/>
                </a:lnTo>
                <a:lnTo>
                  <a:pt x="1111440" y="38658"/>
                </a:lnTo>
                <a:lnTo>
                  <a:pt x="1142301" y="70408"/>
                </a:lnTo>
                <a:lnTo>
                  <a:pt x="1152372" y="80568"/>
                </a:lnTo>
                <a:lnTo>
                  <a:pt x="1154925" y="83108"/>
                </a:lnTo>
                <a:lnTo>
                  <a:pt x="1157414" y="85648"/>
                </a:lnTo>
                <a:lnTo>
                  <a:pt x="1153401" y="83108"/>
                </a:lnTo>
                <a:lnTo>
                  <a:pt x="1151394" y="83108"/>
                </a:lnTo>
                <a:lnTo>
                  <a:pt x="1149400" y="81838"/>
                </a:lnTo>
                <a:lnTo>
                  <a:pt x="1143190" y="79298"/>
                </a:lnTo>
                <a:lnTo>
                  <a:pt x="1141082" y="79298"/>
                </a:lnTo>
                <a:lnTo>
                  <a:pt x="1138948" y="78028"/>
                </a:lnTo>
                <a:lnTo>
                  <a:pt x="1136802" y="78028"/>
                </a:lnTo>
                <a:lnTo>
                  <a:pt x="1134643" y="76758"/>
                </a:lnTo>
                <a:lnTo>
                  <a:pt x="1132433" y="76758"/>
                </a:lnTo>
                <a:lnTo>
                  <a:pt x="1093597" y="64058"/>
                </a:lnTo>
                <a:lnTo>
                  <a:pt x="1091857" y="64058"/>
                </a:lnTo>
                <a:lnTo>
                  <a:pt x="1090345" y="62788"/>
                </a:lnTo>
                <a:lnTo>
                  <a:pt x="1085075" y="62788"/>
                </a:lnTo>
                <a:lnTo>
                  <a:pt x="1083919" y="64058"/>
                </a:lnTo>
                <a:lnTo>
                  <a:pt x="1081722" y="65328"/>
                </a:lnTo>
                <a:lnTo>
                  <a:pt x="1080528" y="66598"/>
                </a:lnTo>
                <a:lnTo>
                  <a:pt x="1079246" y="67868"/>
                </a:lnTo>
                <a:lnTo>
                  <a:pt x="1070698" y="76758"/>
                </a:lnTo>
                <a:lnTo>
                  <a:pt x="1069962" y="78028"/>
                </a:lnTo>
                <a:lnTo>
                  <a:pt x="1069695" y="81838"/>
                </a:lnTo>
                <a:lnTo>
                  <a:pt x="1070419" y="83108"/>
                </a:lnTo>
                <a:lnTo>
                  <a:pt x="1072019" y="84378"/>
                </a:lnTo>
                <a:lnTo>
                  <a:pt x="1131493" y="146608"/>
                </a:lnTo>
                <a:lnTo>
                  <a:pt x="1133309" y="146608"/>
                </a:lnTo>
                <a:lnTo>
                  <a:pt x="1134567" y="145338"/>
                </a:lnTo>
                <a:lnTo>
                  <a:pt x="1135316" y="145338"/>
                </a:lnTo>
                <a:lnTo>
                  <a:pt x="1137069" y="144068"/>
                </a:lnTo>
                <a:lnTo>
                  <a:pt x="1138110" y="142798"/>
                </a:lnTo>
                <a:lnTo>
                  <a:pt x="1140523" y="140258"/>
                </a:lnTo>
                <a:lnTo>
                  <a:pt x="1141476" y="138988"/>
                </a:lnTo>
                <a:lnTo>
                  <a:pt x="1142834" y="137718"/>
                </a:lnTo>
                <a:lnTo>
                  <a:pt x="1143292" y="136448"/>
                </a:lnTo>
                <a:lnTo>
                  <a:pt x="1143838" y="135178"/>
                </a:lnTo>
                <a:lnTo>
                  <a:pt x="1143762" y="133908"/>
                </a:lnTo>
                <a:lnTo>
                  <a:pt x="1143558" y="133908"/>
                </a:lnTo>
                <a:lnTo>
                  <a:pt x="1106208" y="94538"/>
                </a:lnTo>
                <a:lnTo>
                  <a:pt x="1103668" y="91998"/>
                </a:lnTo>
                <a:lnTo>
                  <a:pt x="1101178" y="90728"/>
                </a:lnTo>
                <a:lnTo>
                  <a:pt x="1098689" y="88188"/>
                </a:lnTo>
                <a:lnTo>
                  <a:pt x="1093571" y="83108"/>
                </a:lnTo>
                <a:lnTo>
                  <a:pt x="1096467" y="84378"/>
                </a:lnTo>
                <a:lnTo>
                  <a:pt x="1099388" y="85648"/>
                </a:lnTo>
                <a:lnTo>
                  <a:pt x="1105598" y="88188"/>
                </a:lnTo>
                <a:lnTo>
                  <a:pt x="1108544" y="88188"/>
                </a:lnTo>
                <a:lnTo>
                  <a:pt x="1111326" y="89458"/>
                </a:lnTo>
                <a:lnTo>
                  <a:pt x="1158468" y="104698"/>
                </a:lnTo>
                <a:lnTo>
                  <a:pt x="1161021" y="104698"/>
                </a:lnTo>
                <a:lnTo>
                  <a:pt x="1163167" y="105968"/>
                </a:lnTo>
                <a:lnTo>
                  <a:pt x="1166660" y="107238"/>
                </a:lnTo>
                <a:lnTo>
                  <a:pt x="1170914" y="107238"/>
                </a:lnTo>
                <a:lnTo>
                  <a:pt x="1172133" y="105968"/>
                </a:lnTo>
                <a:lnTo>
                  <a:pt x="1174343" y="104698"/>
                </a:lnTo>
                <a:lnTo>
                  <a:pt x="1175499" y="104698"/>
                </a:lnTo>
                <a:lnTo>
                  <a:pt x="1183017" y="95808"/>
                </a:lnTo>
                <a:lnTo>
                  <a:pt x="1183563" y="95808"/>
                </a:lnTo>
                <a:lnTo>
                  <a:pt x="1184440" y="93268"/>
                </a:lnTo>
                <a:lnTo>
                  <a:pt x="1184694" y="93268"/>
                </a:lnTo>
                <a:lnTo>
                  <a:pt x="1184783" y="90728"/>
                </a:lnTo>
                <a:close/>
              </a:path>
              <a:path w="5619750" h="1155700">
                <a:moveTo>
                  <a:pt x="1225727" y="498335"/>
                </a:moveTo>
                <a:lnTo>
                  <a:pt x="1208976" y="458965"/>
                </a:lnTo>
                <a:lnTo>
                  <a:pt x="1207884" y="457695"/>
                </a:lnTo>
                <a:lnTo>
                  <a:pt x="1207871" y="497065"/>
                </a:lnTo>
                <a:lnTo>
                  <a:pt x="1207744" y="500875"/>
                </a:lnTo>
                <a:lnTo>
                  <a:pt x="1205788" y="508495"/>
                </a:lnTo>
                <a:lnTo>
                  <a:pt x="1203642" y="511035"/>
                </a:lnTo>
                <a:lnTo>
                  <a:pt x="1197063" y="518655"/>
                </a:lnTo>
                <a:lnTo>
                  <a:pt x="1187323" y="522465"/>
                </a:lnTo>
                <a:lnTo>
                  <a:pt x="1184046" y="522465"/>
                </a:lnTo>
                <a:lnTo>
                  <a:pt x="1177391" y="521195"/>
                </a:lnTo>
                <a:lnTo>
                  <a:pt x="1174026" y="519925"/>
                </a:lnTo>
                <a:lnTo>
                  <a:pt x="1167218" y="514845"/>
                </a:lnTo>
                <a:lnTo>
                  <a:pt x="1163726" y="512305"/>
                </a:lnTo>
                <a:lnTo>
                  <a:pt x="1157033" y="504685"/>
                </a:lnTo>
                <a:lnTo>
                  <a:pt x="1154391" y="502145"/>
                </a:lnTo>
                <a:lnTo>
                  <a:pt x="1148524" y="491985"/>
                </a:lnTo>
                <a:lnTo>
                  <a:pt x="1147102" y="484365"/>
                </a:lnTo>
                <a:lnTo>
                  <a:pt x="1147229" y="480555"/>
                </a:lnTo>
                <a:lnTo>
                  <a:pt x="1149159" y="474205"/>
                </a:lnTo>
                <a:lnTo>
                  <a:pt x="1151293" y="470395"/>
                </a:lnTo>
                <a:lnTo>
                  <a:pt x="1157833" y="464045"/>
                </a:lnTo>
                <a:lnTo>
                  <a:pt x="1161097" y="461505"/>
                </a:lnTo>
                <a:lnTo>
                  <a:pt x="1167638" y="458965"/>
                </a:lnTo>
                <a:lnTo>
                  <a:pt x="1170940" y="458965"/>
                </a:lnTo>
                <a:lnTo>
                  <a:pt x="1197698" y="476745"/>
                </a:lnTo>
                <a:lnTo>
                  <a:pt x="1200404" y="479285"/>
                </a:lnTo>
                <a:lnTo>
                  <a:pt x="1204874" y="486905"/>
                </a:lnTo>
                <a:lnTo>
                  <a:pt x="1206373" y="490715"/>
                </a:lnTo>
                <a:lnTo>
                  <a:pt x="1207871" y="497065"/>
                </a:lnTo>
                <a:lnTo>
                  <a:pt x="1207871" y="457695"/>
                </a:lnTo>
                <a:lnTo>
                  <a:pt x="1202194" y="452615"/>
                </a:lnTo>
                <a:lnTo>
                  <a:pt x="1196581" y="447535"/>
                </a:lnTo>
                <a:lnTo>
                  <a:pt x="1185595" y="441185"/>
                </a:lnTo>
                <a:lnTo>
                  <a:pt x="1180211" y="439915"/>
                </a:lnTo>
                <a:lnTo>
                  <a:pt x="1169581" y="439915"/>
                </a:lnTo>
                <a:lnTo>
                  <a:pt x="1135037" y="466585"/>
                </a:lnTo>
                <a:lnTo>
                  <a:pt x="1129309" y="483095"/>
                </a:lnTo>
                <a:lnTo>
                  <a:pt x="1129906" y="494525"/>
                </a:lnTo>
                <a:lnTo>
                  <a:pt x="1152550" y="530085"/>
                </a:lnTo>
                <a:lnTo>
                  <a:pt x="1174623" y="541515"/>
                </a:lnTo>
                <a:lnTo>
                  <a:pt x="1190421" y="541515"/>
                </a:lnTo>
                <a:lnTo>
                  <a:pt x="1219962" y="516115"/>
                </a:lnTo>
                <a:lnTo>
                  <a:pt x="1224699" y="504685"/>
                </a:lnTo>
                <a:lnTo>
                  <a:pt x="1225727" y="498335"/>
                </a:lnTo>
                <a:close/>
              </a:path>
              <a:path w="5619750" h="1155700">
                <a:moveTo>
                  <a:pt x="1290459" y="428485"/>
                </a:moveTo>
                <a:lnTo>
                  <a:pt x="1289812" y="422135"/>
                </a:lnTo>
                <a:lnTo>
                  <a:pt x="1289418" y="420865"/>
                </a:lnTo>
                <a:lnTo>
                  <a:pt x="1289024" y="419595"/>
                </a:lnTo>
                <a:lnTo>
                  <a:pt x="1286522" y="414515"/>
                </a:lnTo>
                <a:lnTo>
                  <a:pt x="1284719" y="411975"/>
                </a:lnTo>
                <a:lnTo>
                  <a:pt x="1282382" y="409435"/>
                </a:lnTo>
                <a:lnTo>
                  <a:pt x="1280147" y="408165"/>
                </a:lnTo>
                <a:lnTo>
                  <a:pt x="1278966" y="406895"/>
                </a:lnTo>
                <a:lnTo>
                  <a:pt x="1277785" y="405625"/>
                </a:lnTo>
                <a:lnTo>
                  <a:pt x="1272882" y="403123"/>
                </a:lnTo>
                <a:lnTo>
                  <a:pt x="1272882" y="433565"/>
                </a:lnTo>
                <a:lnTo>
                  <a:pt x="1272552" y="436105"/>
                </a:lnTo>
                <a:lnTo>
                  <a:pt x="1272019" y="438645"/>
                </a:lnTo>
                <a:lnTo>
                  <a:pt x="1270266" y="441185"/>
                </a:lnTo>
                <a:lnTo>
                  <a:pt x="1268895" y="443725"/>
                </a:lnTo>
                <a:lnTo>
                  <a:pt x="1257363" y="455155"/>
                </a:lnTo>
                <a:lnTo>
                  <a:pt x="1238643" y="436105"/>
                </a:lnTo>
                <a:lnTo>
                  <a:pt x="1249019" y="425945"/>
                </a:lnTo>
                <a:lnTo>
                  <a:pt x="1251216" y="423405"/>
                </a:lnTo>
                <a:lnTo>
                  <a:pt x="1255153" y="420865"/>
                </a:lnTo>
                <a:lnTo>
                  <a:pt x="1262380" y="420865"/>
                </a:lnTo>
                <a:lnTo>
                  <a:pt x="1272882" y="433565"/>
                </a:lnTo>
                <a:lnTo>
                  <a:pt x="1272882" y="403123"/>
                </a:lnTo>
                <a:lnTo>
                  <a:pt x="1262862" y="403085"/>
                </a:lnTo>
                <a:lnTo>
                  <a:pt x="1258011" y="404355"/>
                </a:lnTo>
                <a:lnTo>
                  <a:pt x="1255699" y="405625"/>
                </a:lnTo>
                <a:lnTo>
                  <a:pt x="1253490" y="406895"/>
                </a:lnTo>
                <a:lnTo>
                  <a:pt x="1254404" y="404355"/>
                </a:lnTo>
                <a:lnTo>
                  <a:pt x="1254988" y="403085"/>
                </a:lnTo>
                <a:lnTo>
                  <a:pt x="1255509" y="399275"/>
                </a:lnTo>
                <a:lnTo>
                  <a:pt x="1255445" y="396735"/>
                </a:lnTo>
                <a:lnTo>
                  <a:pt x="1255191" y="395465"/>
                </a:lnTo>
                <a:lnTo>
                  <a:pt x="1254683" y="392925"/>
                </a:lnTo>
                <a:lnTo>
                  <a:pt x="1254010" y="390385"/>
                </a:lnTo>
                <a:lnTo>
                  <a:pt x="1252016" y="386575"/>
                </a:lnTo>
                <a:lnTo>
                  <a:pt x="1250721" y="385305"/>
                </a:lnTo>
                <a:lnTo>
                  <a:pt x="1246276" y="380225"/>
                </a:lnTo>
                <a:lnTo>
                  <a:pt x="1243279" y="378955"/>
                </a:lnTo>
                <a:lnTo>
                  <a:pt x="1241323" y="378167"/>
                </a:lnTo>
                <a:lnTo>
                  <a:pt x="1241323" y="409435"/>
                </a:lnTo>
                <a:lnTo>
                  <a:pt x="1240980" y="410705"/>
                </a:lnTo>
                <a:lnTo>
                  <a:pt x="1239596" y="414515"/>
                </a:lnTo>
                <a:lnTo>
                  <a:pt x="1238288" y="415785"/>
                </a:lnTo>
                <a:lnTo>
                  <a:pt x="1228864" y="425945"/>
                </a:lnTo>
                <a:lnTo>
                  <a:pt x="1211783" y="408165"/>
                </a:lnTo>
                <a:lnTo>
                  <a:pt x="1220622" y="399275"/>
                </a:lnTo>
                <a:lnTo>
                  <a:pt x="1222463" y="398005"/>
                </a:lnTo>
                <a:lnTo>
                  <a:pt x="1225677" y="395465"/>
                </a:lnTo>
                <a:lnTo>
                  <a:pt x="1231734" y="395465"/>
                </a:lnTo>
                <a:lnTo>
                  <a:pt x="1234655" y="396735"/>
                </a:lnTo>
                <a:lnTo>
                  <a:pt x="1241323" y="409435"/>
                </a:lnTo>
                <a:lnTo>
                  <a:pt x="1241323" y="378167"/>
                </a:lnTo>
                <a:lnTo>
                  <a:pt x="1237043" y="376415"/>
                </a:lnTo>
                <a:lnTo>
                  <a:pt x="1233843" y="376415"/>
                </a:lnTo>
                <a:lnTo>
                  <a:pt x="1227264" y="377685"/>
                </a:lnTo>
                <a:lnTo>
                  <a:pt x="1223886" y="378955"/>
                </a:lnTo>
                <a:lnTo>
                  <a:pt x="1216939" y="382765"/>
                </a:lnTo>
                <a:lnTo>
                  <a:pt x="1213167" y="386575"/>
                </a:lnTo>
                <a:lnTo>
                  <a:pt x="1191488" y="408165"/>
                </a:lnTo>
                <a:lnTo>
                  <a:pt x="1190891" y="409435"/>
                </a:lnTo>
                <a:lnTo>
                  <a:pt x="1190675" y="413245"/>
                </a:lnTo>
                <a:lnTo>
                  <a:pt x="1191374" y="414515"/>
                </a:lnTo>
                <a:lnTo>
                  <a:pt x="1251724" y="476745"/>
                </a:lnTo>
                <a:lnTo>
                  <a:pt x="1257300" y="476745"/>
                </a:lnTo>
                <a:lnTo>
                  <a:pt x="1278559" y="455155"/>
                </a:lnTo>
                <a:lnTo>
                  <a:pt x="1280795" y="451345"/>
                </a:lnTo>
                <a:lnTo>
                  <a:pt x="1284465" y="446265"/>
                </a:lnTo>
                <a:lnTo>
                  <a:pt x="1285989" y="443725"/>
                </a:lnTo>
                <a:lnTo>
                  <a:pt x="1288427" y="438645"/>
                </a:lnTo>
                <a:lnTo>
                  <a:pt x="1289304" y="436105"/>
                </a:lnTo>
                <a:lnTo>
                  <a:pt x="1290358" y="431025"/>
                </a:lnTo>
                <a:lnTo>
                  <a:pt x="1290459" y="428485"/>
                </a:lnTo>
                <a:close/>
              </a:path>
              <a:path w="5619750" h="1155700">
                <a:moveTo>
                  <a:pt x="1348117" y="381495"/>
                </a:moveTo>
                <a:lnTo>
                  <a:pt x="1347635" y="380225"/>
                </a:lnTo>
                <a:lnTo>
                  <a:pt x="1347228" y="378955"/>
                </a:lnTo>
                <a:lnTo>
                  <a:pt x="1346073" y="377685"/>
                </a:lnTo>
                <a:lnTo>
                  <a:pt x="1345298" y="376415"/>
                </a:lnTo>
                <a:lnTo>
                  <a:pt x="1344307" y="376415"/>
                </a:lnTo>
                <a:lnTo>
                  <a:pt x="1343329" y="375145"/>
                </a:lnTo>
                <a:lnTo>
                  <a:pt x="1342466" y="373875"/>
                </a:lnTo>
                <a:lnTo>
                  <a:pt x="1340967" y="372605"/>
                </a:lnTo>
                <a:lnTo>
                  <a:pt x="1339164" y="372605"/>
                </a:lnTo>
                <a:lnTo>
                  <a:pt x="1338643" y="371335"/>
                </a:lnTo>
                <a:lnTo>
                  <a:pt x="1337767" y="372605"/>
                </a:lnTo>
                <a:lnTo>
                  <a:pt x="1337386" y="372605"/>
                </a:lnTo>
                <a:lnTo>
                  <a:pt x="1313395" y="396735"/>
                </a:lnTo>
                <a:lnTo>
                  <a:pt x="1294828" y="377685"/>
                </a:lnTo>
                <a:lnTo>
                  <a:pt x="1304925" y="367525"/>
                </a:lnTo>
                <a:lnTo>
                  <a:pt x="1315021" y="357365"/>
                </a:lnTo>
                <a:lnTo>
                  <a:pt x="1315212" y="356095"/>
                </a:lnTo>
                <a:lnTo>
                  <a:pt x="1315377" y="356095"/>
                </a:lnTo>
                <a:lnTo>
                  <a:pt x="1315313" y="354825"/>
                </a:lnTo>
                <a:lnTo>
                  <a:pt x="1314881" y="353555"/>
                </a:lnTo>
                <a:lnTo>
                  <a:pt x="1314488" y="353555"/>
                </a:lnTo>
                <a:lnTo>
                  <a:pt x="1313370" y="352285"/>
                </a:lnTo>
                <a:lnTo>
                  <a:pt x="1312595" y="351015"/>
                </a:lnTo>
                <a:lnTo>
                  <a:pt x="1310665" y="348475"/>
                </a:lnTo>
                <a:lnTo>
                  <a:pt x="1309814" y="348475"/>
                </a:lnTo>
                <a:lnTo>
                  <a:pt x="1308328" y="347205"/>
                </a:lnTo>
                <a:lnTo>
                  <a:pt x="1307668" y="347205"/>
                </a:lnTo>
                <a:lnTo>
                  <a:pt x="1306550" y="345935"/>
                </a:lnTo>
                <a:lnTo>
                  <a:pt x="1304798" y="345935"/>
                </a:lnTo>
                <a:lnTo>
                  <a:pt x="1284605" y="367525"/>
                </a:lnTo>
                <a:lnTo>
                  <a:pt x="1268526" y="351015"/>
                </a:lnTo>
                <a:lnTo>
                  <a:pt x="1292339" y="325615"/>
                </a:lnTo>
                <a:lnTo>
                  <a:pt x="1292517" y="325615"/>
                </a:lnTo>
                <a:lnTo>
                  <a:pt x="1292517" y="324345"/>
                </a:lnTo>
                <a:lnTo>
                  <a:pt x="1292047" y="323075"/>
                </a:lnTo>
                <a:lnTo>
                  <a:pt x="1291640" y="323075"/>
                </a:lnTo>
                <a:lnTo>
                  <a:pt x="1290497" y="320535"/>
                </a:lnTo>
                <a:lnTo>
                  <a:pt x="1289723" y="320535"/>
                </a:lnTo>
                <a:lnTo>
                  <a:pt x="1287754" y="317995"/>
                </a:lnTo>
                <a:lnTo>
                  <a:pt x="1286878" y="316725"/>
                </a:lnTo>
                <a:lnTo>
                  <a:pt x="1285392" y="315455"/>
                </a:lnTo>
                <a:lnTo>
                  <a:pt x="1281849" y="315455"/>
                </a:lnTo>
                <a:lnTo>
                  <a:pt x="1247571" y="351015"/>
                </a:lnTo>
                <a:lnTo>
                  <a:pt x="1246974" y="352285"/>
                </a:lnTo>
                <a:lnTo>
                  <a:pt x="1246771" y="354825"/>
                </a:lnTo>
                <a:lnTo>
                  <a:pt x="1247470" y="356095"/>
                </a:lnTo>
                <a:lnTo>
                  <a:pt x="1307807" y="418325"/>
                </a:lnTo>
                <a:lnTo>
                  <a:pt x="1309268" y="419595"/>
                </a:lnTo>
                <a:lnTo>
                  <a:pt x="1312113" y="419595"/>
                </a:lnTo>
                <a:lnTo>
                  <a:pt x="1313395" y="418325"/>
                </a:lnTo>
                <a:lnTo>
                  <a:pt x="1334325" y="396735"/>
                </a:lnTo>
                <a:lnTo>
                  <a:pt x="1347876" y="382765"/>
                </a:lnTo>
                <a:lnTo>
                  <a:pt x="1348054" y="382765"/>
                </a:lnTo>
                <a:lnTo>
                  <a:pt x="1348117" y="381495"/>
                </a:lnTo>
                <a:close/>
              </a:path>
              <a:path w="5619750" h="1155700">
                <a:moveTo>
                  <a:pt x="1394841" y="323075"/>
                </a:moveTo>
                <a:lnTo>
                  <a:pt x="1394396" y="317995"/>
                </a:lnTo>
                <a:lnTo>
                  <a:pt x="1393939" y="316725"/>
                </a:lnTo>
                <a:lnTo>
                  <a:pt x="1393037" y="314185"/>
                </a:lnTo>
                <a:lnTo>
                  <a:pt x="1391818" y="310375"/>
                </a:lnTo>
                <a:lnTo>
                  <a:pt x="1389405" y="306565"/>
                </a:lnTo>
                <a:lnTo>
                  <a:pt x="1387068" y="304025"/>
                </a:lnTo>
                <a:lnTo>
                  <a:pt x="1385900" y="302755"/>
                </a:lnTo>
                <a:lnTo>
                  <a:pt x="1383258" y="300215"/>
                </a:lnTo>
                <a:lnTo>
                  <a:pt x="1380553" y="298945"/>
                </a:lnTo>
                <a:lnTo>
                  <a:pt x="1372260" y="295135"/>
                </a:lnTo>
                <a:lnTo>
                  <a:pt x="1363992" y="295135"/>
                </a:lnTo>
                <a:lnTo>
                  <a:pt x="1358544" y="296405"/>
                </a:lnTo>
                <a:lnTo>
                  <a:pt x="1355877" y="297675"/>
                </a:lnTo>
                <a:lnTo>
                  <a:pt x="1348219" y="300215"/>
                </a:lnTo>
                <a:lnTo>
                  <a:pt x="1343367" y="302755"/>
                </a:lnTo>
                <a:lnTo>
                  <a:pt x="1341081" y="302755"/>
                </a:lnTo>
                <a:lnTo>
                  <a:pt x="1336738" y="304025"/>
                </a:lnTo>
                <a:lnTo>
                  <a:pt x="1330998" y="304025"/>
                </a:lnTo>
                <a:lnTo>
                  <a:pt x="1329334" y="302755"/>
                </a:lnTo>
                <a:lnTo>
                  <a:pt x="1326896" y="300215"/>
                </a:lnTo>
                <a:lnTo>
                  <a:pt x="1326134" y="298945"/>
                </a:lnTo>
                <a:lnTo>
                  <a:pt x="1325092" y="296405"/>
                </a:lnTo>
                <a:lnTo>
                  <a:pt x="1324876" y="295135"/>
                </a:lnTo>
                <a:lnTo>
                  <a:pt x="1325079" y="292595"/>
                </a:lnTo>
                <a:lnTo>
                  <a:pt x="1325499" y="291325"/>
                </a:lnTo>
                <a:lnTo>
                  <a:pt x="1326946" y="288785"/>
                </a:lnTo>
                <a:lnTo>
                  <a:pt x="1328039" y="286245"/>
                </a:lnTo>
                <a:lnTo>
                  <a:pt x="1331366" y="283705"/>
                </a:lnTo>
                <a:lnTo>
                  <a:pt x="1333309" y="282435"/>
                </a:lnTo>
                <a:lnTo>
                  <a:pt x="1337348" y="279895"/>
                </a:lnTo>
                <a:lnTo>
                  <a:pt x="1339215" y="278625"/>
                </a:lnTo>
                <a:lnTo>
                  <a:pt x="1342720" y="277355"/>
                </a:lnTo>
                <a:lnTo>
                  <a:pt x="1344231" y="277355"/>
                </a:lnTo>
                <a:lnTo>
                  <a:pt x="1346822" y="276085"/>
                </a:lnTo>
                <a:lnTo>
                  <a:pt x="1347647" y="276085"/>
                </a:lnTo>
                <a:lnTo>
                  <a:pt x="1348384" y="274815"/>
                </a:lnTo>
                <a:lnTo>
                  <a:pt x="1348587" y="274815"/>
                </a:lnTo>
                <a:lnTo>
                  <a:pt x="1348613" y="273545"/>
                </a:lnTo>
                <a:lnTo>
                  <a:pt x="1348460" y="273545"/>
                </a:lnTo>
                <a:lnTo>
                  <a:pt x="1347812" y="272275"/>
                </a:lnTo>
                <a:lnTo>
                  <a:pt x="1347343" y="271005"/>
                </a:lnTo>
                <a:lnTo>
                  <a:pt x="1346098" y="269735"/>
                </a:lnTo>
                <a:lnTo>
                  <a:pt x="1345298" y="268465"/>
                </a:lnTo>
                <a:lnTo>
                  <a:pt x="1342669" y="265925"/>
                </a:lnTo>
                <a:lnTo>
                  <a:pt x="1341412" y="264655"/>
                </a:lnTo>
                <a:lnTo>
                  <a:pt x="1339913" y="264655"/>
                </a:lnTo>
                <a:lnTo>
                  <a:pt x="1339494" y="263385"/>
                </a:lnTo>
                <a:lnTo>
                  <a:pt x="1335786" y="263385"/>
                </a:lnTo>
                <a:lnTo>
                  <a:pt x="1332674" y="264655"/>
                </a:lnTo>
                <a:lnTo>
                  <a:pt x="1331010" y="265925"/>
                </a:lnTo>
                <a:lnTo>
                  <a:pt x="1327480" y="267195"/>
                </a:lnTo>
                <a:lnTo>
                  <a:pt x="1325714" y="268465"/>
                </a:lnTo>
                <a:lnTo>
                  <a:pt x="1322120" y="272275"/>
                </a:lnTo>
                <a:lnTo>
                  <a:pt x="1320444" y="273545"/>
                </a:lnTo>
                <a:lnTo>
                  <a:pt x="1307579" y="298945"/>
                </a:lnTo>
                <a:lnTo>
                  <a:pt x="1307985" y="302755"/>
                </a:lnTo>
                <a:lnTo>
                  <a:pt x="1310436" y="310375"/>
                </a:lnTo>
                <a:lnTo>
                  <a:pt x="1312608" y="314185"/>
                </a:lnTo>
                <a:lnTo>
                  <a:pt x="1318526" y="320535"/>
                </a:lnTo>
                <a:lnTo>
                  <a:pt x="1329613" y="325615"/>
                </a:lnTo>
                <a:lnTo>
                  <a:pt x="1337818" y="325615"/>
                </a:lnTo>
                <a:lnTo>
                  <a:pt x="1343202" y="323075"/>
                </a:lnTo>
                <a:lnTo>
                  <a:pt x="1345857" y="323075"/>
                </a:lnTo>
                <a:lnTo>
                  <a:pt x="1351000" y="320535"/>
                </a:lnTo>
                <a:lnTo>
                  <a:pt x="1358265" y="317995"/>
                </a:lnTo>
                <a:lnTo>
                  <a:pt x="1360525" y="316725"/>
                </a:lnTo>
                <a:lnTo>
                  <a:pt x="1370571" y="316725"/>
                </a:lnTo>
                <a:lnTo>
                  <a:pt x="1372260" y="317995"/>
                </a:lnTo>
                <a:lnTo>
                  <a:pt x="1375041" y="320535"/>
                </a:lnTo>
                <a:lnTo>
                  <a:pt x="1375981" y="321805"/>
                </a:lnTo>
                <a:lnTo>
                  <a:pt x="1377124" y="325615"/>
                </a:lnTo>
                <a:lnTo>
                  <a:pt x="1377315" y="326885"/>
                </a:lnTo>
                <a:lnTo>
                  <a:pt x="1376946" y="330695"/>
                </a:lnTo>
                <a:lnTo>
                  <a:pt x="1376400" y="331965"/>
                </a:lnTo>
                <a:lnTo>
                  <a:pt x="1374597" y="335775"/>
                </a:lnTo>
                <a:lnTo>
                  <a:pt x="1373352" y="337045"/>
                </a:lnTo>
                <a:lnTo>
                  <a:pt x="1369237" y="340855"/>
                </a:lnTo>
                <a:lnTo>
                  <a:pt x="1366774" y="343395"/>
                </a:lnTo>
                <a:lnTo>
                  <a:pt x="1361897" y="345935"/>
                </a:lnTo>
                <a:lnTo>
                  <a:pt x="1359662" y="347205"/>
                </a:lnTo>
                <a:lnTo>
                  <a:pt x="1355598" y="348475"/>
                </a:lnTo>
                <a:lnTo>
                  <a:pt x="1353858" y="348475"/>
                </a:lnTo>
                <a:lnTo>
                  <a:pt x="1351013" y="349745"/>
                </a:lnTo>
                <a:lnTo>
                  <a:pt x="1350060" y="349745"/>
                </a:lnTo>
                <a:lnTo>
                  <a:pt x="1349248" y="351015"/>
                </a:lnTo>
                <a:lnTo>
                  <a:pt x="1349057" y="351015"/>
                </a:lnTo>
                <a:lnTo>
                  <a:pt x="1348917" y="352285"/>
                </a:lnTo>
                <a:lnTo>
                  <a:pt x="1349603" y="353555"/>
                </a:lnTo>
                <a:lnTo>
                  <a:pt x="1350060" y="354825"/>
                </a:lnTo>
                <a:lnTo>
                  <a:pt x="1351356" y="356095"/>
                </a:lnTo>
                <a:lnTo>
                  <a:pt x="1352194" y="357365"/>
                </a:lnTo>
                <a:lnTo>
                  <a:pt x="1356093" y="361175"/>
                </a:lnTo>
                <a:lnTo>
                  <a:pt x="1358138" y="362445"/>
                </a:lnTo>
                <a:lnTo>
                  <a:pt x="1362075" y="362445"/>
                </a:lnTo>
                <a:lnTo>
                  <a:pt x="1365237" y="361175"/>
                </a:lnTo>
                <a:lnTo>
                  <a:pt x="1367028" y="361175"/>
                </a:lnTo>
                <a:lnTo>
                  <a:pt x="1371066" y="358635"/>
                </a:lnTo>
                <a:lnTo>
                  <a:pt x="1373225" y="357365"/>
                </a:lnTo>
                <a:lnTo>
                  <a:pt x="1377873" y="353555"/>
                </a:lnTo>
                <a:lnTo>
                  <a:pt x="1393939" y="330695"/>
                </a:lnTo>
                <a:lnTo>
                  <a:pt x="1394841" y="323075"/>
                </a:lnTo>
                <a:close/>
              </a:path>
              <a:path w="5619750" h="1155700">
                <a:moveTo>
                  <a:pt x="1426870" y="298945"/>
                </a:moveTo>
                <a:lnTo>
                  <a:pt x="1426273" y="298945"/>
                </a:lnTo>
                <a:lnTo>
                  <a:pt x="1363814" y="234175"/>
                </a:lnTo>
                <a:lnTo>
                  <a:pt x="1360474" y="234175"/>
                </a:lnTo>
                <a:lnTo>
                  <a:pt x="1359662" y="235445"/>
                </a:lnTo>
                <a:lnTo>
                  <a:pt x="1357757" y="236715"/>
                </a:lnTo>
                <a:lnTo>
                  <a:pt x="1356626" y="237985"/>
                </a:lnTo>
                <a:lnTo>
                  <a:pt x="1354010" y="240525"/>
                </a:lnTo>
                <a:lnTo>
                  <a:pt x="1352994" y="241795"/>
                </a:lnTo>
                <a:lnTo>
                  <a:pt x="1351495" y="243065"/>
                </a:lnTo>
                <a:lnTo>
                  <a:pt x="1350962" y="244335"/>
                </a:lnTo>
                <a:lnTo>
                  <a:pt x="1350238" y="245605"/>
                </a:lnTo>
                <a:lnTo>
                  <a:pt x="1350086" y="246875"/>
                </a:lnTo>
                <a:lnTo>
                  <a:pt x="1350378" y="248145"/>
                </a:lnTo>
                <a:lnTo>
                  <a:pt x="1412824" y="311645"/>
                </a:lnTo>
                <a:lnTo>
                  <a:pt x="1413586" y="312915"/>
                </a:lnTo>
                <a:lnTo>
                  <a:pt x="1415846" y="312915"/>
                </a:lnTo>
                <a:lnTo>
                  <a:pt x="1416596" y="311645"/>
                </a:lnTo>
                <a:lnTo>
                  <a:pt x="1418412" y="310375"/>
                </a:lnTo>
                <a:lnTo>
                  <a:pt x="1419326" y="310375"/>
                </a:lnTo>
                <a:lnTo>
                  <a:pt x="1421739" y="307835"/>
                </a:lnTo>
                <a:lnTo>
                  <a:pt x="1423098" y="306565"/>
                </a:lnTo>
                <a:lnTo>
                  <a:pt x="1425511" y="302755"/>
                </a:lnTo>
                <a:lnTo>
                  <a:pt x="1426121" y="302755"/>
                </a:lnTo>
                <a:lnTo>
                  <a:pt x="1426718" y="300215"/>
                </a:lnTo>
                <a:lnTo>
                  <a:pt x="1426870" y="300215"/>
                </a:lnTo>
                <a:lnTo>
                  <a:pt x="1426870" y="298945"/>
                </a:lnTo>
                <a:close/>
              </a:path>
              <a:path w="5619750" h="1155700">
                <a:moveTo>
                  <a:pt x="1484591" y="220205"/>
                </a:moveTo>
                <a:lnTo>
                  <a:pt x="1466456" y="188683"/>
                </a:lnTo>
                <a:lnTo>
                  <a:pt x="1466456" y="230365"/>
                </a:lnTo>
                <a:lnTo>
                  <a:pt x="1465859" y="234175"/>
                </a:lnTo>
                <a:lnTo>
                  <a:pt x="1464348" y="237985"/>
                </a:lnTo>
                <a:lnTo>
                  <a:pt x="1462684" y="241795"/>
                </a:lnTo>
                <a:lnTo>
                  <a:pt x="1460119" y="245605"/>
                </a:lnTo>
                <a:lnTo>
                  <a:pt x="1449539" y="255765"/>
                </a:lnTo>
                <a:lnTo>
                  <a:pt x="1404823" y="210045"/>
                </a:lnTo>
                <a:lnTo>
                  <a:pt x="1411465" y="203695"/>
                </a:lnTo>
                <a:lnTo>
                  <a:pt x="1415542" y="198615"/>
                </a:lnTo>
                <a:lnTo>
                  <a:pt x="1419466" y="196075"/>
                </a:lnTo>
                <a:lnTo>
                  <a:pt x="1430350" y="192265"/>
                </a:lnTo>
                <a:lnTo>
                  <a:pt x="1437449" y="193535"/>
                </a:lnTo>
                <a:lnTo>
                  <a:pt x="1444396" y="196075"/>
                </a:lnTo>
                <a:lnTo>
                  <a:pt x="1451051" y="201155"/>
                </a:lnTo>
                <a:lnTo>
                  <a:pt x="1454226" y="204965"/>
                </a:lnTo>
                <a:lnTo>
                  <a:pt x="1457998" y="208775"/>
                </a:lnTo>
                <a:lnTo>
                  <a:pt x="1460868" y="212585"/>
                </a:lnTo>
                <a:lnTo>
                  <a:pt x="1462836" y="216395"/>
                </a:lnTo>
                <a:lnTo>
                  <a:pt x="1464945" y="220205"/>
                </a:lnTo>
                <a:lnTo>
                  <a:pt x="1465999" y="224015"/>
                </a:lnTo>
                <a:lnTo>
                  <a:pt x="1466303" y="227825"/>
                </a:lnTo>
                <a:lnTo>
                  <a:pt x="1466456" y="230365"/>
                </a:lnTo>
                <a:lnTo>
                  <a:pt x="1466456" y="188683"/>
                </a:lnTo>
                <a:lnTo>
                  <a:pt x="1440776" y="174485"/>
                </a:lnTo>
                <a:lnTo>
                  <a:pt x="1429740" y="174485"/>
                </a:lnTo>
                <a:lnTo>
                  <a:pt x="1424305" y="175755"/>
                </a:lnTo>
                <a:lnTo>
                  <a:pt x="1418717" y="178295"/>
                </a:lnTo>
                <a:lnTo>
                  <a:pt x="1413281" y="180835"/>
                </a:lnTo>
                <a:lnTo>
                  <a:pt x="1407693" y="185915"/>
                </a:lnTo>
                <a:lnTo>
                  <a:pt x="1401800" y="190995"/>
                </a:lnTo>
                <a:lnTo>
                  <a:pt x="1383792" y="210045"/>
                </a:lnTo>
                <a:lnTo>
                  <a:pt x="1383182" y="211315"/>
                </a:lnTo>
                <a:lnTo>
                  <a:pt x="1382966" y="213855"/>
                </a:lnTo>
                <a:lnTo>
                  <a:pt x="1383665" y="216395"/>
                </a:lnTo>
                <a:lnTo>
                  <a:pt x="1442593" y="276085"/>
                </a:lnTo>
                <a:lnTo>
                  <a:pt x="1443951" y="278625"/>
                </a:lnTo>
                <a:lnTo>
                  <a:pt x="1449539" y="278625"/>
                </a:lnTo>
                <a:lnTo>
                  <a:pt x="1466456" y="260845"/>
                </a:lnTo>
                <a:lnTo>
                  <a:pt x="1471053" y="255765"/>
                </a:lnTo>
                <a:lnTo>
                  <a:pt x="1476730" y="249415"/>
                </a:lnTo>
                <a:lnTo>
                  <a:pt x="1479600" y="243065"/>
                </a:lnTo>
                <a:lnTo>
                  <a:pt x="1482623" y="237985"/>
                </a:lnTo>
                <a:lnTo>
                  <a:pt x="1484134" y="231635"/>
                </a:lnTo>
                <a:lnTo>
                  <a:pt x="1484439" y="226555"/>
                </a:lnTo>
                <a:lnTo>
                  <a:pt x="1484591" y="220205"/>
                </a:lnTo>
                <a:close/>
              </a:path>
              <a:path w="5619750" h="1155700">
                <a:moveTo>
                  <a:pt x="1564665" y="157975"/>
                </a:moveTo>
                <a:lnTo>
                  <a:pt x="1564208" y="156705"/>
                </a:lnTo>
                <a:lnTo>
                  <a:pt x="1562696" y="155435"/>
                </a:lnTo>
                <a:lnTo>
                  <a:pt x="1559826" y="154165"/>
                </a:lnTo>
                <a:lnTo>
                  <a:pt x="1521294" y="135115"/>
                </a:lnTo>
                <a:lnTo>
                  <a:pt x="1518577" y="133781"/>
                </a:lnTo>
                <a:lnTo>
                  <a:pt x="1518577" y="154165"/>
                </a:lnTo>
                <a:lnTo>
                  <a:pt x="1499844" y="174485"/>
                </a:lnTo>
                <a:lnTo>
                  <a:pt x="1481264" y="135115"/>
                </a:lnTo>
                <a:lnTo>
                  <a:pt x="1518577" y="154165"/>
                </a:lnTo>
                <a:lnTo>
                  <a:pt x="1518577" y="133781"/>
                </a:lnTo>
                <a:lnTo>
                  <a:pt x="1480210" y="114795"/>
                </a:lnTo>
                <a:lnTo>
                  <a:pt x="1479448" y="114795"/>
                </a:lnTo>
                <a:lnTo>
                  <a:pt x="1478241" y="113525"/>
                </a:lnTo>
                <a:lnTo>
                  <a:pt x="1477492" y="114795"/>
                </a:lnTo>
                <a:lnTo>
                  <a:pt x="1475676" y="114795"/>
                </a:lnTo>
                <a:lnTo>
                  <a:pt x="1474622" y="116065"/>
                </a:lnTo>
                <a:lnTo>
                  <a:pt x="1470533" y="119875"/>
                </a:lnTo>
                <a:lnTo>
                  <a:pt x="1468577" y="122415"/>
                </a:lnTo>
                <a:lnTo>
                  <a:pt x="1463433" y="127495"/>
                </a:lnTo>
                <a:lnTo>
                  <a:pt x="1462836" y="128765"/>
                </a:lnTo>
                <a:lnTo>
                  <a:pt x="1461922" y="130035"/>
                </a:lnTo>
                <a:lnTo>
                  <a:pt x="1461770" y="131305"/>
                </a:lnTo>
                <a:lnTo>
                  <a:pt x="1461922" y="131305"/>
                </a:lnTo>
                <a:lnTo>
                  <a:pt x="1461922" y="132575"/>
                </a:lnTo>
                <a:lnTo>
                  <a:pt x="1500606" y="215125"/>
                </a:lnTo>
                <a:lnTo>
                  <a:pt x="1501508" y="216395"/>
                </a:lnTo>
                <a:lnTo>
                  <a:pt x="1502117" y="217665"/>
                </a:lnTo>
                <a:lnTo>
                  <a:pt x="1503324" y="218935"/>
                </a:lnTo>
                <a:lnTo>
                  <a:pt x="1504073" y="220205"/>
                </a:lnTo>
                <a:lnTo>
                  <a:pt x="1506347" y="220205"/>
                </a:lnTo>
                <a:lnTo>
                  <a:pt x="1507401" y="218935"/>
                </a:lnTo>
                <a:lnTo>
                  <a:pt x="1509661" y="216395"/>
                </a:lnTo>
                <a:lnTo>
                  <a:pt x="1515402" y="210045"/>
                </a:lnTo>
                <a:lnTo>
                  <a:pt x="1516011" y="210045"/>
                </a:lnTo>
                <a:lnTo>
                  <a:pt x="1516621" y="208775"/>
                </a:lnTo>
                <a:lnTo>
                  <a:pt x="1516773" y="207505"/>
                </a:lnTo>
                <a:lnTo>
                  <a:pt x="1515859" y="204965"/>
                </a:lnTo>
                <a:lnTo>
                  <a:pt x="1507248" y="187185"/>
                </a:lnTo>
                <a:lnTo>
                  <a:pt x="1519643" y="174485"/>
                </a:lnTo>
                <a:lnTo>
                  <a:pt x="1532026" y="161785"/>
                </a:lnTo>
                <a:lnTo>
                  <a:pt x="1550162" y="171945"/>
                </a:lnTo>
                <a:lnTo>
                  <a:pt x="1552270" y="171945"/>
                </a:lnTo>
                <a:lnTo>
                  <a:pt x="1553476" y="170675"/>
                </a:lnTo>
                <a:lnTo>
                  <a:pt x="1554391" y="170675"/>
                </a:lnTo>
                <a:lnTo>
                  <a:pt x="1555445" y="169405"/>
                </a:lnTo>
                <a:lnTo>
                  <a:pt x="1556346" y="168135"/>
                </a:lnTo>
                <a:lnTo>
                  <a:pt x="1557858" y="166865"/>
                </a:lnTo>
                <a:lnTo>
                  <a:pt x="1559521" y="165595"/>
                </a:lnTo>
                <a:lnTo>
                  <a:pt x="1561185" y="163055"/>
                </a:lnTo>
                <a:lnTo>
                  <a:pt x="1562392" y="161785"/>
                </a:lnTo>
                <a:lnTo>
                  <a:pt x="1564208" y="160515"/>
                </a:lnTo>
                <a:lnTo>
                  <a:pt x="1564665" y="159245"/>
                </a:lnTo>
                <a:lnTo>
                  <a:pt x="1564665" y="157975"/>
                </a:lnTo>
                <a:close/>
              </a:path>
              <a:path w="5619750" h="1155700">
                <a:moveTo>
                  <a:pt x="1612849" y="88125"/>
                </a:moveTo>
                <a:lnTo>
                  <a:pt x="1594726" y="56642"/>
                </a:lnTo>
                <a:lnTo>
                  <a:pt x="1594726" y="98285"/>
                </a:lnTo>
                <a:lnTo>
                  <a:pt x="1594116" y="102095"/>
                </a:lnTo>
                <a:lnTo>
                  <a:pt x="1592453" y="105905"/>
                </a:lnTo>
                <a:lnTo>
                  <a:pt x="1590954" y="109715"/>
                </a:lnTo>
                <a:lnTo>
                  <a:pt x="1588376" y="113525"/>
                </a:lnTo>
                <a:lnTo>
                  <a:pt x="1584604" y="117335"/>
                </a:lnTo>
                <a:lnTo>
                  <a:pt x="1577657" y="123685"/>
                </a:lnTo>
                <a:lnTo>
                  <a:pt x="1532928" y="77965"/>
                </a:lnTo>
                <a:lnTo>
                  <a:pt x="1543812" y="66535"/>
                </a:lnTo>
                <a:lnTo>
                  <a:pt x="1547736" y="63995"/>
                </a:lnTo>
                <a:lnTo>
                  <a:pt x="1554988" y="61455"/>
                </a:lnTo>
                <a:lnTo>
                  <a:pt x="1558467" y="60185"/>
                </a:lnTo>
                <a:lnTo>
                  <a:pt x="1562087" y="60185"/>
                </a:lnTo>
                <a:lnTo>
                  <a:pt x="1565719" y="61455"/>
                </a:lnTo>
                <a:lnTo>
                  <a:pt x="1586115" y="76695"/>
                </a:lnTo>
                <a:lnTo>
                  <a:pt x="1589138" y="80505"/>
                </a:lnTo>
                <a:lnTo>
                  <a:pt x="1593062" y="88125"/>
                </a:lnTo>
                <a:lnTo>
                  <a:pt x="1594269" y="91935"/>
                </a:lnTo>
                <a:lnTo>
                  <a:pt x="1594421" y="94475"/>
                </a:lnTo>
                <a:lnTo>
                  <a:pt x="1594726" y="98285"/>
                </a:lnTo>
                <a:lnTo>
                  <a:pt x="1594726" y="56642"/>
                </a:lnTo>
                <a:lnTo>
                  <a:pt x="1585201" y="47485"/>
                </a:lnTo>
                <a:lnTo>
                  <a:pt x="1574330" y="42405"/>
                </a:lnTo>
                <a:lnTo>
                  <a:pt x="1568894" y="41135"/>
                </a:lnTo>
                <a:lnTo>
                  <a:pt x="1563446" y="42405"/>
                </a:lnTo>
                <a:lnTo>
                  <a:pt x="1557858" y="42405"/>
                </a:lnTo>
                <a:lnTo>
                  <a:pt x="1511935" y="77965"/>
                </a:lnTo>
                <a:lnTo>
                  <a:pt x="1511325" y="79235"/>
                </a:lnTo>
                <a:lnTo>
                  <a:pt x="1511325" y="80505"/>
                </a:lnTo>
                <a:lnTo>
                  <a:pt x="1511173" y="81775"/>
                </a:lnTo>
                <a:lnTo>
                  <a:pt x="1511935" y="84315"/>
                </a:lnTo>
                <a:lnTo>
                  <a:pt x="1513293" y="85585"/>
                </a:lnTo>
                <a:lnTo>
                  <a:pt x="1572209" y="146545"/>
                </a:lnTo>
                <a:lnTo>
                  <a:pt x="1576590" y="146545"/>
                </a:lnTo>
                <a:lnTo>
                  <a:pt x="1577809" y="145275"/>
                </a:lnTo>
                <a:lnTo>
                  <a:pt x="1578864" y="145275"/>
                </a:lnTo>
                <a:lnTo>
                  <a:pt x="1594573" y="128765"/>
                </a:lnTo>
                <a:lnTo>
                  <a:pt x="1599285" y="123685"/>
                </a:lnTo>
                <a:lnTo>
                  <a:pt x="1600466" y="122415"/>
                </a:lnTo>
                <a:lnTo>
                  <a:pt x="1612519" y="94475"/>
                </a:lnTo>
                <a:lnTo>
                  <a:pt x="1612633" y="91935"/>
                </a:lnTo>
                <a:lnTo>
                  <a:pt x="1612849" y="88125"/>
                </a:lnTo>
                <a:close/>
              </a:path>
              <a:path w="5619750" h="1155700">
                <a:moveTo>
                  <a:pt x="1697761" y="456946"/>
                </a:moveTo>
                <a:lnTo>
                  <a:pt x="1696554" y="450596"/>
                </a:lnTo>
                <a:lnTo>
                  <a:pt x="1691119" y="439166"/>
                </a:lnTo>
                <a:lnTo>
                  <a:pt x="1686737" y="432816"/>
                </a:lnTo>
                <a:lnTo>
                  <a:pt x="1684312" y="430276"/>
                </a:lnTo>
                <a:lnTo>
                  <a:pt x="1680692" y="426466"/>
                </a:lnTo>
                <a:lnTo>
                  <a:pt x="1679625" y="425424"/>
                </a:lnTo>
                <a:lnTo>
                  <a:pt x="1679625" y="468376"/>
                </a:lnTo>
                <a:lnTo>
                  <a:pt x="1679028" y="472186"/>
                </a:lnTo>
                <a:lnTo>
                  <a:pt x="1677517" y="474726"/>
                </a:lnTo>
                <a:lnTo>
                  <a:pt x="1675853" y="478536"/>
                </a:lnTo>
                <a:lnTo>
                  <a:pt x="1673288" y="482346"/>
                </a:lnTo>
                <a:lnTo>
                  <a:pt x="1662709" y="493776"/>
                </a:lnTo>
                <a:lnTo>
                  <a:pt x="1617992" y="446786"/>
                </a:lnTo>
                <a:lnTo>
                  <a:pt x="1624634" y="440436"/>
                </a:lnTo>
                <a:lnTo>
                  <a:pt x="1628724" y="436626"/>
                </a:lnTo>
                <a:lnTo>
                  <a:pt x="1632648" y="432816"/>
                </a:lnTo>
                <a:lnTo>
                  <a:pt x="1639900" y="430276"/>
                </a:lnTo>
                <a:lnTo>
                  <a:pt x="1650619" y="430276"/>
                </a:lnTo>
                <a:lnTo>
                  <a:pt x="1654098" y="431546"/>
                </a:lnTo>
                <a:lnTo>
                  <a:pt x="1661045" y="435356"/>
                </a:lnTo>
                <a:lnTo>
                  <a:pt x="1664220" y="437896"/>
                </a:lnTo>
                <a:lnTo>
                  <a:pt x="1667395" y="441706"/>
                </a:lnTo>
                <a:lnTo>
                  <a:pt x="1671167" y="445516"/>
                </a:lnTo>
                <a:lnTo>
                  <a:pt x="1679625" y="468376"/>
                </a:lnTo>
                <a:lnTo>
                  <a:pt x="1679625" y="425424"/>
                </a:lnTo>
                <a:lnTo>
                  <a:pt x="1675549" y="421386"/>
                </a:lnTo>
                <a:lnTo>
                  <a:pt x="1670265" y="417576"/>
                </a:lnTo>
                <a:lnTo>
                  <a:pt x="1659382" y="412496"/>
                </a:lnTo>
                <a:lnTo>
                  <a:pt x="1653946" y="411226"/>
                </a:lnTo>
                <a:lnTo>
                  <a:pt x="1642922" y="411226"/>
                </a:lnTo>
                <a:lnTo>
                  <a:pt x="1637474" y="412496"/>
                </a:lnTo>
                <a:lnTo>
                  <a:pt x="1631886" y="415036"/>
                </a:lnTo>
                <a:lnTo>
                  <a:pt x="1626450" y="418846"/>
                </a:lnTo>
                <a:lnTo>
                  <a:pt x="1620862" y="422656"/>
                </a:lnTo>
                <a:lnTo>
                  <a:pt x="1598053" y="445516"/>
                </a:lnTo>
                <a:lnTo>
                  <a:pt x="1596986" y="446786"/>
                </a:lnTo>
                <a:lnTo>
                  <a:pt x="1596390" y="448056"/>
                </a:lnTo>
                <a:lnTo>
                  <a:pt x="1596085" y="451866"/>
                </a:lnTo>
                <a:lnTo>
                  <a:pt x="1596834" y="453136"/>
                </a:lnTo>
                <a:lnTo>
                  <a:pt x="1657273" y="515366"/>
                </a:lnTo>
                <a:lnTo>
                  <a:pt x="1662709" y="515366"/>
                </a:lnTo>
                <a:lnTo>
                  <a:pt x="1689900" y="486156"/>
                </a:lnTo>
                <a:lnTo>
                  <a:pt x="1692770" y="479806"/>
                </a:lnTo>
                <a:lnTo>
                  <a:pt x="1695792" y="474726"/>
                </a:lnTo>
                <a:lnTo>
                  <a:pt x="1697304" y="468376"/>
                </a:lnTo>
                <a:lnTo>
                  <a:pt x="1697609" y="463296"/>
                </a:lnTo>
                <a:lnTo>
                  <a:pt x="1697761" y="456946"/>
                </a:lnTo>
                <a:close/>
              </a:path>
              <a:path w="5619750" h="1155700">
                <a:moveTo>
                  <a:pt x="1736293" y="437896"/>
                </a:moveTo>
                <a:lnTo>
                  <a:pt x="1735988" y="436626"/>
                </a:lnTo>
                <a:lnTo>
                  <a:pt x="1735683" y="436626"/>
                </a:lnTo>
                <a:lnTo>
                  <a:pt x="1673440" y="371856"/>
                </a:lnTo>
                <a:lnTo>
                  <a:pt x="1669808" y="371856"/>
                </a:lnTo>
                <a:lnTo>
                  <a:pt x="1667992" y="373126"/>
                </a:lnTo>
                <a:lnTo>
                  <a:pt x="1667090" y="374396"/>
                </a:lnTo>
                <a:lnTo>
                  <a:pt x="1664677" y="376936"/>
                </a:lnTo>
                <a:lnTo>
                  <a:pt x="1663319" y="378206"/>
                </a:lnTo>
                <a:lnTo>
                  <a:pt x="1662252" y="379476"/>
                </a:lnTo>
                <a:lnTo>
                  <a:pt x="1661502" y="380746"/>
                </a:lnTo>
                <a:lnTo>
                  <a:pt x="1660893" y="380746"/>
                </a:lnTo>
                <a:lnTo>
                  <a:pt x="1660296" y="382016"/>
                </a:lnTo>
                <a:lnTo>
                  <a:pt x="1659991" y="383286"/>
                </a:lnTo>
                <a:lnTo>
                  <a:pt x="1659534" y="383286"/>
                </a:lnTo>
                <a:lnTo>
                  <a:pt x="1659382" y="384556"/>
                </a:lnTo>
                <a:lnTo>
                  <a:pt x="1659534" y="384556"/>
                </a:lnTo>
                <a:lnTo>
                  <a:pt x="1659686" y="385826"/>
                </a:lnTo>
                <a:lnTo>
                  <a:pt x="1659991" y="385826"/>
                </a:lnTo>
                <a:lnTo>
                  <a:pt x="1722234" y="450596"/>
                </a:lnTo>
                <a:lnTo>
                  <a:pt x="1725256" y="450596"/>
                </a:lnTo>
                <a:lnTo>
                  <a:pt x="1729790" y="446786"/>
                </a:lnTo>
                <a:lnTo>
                  <a:pt x="1730997" y="445516"/>
                </a:lnTo>
                <a:lnTo>
                  <a:pt x="1732356" y="444246"/>
                </a:lnTo>
                <a:lnTo>
                  <a:pt x="1733410" y="442976"/>
                </a:lnTo>
                <a:lnTo>
                  <a:pt x="1734921" y="440436"/>
                </a:lnTo>
                <a:lnTo>
                  <a:pt x="1735378" y="440436"/>
                </a:lnTo>
                <a:lnTo>
                  <a:pt x="1735836" y="439166"/>
                </a:lnTo>
                <a:lnTo>
                  <a:pt x="1736140" y="439166"/>
                </a:lnTo>
                <a:lnTo>
                  <a:pt x="1736293" y="437896"/>
                </a:lnTo>
                <a:close/>
              </a:path>
              <a:path w="5619750" h="1155700">
                <a:moveTo>
                  <a:pt x="1809864" y="361696"/>
                </a:moveTo>
                <a:lnTo>
                  <a:pt x="1809407" y="360426"/>
                </a:lnTo>
                <a:lnTo>
                  <a:pt x="1807895" y="359156"/>
                </a:lnTo>
                <a:lnTo>
                  <a:pt x="1806689" y="359156"/>
                </a:lnTo>
                <a:lnTo>
                  <a:pt x="1805025" y="357886"/>
                </a:lnTo>
                <a:lnTo>
                  <a:pt x="1769071" y="340106"/>
                </a:lnTo>
                <a:lnTo>
                  <a:pt x="1763788" y="337502"/>
                </a:lnTo>
                <a:lnTo>
                  <a:pt x="1763788" y="359156"/>
                </a:lnTo>
                <a:lnTo>
                  <a:pt x="1745195" y="378206"/>
                </a:lnTo>
                <a:lnTo>
                  <a:pt x="1726463" y="340106"/>
                </a:lnTo>
                <a:lnTo>
                  <a:pt x="1763788" y="359156"/>
                </a:lnTo>
                <a:lnTo>
                  <a:pt x="1763788" y="337502"/>
                </a:lnTo>
                <a:lnTo>
                  <a:pt x="1725409" y="318516"/>
                </a:lnTo>
                <a:lnTo>
                  <a:pt x="1721777" y="318516"/>
                </a:lnTo>
                <a:lnTo>
                  <a:pt x="1721027" y="319786"/>
                </a:lnTo>
                <a:lnTo>
                  <a:pt x="1719973" y="319786"/>
                </a:lnTo>
                <a:lnTo>
                  <a:pt x="1718614" y="321056"/>
                </a:lnTo>
                <a:lnTo>
                  <a:pt x="1717408" y="322326"/>
                </a:lnTo>
                <a:lnTo>
                  <a:pt x="1715897" y="323596"/>
                </a:lnTo>
                <a:lnTo>
                  <a:pt x="1713776" y="326136"/>
                </a:lnTo>
                <a:lnTo>
                  <a:pt x="1709699" y="329946"/>
                </a:lnTo>
                <a:lnTo>
                  <a:pt x="1708035" y="332486"/>
                </a:lnTo>
                <a:lnTo>
                  <a:pt x="1707578" y="333756"/>
                </a:lnTo>
                <a:lnTo>
                  <a:pt x="1707273" y="333756"/>
                </a:lnTo>
                <a:lnTo>
                  <a:pt x="1706981" y="335026"/>
                </a:lnTo>
                <a:lnTo>
                  <a:pt x="1707883" y="337566"/>
                </a:lnTo>
                <a:lnTo>
                  <a:pt x="1747926" y="422656"/>
                </a:lnTo>
                <a:lnTo>
                  <a:pt x="1748675" y="423926"/>
                </a:lnTo>
                <a:lnTo>
                  <a:pt x="1751545" y="423926"/>
                </a:lnTo>
                <a:lnTo>
                  <a:pt x="1752600" y="422656"/>
                </a:lnTo>
                <a:lnTo>
                  <a:pt x="1754873" y="421386"/>
                </a:lnTo>
                <a:lnTo>
                  <a:pt x="1756384" y="418846"/>
                </a:lnTo>
                <a:lnTo>
                  <a:pt x="1757895" y="417576"/>
                </a:lnTo>
                <a:lnTo>
                  <a:pt x="1758950" y="416306"/>
                </a:lnTo>
                <a:lnTo>
                  <a:pt x="1759851" y="415036"/>
                </a:lnTo>
                <a:lnTo>
                  <a:pt x="1760613" y="415036"/>
                </a:lnTo>
                <a:lnTo>
                  <a:pt x="1761820" y="412496"/>
                </a:lnTo>
                <a:lnTo>
                  <a:pt x="1761972" y="411226"/>
                </a:lnTo>
                <a:lnTo>
                  <a:pt x="1761515" y="409956"/>
                </a:lnTo>
                <a:lnTo>
                  <a:pt x="1761210" y="408686"/>
                </a:lnTo>
                <a:lnTo>
                  <a:pt x="1752447" y="392176"/>
                </a:lnTo>
                <a:lnTo>
                  <a:pt x="1766074" y="378206"/>
                </a:lnTo>
                <a:lnTo>
                  <a:pt x="1777225" y="366776"/>
                </a:lnTo>
                <a:lnTo>
                  <a:pt x="1794903" y="375666"/>
                </a:lnTo>
                <a:lnTo>
                  <a:pt x="1798078" y="375666"/>
                </a:lnTo>
                <a:lnTo>
                  <a:pt x="1798828" y="374396"/>
                </a:lnTo>
                <a:lnTo>
                  <a:pt x="1799590" y="374396"/>
                </a:lnTo>
                <a:lnTo>
                  <a:pt x="1801710" y="371856"/>
                </a:lnTo>
                <a:lnTo>
                  <a:pt x="1803069" y="370586"/>
                </a:lnTo>
                <a:lnTo>
                  <a:pt x="1804720" y="369316"/>
                </a:lnTo>
                <a:lnTo>
                  <a:pt x="1807743" y="366776"/>
                </a:lnTo>
                <a:lnTo>
                  <a:pt x="1808505" y="365506"/>
                </a:lnTo>
                <a:lnTo>
                  <a:pt x="1809407" y="364236"/>
                </a:lnTo>
                <a:lnTo>
                  <a:pt x="1809864" y="362966"/>
                </a:lnTo>
                <a:lnTo>
                  <a:pt x="1809864" y="361696"/>
                </a:lnTo>
                <a:close/>
              </a:path>
              <a:path w="5619750" h="1155700">
                <a:moveTo>
                  <a:pt x="1856244" y="302006"/>
                </a:moveTo>
                <a:lnTo>
                  <a:pt x="1848091" y="282956"/>
                </a:lnTo>
                <a:lnTo>
                  <a:pt x="1845818" y="280416"/>
                </a:lnTo>
                <a:lnTo>
                  <a:pt x="1843557" y="279146"/>
                </a:lnTo>
                <a:lnTo>
                  <a:pt x="1840979" y="277876"/>
                </a:lnTo>
                <a:lnTo>
                  <a:pt x="1838566" y="276606"/>
                </a:lnTo>
                <a:lnTo>
                  <a:pt x="1838464" y="307086"/>
                </a:lnTo>
                <a:lnTo>
                  <a:pt x="1838261" y="309626"/>
                </a:lnTo>
                <a:lnTo>
                  <a:pt x="1837817" y="312166"/>
                </a:lnTo>
                <a:lnTo>
                  <a:pt x="1836000" y="314706"/>
                </a:lnTo>
                <a:lnTo>
                  <a:pt x="1834642" y="317246"/>
                </a:lnTo>
                <a:lnTo>
                  <a:pt x="1832673" y="318516"/>
                </a:lnTo>
                <a:lnTo>
                  <a:pt x="1823008" y="328676"/>
                </a:lnTo>
                <a:lnTo>
                  <a:pt x="1804428" y="309626"/>
                </a:lnTo>
                <a:lnTo>
                  <a:pt x="1813560" y="299466"/>
                </a:lnTo>
                <a:lnTo>
                  <a:pt x="1814703" y="298196"/>
                </a:lnTo>
                <a:lnTo>
                  <a:pt x="1816963" y="296926"/>
                </a:lnTo>
                <a:lnTo>
                  <a:pt x="1820887" y="294386"/>
                </a:lnTo>
                <a:lnTo>
                  <a:pt x="1822704" y="294386"/>
                </a:lnTo>
                <a:lnTo>
                  <a:pt x="1826336" y="293116"/>
                </a:lnTo>
                <a:lnTo>
                  <a:pt x="1828139" y="294386"/>
                </a:lnTo>
                <a:lnTo>
                  <a:pt x="1838464" y="307086"/>
                </a:lnTo>
                <a:lnTo>
                  <a:pt x="1838464" y="276606"/>
                </a:lnTo>
                <a:lnTo>
                  <a:pt x="1833587" y="276606"/>
                </a:lnTo>
                <a:lnTo>
                  <a:pt x="1831009" y="275336"/>
                </a:lnTo>
                <a:lnTo>
                  <a:pt x="1828596" y="276606"/>
                </a:lnTo>
                <a:lnTo>
                  <a:pt x="1823758" y="277876"/>
                </a:lnTo>
                <a:lnTo>
                  <a:pt x="1821345" y="279146"/>
                </a:lnTo>
                <a:lnTo>
                  <a:pt x="1819224" y="280416"/>
                </a:lnTo>
                <a:lnTo>
                  <a:pt x="1820138" y="277876"/>
                </a:lnTo>
                <a:lnTo>
                  <a:pt x="1820735" y="276606"/>
                </a:lnTo>
                <a:lnTo>
                  <a:pt x="1821040" y="274066"/>
                </a:lnTo>
                <a:lnTo>
                  <a:pt x="1821116" y="272796"/>
                </a:lnTo>
                <a:lnTo>
                  <a:pt x="1821192" y="270256"/>
                </a:lnTo>
                <a:lnTo>
                  <a:pt x="1820964" y="268986"/>
                </a:lnTo>
                <a:lnTo>
                  <a:pt x="1820735" y="267716"/>
                </a:lnTo>
                <a:lnTo>
                  <a:pt x="1820443" y="266446"/>
                </a:lnTo>
                <a:lnTo>
                  <a:pt x="1819681" y="263906"/>
                </a:lnTo>
                <a:lnTo>
                  <a:pt x="1818779" y="262636"/>
                </a:lnTo>
                <a:lnTo>
                  <a:pt x="1817712" y="260096"/>
                </a:lnTo>
                <a:lnTo>
                  <a:pt x="1816354" y="258826"/>
                </a:lnTo>
                <a:lnTo>
                  <a:pt x="1814842" y="257556"/>
                </a:lnTo>
                <a:lnTo>
                  <a:pt x="1811972" y="253746"/>
                </a:lnTo>
                <a:lnTo>
                  <a:pt x="1806994" y="251650"/>
                </a:lnTo>
                <a:lnTo>
                  <a:pt x="1806994" y="279146"/>
                </a:lnTo>
                <a:lnTo>
                  <a:pt x="1806994" y="282956"/>
                </a:lnTo>
                <a:lnTo>
                  <a:pt x="1806689" y="284226"/>
                </a:lnTo>
                <a:lnTo>
                  <a:pt x="1806079" y="285496"/>
                </a:lnTo>
                <a:lnTo>
                  <a:pt x="1805330" y="288036"/>
                </a:lnTo>
                <a:lnTo>
                  <a:pt x="1803971" y="289306"/>
                </a:lnTo>
                <a:lnTo>
                  <a:pt x="1802003" y="291846"/>
                </a:lnTo>
                <a:lnTo>
                  <a:pt x="1794598" y="299466"/>
                </a:lnTo>
                <a:lnTo>
                  <a:pt x="1777530" y="281686"/>
                </a:lnTo>
                <a:lnTo>
                  <a:pt x="1784324" y="275336"/>
                </a:lnTo>
                <a:lnTo>
                  <a:pt x="1786293" y="272796"/>
                </a:lnTo>
                <a:lnTo>
                  <a:pt x="1788109" y="271526"/>
                </a:lnTo>
                <a:lnTo>
                  <a:pt x="1791436" y="268986"/>
                </a:lnTo>
                <a:lnTo>
                  <a:pt x="1798980" y="268986"/>
                </a:lnTo>
                <a:lnTo>
                  <a:pt x="1806994" y="279146"/>
                </a:lnTo>
                <a:lnTo>
                  <a:pt x="1806994" y="251650"/>
                </a:lnTo>
                <a:lnTo>
                  <a:pt x="1805940" y="251206"/>
                </a:lnTo>
                <a:lnTo>
                  <a:pt x="1802765" y="249936"/>
                </a:lnTo>
                <a:lnTo>
                  <a:pt x="1799590" y="249936"/>
                </a:lnTo>
                <a:lnTo>
                  <a:pt x="1792947" y="251206"/>
                </a:lnTo>
                <a:lnTo>
                  <a:pt x="1789620" y="252476"/>
                </a:lnTo>
                <a:lnTo>
                  <a:pt x="1782673" y="256286"/>
                </a:lnTo>
                <a:lnTo>
                  <a:pt x="1778889" y="260096"/>
                </a:lnTo>
                <a:lnTo>
                  <a:pt x="1774812" y="263906"/>
                </a:lnTo>
                <a:lnTo>
                  <a:pt x="1758340" y="280416"/>
                </a:lnTo>
                <a:lnTo>
                  <a:pt x="1757286" y="281686"/>
                </a:lnTo>
                <a:lnTo>
                  <a:pt x="1756537" y="282956"/>
                </a:lnTo>
                <a:lnTo>
                  <a:pt x="1756460" y="285496"/>
                </a:lnTo>
                <a:lnTo>
                  <a:pt x="1756384" y="286766"/>
                </a:lnTo>
                <a:lnTo>
                  <a:pt x="1757133" y="288036"/>
                </a:lnTo>
                <a:lnTo>
                  <a:pt x="1758645" y="289306"/>
                </a:lnTo>
                <a:lnTo>
                  <a:pt x="1815909" y="348996"/>
                </a:lnTo>
                <a:lnTo>
                  <a:pt x="1817420" y="350266"/>
                </a:lnTo>
                <a:lnTo>
                  <a:pt x="1823008" y="350266"/>
                </a:lnTo>
                <a:lnTo>
                  <a:pt x="1824215" y="348996"/>
                </a:lnTo>
                <a:lnTo>
                  <a:pt x="1841588" y="331216"/>
                </a:lnTo>
                <a:lnTo>
                  <a:pt x="1843405" y="328676"/>
                </a:lnTo>
                <a:lnTo>
                  <a:pt x="1844306" y="327406"/>
                </a:lnTo>
                <a:lnTo>
                  <a:pt x="1846580" y="324866"/>
                </a:lnTo>
                <a:lnTo>
                  <a:pt x="1855495" y="307086"/>
                </a:lnTo>
                <a:lnTo>
                  <a:pt x="1856092" y="304546"/>
                </a:lnTo>
                <a:lnTo>
                  <a:pt x="1856244" y="302006"/>
                </a:lnTo>
                <a:close/>
              </a:path>
              <a:path w="5619750" h="1155700">
                <a:moveTo>
                  <a:pt x="1921967" y="247396"/>
                </a:moveTo>
                <a:lnTo>
                  <a:pt x="1921357" y="244856"/>
                </a:lnTo>
                <a:lnTo>
                  <a:pt x="1920900" y="244856"/>
                </a:lnTo>
                <a:lnTo>
                  <a:pt x="1920455" y="243586"/>
                </a:lnTo>
                <a:lnTo>
                  <a:pt x="1919846" y="242316"/>
                </a:lnTo>
                <a:lnTo>
                  <a:pt x="1919097" y="242316"/>
                </a:lnTo>
                <a:lnTo>
                  <a:pt x="1918030" y="241046"/>
                </a:lnTo>
                <a:lnTo>
                  <a:pt x="1917128" y="239776"/>
                </a:lnTo>
                <a:lnTo>
                  <a:pt x="1916226" y="239776"/>
                </a:lnTo>
                <a:lnTo>
                  <a:pt x="1914715" y="238506"/>
                </a:lnTo>
                <a:lnTo>
                  <a:pt x="1914105" y="237236"/>
                </a:lnTo>
                <a:lnTo>
                  <a:pt x="1911083" y="237236"/>
                </a:lnTo>
                <a:lnTo>
                  <a:pt x="1887067" y="262636"/>
                </a:lnTo>
                <a:lnTo>
                  <a:pt x="1868627" y="242316"/>
                </a:lnTo>
                <a:lnTo>
                  <a:pt x="1878685" y="232156"/>
                </a:lnTo>
                <a:lnTo>
                  <a:pt x="1888731" y="221996"/>
                </a:lnTo>
                <a:lnTo>
                  <a:pt x="1888883" y="221996"/>
                </a:lnTo>
                <a:lnTo>
                  <a:pt x="1889175" y="220726"/>
                </a:lnTo>
                <a:lnTo>
                  <a:pt x="1888883" y="219456"/>
                </a:lnTo>
                <a:lnTo>
                  <a:pt x="1888578" y="219456"/>
                </a:lnTo>
                <a:lnTo>
                  <a:pt x="1888274" y="218186"/>
                </a:lnTo>
                <a:lnTo>
                  <a:pt x="1887067" y="216916"/>
                </a:lnTo>
                <a:lnTo>
                  <a:pt x="1886305" y="215646"/>
                </a:lnTo>
                <a:lnTo>
                  <a:pt x="1885403" y="215646"/>
                </a:lnTo>
                <a:lnTo>
                  <a:pt x="1884349" y="214376"/>
                </a:lnTo>
                <a:lnTo>
                  <a:pt x="1883587" y="213106"/>
                </a:lnTo>
                <a:lnTo>
                  <a:pt x="1882076" y="211836"/>
                </a:lnTo>
                <a:lnTo>
                  <a:pt x="1878152" y="211836"/>
                </a:lnTo>
                <a:lnTo>
                  <a:pt x="1858365" y="232156"/>
                </a:lnTo>
                <a:lnTo>
                  <a:pt x="1842198" y="215646"/>
                </a:lnTo>
                <a:lnTo>
                  <a:pt x="1866061" y="191516"/>
                </a:lnTo>
                <a:lnTo>
                  <a:pt x="1866366" y="190246"/>
                </a:lnTo>
                <a:lnTo>
                  <a:pt x="1865757" y="187706"/>
                </a:lnTo>
                <a:lnTo>
                  <a:pt x="1865312" y="187706"/>
                </a:lnTo>
                <a:lnTo>
                  <a:pt x="1864855" y="186436"/>
                </a:lnTo>
                <a:lnTo>
                  <a:pt x="1864245" y="186436"/>
                </a:lnTo>
                <a:lnTo>
                  <a:pt x="1863496" y="185166"/>
                </a:lnTo>
                <a:lnTo>
                  <a:pt x="1862442" y="183896"/>
                </a:lnTo>
                <a:lnTo>
                  <a:pt x="1861527" y="182626"/>
                </a:lnTo>
                <a:lnTo>
                  <a:pt x="1860626" y="182626"/>
                </a:lnTo>
                <a:lnTo>
                  <a:pt x="1859114" y="181356"/>
                </a:lnTo>
                <a:lnTo>
                  <a:pt x="1858505" y="181356"/>
                </a:lnTo>
                <a:lnTo>
                  <a:pt x="1857298" y="180086"/>
                </a:lnTo>
                <a:lnTo>
                  <a:pt x="1855635" y="180086"/>
                </a:lnTo>
                <a:lnTo>
                  <a:pt x="1822399" y="214376"/>
                </a:lnTo>
                <a:lnTo>
                  <a:pt x="1821345" y="215646"/>
                </a:lnTo>
                <a:lnTo>
                  <a:pt x="1820735" y="216916"/>
                </a:lnTo>
                <a:lnTo>
                  <a:pt x="1820443" y="219456"/>
                </a:lnTo>
                <a:lnTo>
                  <a:pt x="1821192" y="221996"/>
                </a:lnTo>
                <a:lnTo>
                  <a:pt x="1880120" y="281686"/>
                </a:lnTo>
                <a:lnTo>
                  <a:pt x="1881479" y="284226"/>
                </a:lnTo>
                <a:lnTo>
                  <a:pt x="1887067" y="284226"/>
                </a:lnTo>
                <a:lnTo>
                  <a:pt x="1888274" y="282956"/>
                </a:lnTo>
                <a:lnTo>
                  <a:pt x="1908060" y="262636"/>
                </a:lnTo>
                <a:lnTo>
                  <a:pt x="1921662" y="248666"/>
                </a:lnTo>
                <a:lnTo>
                  <a:pt x="1921814" y="247396"/>
                </a:lnTo>
                <a:lnTo>
                  <a:pt x="1921967" y="247396"/>
                </a:lnTo>
                <a:close/>
              </a:path>
              <a:path w="5619750" h="1155700">
                <a:moveTo>
                  <a:pt x="1956409" y="209296"/>
                </a:moveTo>
                <a:lnTo>
                  <a:pt x="1955800" y="209296"/>
                </a:lnTo>
                <a:lnTo>
                  <a:pt x="1916341" y="168656"/>
                </a:lnTo>
                <a:lnTo>
                  <a:pt x="1902777" y="154686"/>
                </a:lnTo>
                <a:lnTo>
                  <a:pt x="1919541" y="136906"/>
                </a:lnTo>
                <a:lnTo>
                  <a:pt x="1919846" y="135636"/>
                </a:lnTo>
                <a:lnTo>
                  <a:pt x="1919541" y="134366"/>
                </a:lnTo>
                <a:lnTo>
                  <a:pt x="1919249" y="134366"/>
                </a:lnTo>
                <a:lnTo>
                  <a:pt x="1918792" y="133096"/>
                </a:lnTo>
                <a:lnTo>
                  <a:pt x="1917585" y="131826"/>
                </a:lnTo>
                <a:lnTo>
                  <a:pt x="1916823" y="130556"/>
                </a:lnTo>
                <a:lnTo>
                  <a:pt x="1915769" y="129286"/>
                </a:lnTo>
                <a:lnTo>
                  <a:pt x="1914867" y="128016"/>
                </a:lnTo>
                <a:lnTo>
                  <a:pt x="1913953" y="128016"/>
                </a:lnTo>
                <a:lnTo>
                  <a:pt x="1913051" y="126746"/>
                </a:lnTo>
                <a:lnTo>
                  <a:pt x="1912289" y="126746"/>
                </a:lnTo>
                <a:lnTo>
                  <a:pt x="1911540" y="125476"/>
                </a:lnTo>
                <a:lnTo>
                  <a:pt x="1908670" y="125476"/>
                </a:lnTo>
                <a:lnTo>
                  <a:pt x="1861985" y="173736"/>
                </a:lnTo>
                <a:lnTo>
                  <a:pt x="1861375" y="175006"/>
                </a:lnTo>
                <a:lnTo>
                  <a:pt x="1861375" y="176276"/>
                </a:lnTo>
                <a:lnTo>
                  <a:pt x="1861985" y="177546"/>
                </a:lnTo>
                <a:lnTo>
                  <a:pt x="1862442" y="177546"/>
                </a:lnTo>
                <a:lnTo>
                  <a:pt x="1863648" y="180086"/>
                </a:lnTo>
                <a:lnTo>
                  <a:pt x="1864398" y="180086"/>
                </a:lnTo>
                <a:lnTo>
                  <a:pt x="1866519" y="182626"/>
                </a:lnTo>
                <a:lnTo>
                  <a:pt x="1867268" y="183896"/>
                </a:lnTo>
                <a:lnTo>
                  <a:pt x="1868182" y="183896"/>
                </a:lnTo>
                <a:lnTo>
                  <a:pt x="1868932" y="185166"/>
                </a:lnTo>
                <a:lnTo>
                  <a:pt x="1872869" y="185166"/>
                </a:lnTo>
                <a:lnTo>
                  <a:pt x="1889328" y="168656"/>
                </a:lnTo>
                <a:lnTo>
                  <a:pt x="1942363" y="223266"/>
                </a:lnTo>
                <a:lnTo>
                  <a:pt x="1946135" y="223266"/>
                </a:lnTo>
                <a:lnTo>
                  <a:pt x="1947951" y="220726"/>
                </a:lnTo>
                <a:lnTo>
                  <a:pt x="1948853" y="220726"/>
                </a:lnTo>
                <a:lnTo>
                  <a:pt x="1952637" y="216916"/>
                </a:lnTo>
                <a:lnTo>
                  <a:pt x="1953539" y="215646"/>
                </a:lnTo>
                <a:lnTo>
                  <a:pt x="1955050" y="213106"/>
                </a:lnTo>
                <a:lnTo>
                  <a:pt x="1955660" y="213106"/>
                </a:lnTo>
                <a:lnTo>
                  <a:pt x="1955952" y="211836"/>
                </a:lnTo>
                <a:lnTo>
                  <a:pt x="1956409" y="211836"/>
                </a:lnTo>
                <a:lnTo>
                  <a:pt x="1956409" y="209296"/>
                </a:lnTo>
                <a:close/>
              </a:path>
              <a:path w="5619750" h="1155700">
                <a:moveTo>
                  <a:pt x="2026056" y="139446"/>
                </a:moveTo>
                <a:lnTo>
                  <a:pt x="2025459" y="138176"/>
                </a:lnTo>
                <a:lnTo>
                  <a:pt x="2025154" y="136906"/>
                </a:lnTo>
                <a:lnTo>
                  <a:pt x="2023948" y="135636"/>
                </a:lnTo>
                <a:lnTo>
                  <a:pt x="2023186" y="134366"/>
                </a:lnTo>
                <a:lnTo>
                  <a:pt x="2022284" y="133096"/>
                </a:lnTo>
                <a:lnTo>
                  <a:pt x="2021217" y="133096"/>
                </a:lnTo>
                <a:lnTo>
                  <a:pt x="2020316" y="131826"/>
                </a:lnTo>
                <a:lnTo>
                  <a:pt x="2018804" y="130556"/>
                </a:lnTo>
                <a:lnTo>
                  <a:pt x="2018207" y="130556"/>
                </a:lnTo>
                <a:lnTo>
                  <a:pt x="2016988" y="129286"/>
                </a:lnTo>
                <a:lnTo>
                  <a:pt x="2015337" y="129286"/>
                </a:lnTo>
                <a:lnTo>
                  <a:pt x="1991309" y="154686"/>
                </a:lnTo>
                <a:lnTo>
                  <a:pt x="1972729" y="135636"/>
                </a:lnTo>
                <a:lnTo>
                  <a:pt x="1982254" y="125476"/>
                </a:lnTo>
                <a:lnTo>
                  <a:pt x="1992972" y="114046"/>
                </a:lnTo>
                <a:lnTo>
                  <a:pt x="1993125" y="114046"/>
                </a:lnTo>
                <a:lnTo>
                  <a:pt x="1993277" y="112776"/>
                </a:lnTo>
                <a:lnTo>
                  <a:pt x="1992972" y="112776"/>
                </a:lnTo>
                <a:lnTo>
                  <a:pt x="1992820" y="111506"/>
                </a:lnTo>
                <a:lnTo>
                  <a:pt x="1992363" y="111506"/>
                </a:lnTo>
                <a:lnTo>
                  <a:pt x="1991766" y="110236"/>
                </a:lnTo>
                <a:lnTo>
                  <a:pt x="1991309" y="108966"/>
                </a:lnTo>
                <a:lnTo>
                  <a:pt x="1990559" y="108966"/>
                </a:lnTo>
                <a:lnTo>
                  <a:pt x="1989493" y="107696"/>
                </a:lnTo>
                <a:lnTo>
                  <a:pt x="1988591" y="106426"/>
                </a:lnTo>
                <a:lnTo>
                  <a:pt x="1987689" y="106426"/>
                </a:lnTo>
                <a:lnTo>
                  <a:pt x="1986178" y="105156"/>
                </a:lnTo>
                <a:lnTo>
                  <a:pt x="1985568" y="103886"/>
                </a:lnTo>
                <a:lnTo>
                  <a:pt x="1982698" y="103886"/>
                </a:lnTo>
                <a:lnTo>
                  <a:pt x="1962454" y="125476"/>
                </a:lnTo>
                <a:lnTo>
                  <a:pt x="1946440" y="108966"/>
                </a:lnTo>
                <a:lnTo>
                  <a:pt x="1970163" y="83566"/>
                </a:lnTo>
                <a:lnTo>
                  <a:pt x="1970455" y="83566"/>
                </a:lnTo>
                <a:lnTo>
                  <a:pt x="1970455" y="82296"/>
                </a:lnTo>
                <a:lnTo>
                  <a:pt x="1970163" y="81026"/>
                </a:lnTo>
                <a:lnTo>
                  <a:pt x="1970011" y="81026"/>
                </a:lnTo>
                <a:lnTo>
                  <a:pt x="1969554" y="79756"/>
                </a:lnTo>
                <a:lnTo>
                  <a:pt x="1968347" y="78486"/>
                </a:lnTo>
                <a:lnTo>
                  <a:pt x="1967585" y="77216"/>
                </a:lnTo>
                <a:lnTo>
                  <a:pt x="1966683" y="77216"/>
                </a:lnTo>
                <a:lnTo>
                  <a:pt x="1965629" y="75946"/>
                </a:lnTo>
                <a:lnTo>
                  <a:pt x="1964715" y="74676"/>
                </a:lnTo>
                <a:lnTo>
                  <a:pt x="1963966" y="74676"/>
                </a:lnTo>
                <a:lnTo>
                  <a:pt x="1963204" y="73406"/>
                </a:lnTo>
                <a:lnTo>
                  <a:pt x="1961400" y="73406"/>
                </a:lnTo>
                <a:lnTo>
                  <a:pt x="1960943" y="72136"/>
                </a:lnTo>
                <a:lnTo>
                  <a:pt x="1960486" y="73406"/>
                </a:lnTo>
                <a:lnTo>
                  <a:pt x="1959737" y="73406"/>
                </a:lnTo>
                <a:lnTo>
                  <a:pt x="1925434" y="108966"/>
                </a:lnTo>
                <a:lnTo>
                  <a:pt x="1924837" y="110236"/>
                </a:lnTo>
                <a:lnTo>
                  <a:pt x="1924837" y="111506"/>
                </a:lnTo>
                <a:lnTo>
                  <a:pt x="1924685" y="112776"/>
                </a:lnTo>
                <a:lnTo>
                  <a:pt x="1925281" y="114046"/>
                </a:lnTo>
                <a:lnTo>
                  <a:pt x="1926793" y="115316"/>
                </a:lnTo>
                <a:lnTo>
                  <a:pt x="1984209" y="175006"/>
                </a:lnTo>
                <a:lnTo>
                  <a:pt x="1987232" y="177546"/>
                </a:lnTo>
                <a:lnTo>
                  <a:pt x="1989950" y="176276"/>
                </a:lnTo>
                <a:lnTo>
                  <a:pt x="1991309" y="176276"/>
                </a:lnTo>
                <a:lnTo>
                  <a:pt x="1992363" y="175006"/>
                </a:lnTo>
                <a:lnTo>
                  <a:pt x="2012149" y="154686"/>
                </a:lnTo>
                <a:lnTo>
                  <a:pt x="2025751" y="140716"/>
                </a:lnTo>
                <a:lnTo>
                  <a:pt x="2026056" y="139446"/>
                </a:lnTo>
                <a:close/>
              </a:path>
              <a:path w="5619750" h="1155700">
                <a:moveTo>
                  <a:pt x="2064740" y="88646"/>
                </a:moveTo>
                <a:lnTo>
                  <a:pt x="2064283" y="84836"/>
                </a:lnTo>
                <a:lnTo>
                  <a:pt x="2063369" y="82296"/>
                </a:lnTo>
                <a:lnTo>
                  <a:pt x="2062924" y="81026"/>
                </a:lnTo>
                <a:lnTo>
                  <a:pt x="2061565" y="75946"/>
                </a:lnTo>
                <a:lnTo>
                  <a:pt x="2059292" y="72136"/>
                </a:lnTo>
                <a:lnTo>
                  <a:pt x="2057552" y="70866"/>
                </a:lnTo>
                <a:lnTo>
                  <a:pt x="2055825" y="69596"/>
                </a:lnTo>
                <a:lnTo>
                  <a:pt x="2053107" y="65786"/>
                </a:lnTo>
                <a:lnTo>
                  <a:pt x="2044941" y="61976"/>
                </a:lnTo>
                <a:lnTo>
                  <a:pt x="2042071" y="60706"/>
                </a:lnTo>
                <a:lnTo>
                  <a:pt x="2036635" y="60706"/>
                </a:lnTo>
                <a:lnTo>
                  <a:pt x="2033917" y="61976"/>
                </a:lnTo>
                <a:lnTo>
                  <a:pt x="2028469" y="63246"/>
                </a:lnTo>
                <a:lnTo>
                  <a:pt x="2025751" y="63246"/>
                </a:lnTo>
                <a:lnTo>
                  <a:pt x="2018055" y="67056"/>
                </a:lnTo>
                <a:lnTo>
                  <a:pt x="2013216" y="68326"/>
                </a:lnTo>
                <a:lnTo>
                  <a:pt x="2010956" y="69596"/>
                </a:lnTo>
                <a:lnTo>
                  <a:pt x="2008835" y="69596"/>
                </a:lnTo>
                <a:lnTo>
                  <a:pt x="2006574" y="70866"/>
                </a:lnTo>
                <a:lnTo>
                  <a:pt x="2004606" y="70866"/>
                </a:lnTo>
                <a:lnTo>
                  <a:pt x="2000834" y="69596"/>
                </a:lnTo>
                <a:lnTo>
                  <a:pt x="1999170" y="68326"/>
                </a:lnTo>
                <a:lnTo>
                  <a:pt x="1996744" y="65786"/>
                </a:lnTo>
                <a:lnTo>
                  <a:pt x="1995995" y="65786"/>
                </a:lnTo>
                <a:lnTo>
                  <a:pt x="1995538" y="64516"/>
                </a:lnTo>
                <a:lnTo>
                  <a:pt x="1994941" y="63246"/>
                </a:lnTo>
                <a:lnTo>
                  <a:pt x="1994789" y="61976"/>
                </a:lnTo>
                <a:lnTo>
                  <a:pt x="1994789" y="59436"/>
                </a:lnTo>
                <a:lnTo>
                  <a:pt x="1994941" y="58166"/>
                </a:lnTo>
                <a:lnTo>
                  <a:pt x="1995385" y="56896"/>
                </a:lnTo>
                <a:lnTo>
                  <a:pt x="1996897" y="54356"/>
                </a:lnTo>
                <a:lnTo>
                  <a:pt x="1997951" y="53086"/>
                </a:lnTo>
                <a:lnTo>
                  <a:pt x="1999322" y="50546"/>
                </a:lnTo>
                <a:lnTo>
                  <a:pt x="2009140" y="44196"/>
                </a:lnTo>
                <a:lnTo>
                  <a:pt x="2010803" y="44196"/>
                </a:lnTo>
                <a:lnTo>
                  <a:pt x="2012607" y="42926"/>
                </a:lnTo>
                <a:lnTo>
                  <a:pt x="2015337" y="42926"/>
                </a:lnTo>
                <a:lnTo>
                  <a:pt x="2016696" y="41656"/>
                </a:lnTo>
                <a:lnTo>
                  <a:pt x="2017445" y="41656"/>
                </a:lnTo>
                <a:lnTo>
                  <a:pt x="2018207" y="40386"/>
                </a:lnTo>
                <a:lnTo>
                  <a:pt x="2018499" y="40386"/>
                </a:lnTo>
                <a:lnTo>
                  <a:pt x="2018499" y="39116"/>
                </a:lnTo>
                <a:lnTo>
                  <a:pt x="2018055" y="39116"/>
                </a:lnTo>
                <a:lnTo>
                  <a:pt x="2017750" y="37846"/>
                </a:lnTo>
                <a:lnTo>
                  <a:pt x="2017293" y="37846"/>
                </a:lnTo>
                <a:lnTo>
                  <a:pt x="2016544" y="36576"/>
                </a:lnTo>
                <a:lnTo>
                  <a:pt x="2015185" y="35306"/>
                </a:lnTo>
                <a:lnTo>
                  <a:pt x="2014118" y="34036"/>
                </a:lnTo>
                <a:lnTo>
                  <a:pt x="2013369" y="32766"/>
                </a:lnTo>
                <a:lnTo>
                  <a:pt x="2012607" y="32766"/>
                </a:lnTo>
                <a:lnTo>
                  <a:pt x="2011857" y="31496"/>
                </a:lnTo>
                <a:lnTo>
                  <a:pt x="2011248" y="31496"/>
                </a:lnTo>
                <a:lnTo>
                  <a:pt x="2010803" y="30226"/>
                </a:lnTo>
                <a:lnTo>
                  <a:pt x="2008682" y="30226"/>
                </a:lnTo>
                <a:lnTo>
                  <a:pt x="2008085" y="28956"/>
                </a:lnTo>
                <a:lnTo>
                  <a:pt x="2006714" y="28956"/>
                </a:lnTo>
                <a:lnTo>
                  <a:pt x="2005660" y="30226"/>
                </a:lnTo>
                <a:lnTo>
                  <a:pt x="2004148" y="30226"/>
                </a:lnTo>
                <a:lnTo>
                  <a:pt x="2002485" y="31496"/>
                </a:lnTo>
                <a:lnTo>
                  <a:pt x="2000834" y="31496"/>
                </a:lnTo>
                <a:lnTo>
                  <a:pt x="1999170" y="32766"/>
                </a:lnTo>
                <a:lnTo>
                  <a:pt x="1993722" y="36576"/>
                </a:lnTo>
                <a:lnTo>
                  <a:pt x="1992071" y="37846"/>
                </a:lnTo>
                <a:lnTo>
                  <a:pt x="1990255" y="39116"/>
                </a:lnTo>
                <a:lnTo>
                  <a:pt x="1988743" y="40386"/>
                </a:lnTo>
                <a:lnTo>
                  <a:pt x="1985721" y="44196"/>
                </a:lnTo>
                <a:lnTo>
                  <a:pt x="1983308" y="46736"/>
                </a:lnTo>
                <a:lnTo>
                  <a:pt x="1979371" y="54356"/>
                </a:lnTo>
                <a:lnTo>
                  <a:pt x="1978317" y="58166"/>
                </a:lnTo>
                <a:lnTo>
                  <a:pt x="1977415" y="65786"/>
                </a:lnTo>
                <a:lnTo>
                  <a:pt x="1977859" y="68326"/>
                </a:lnTo>
                <a:lnTo>
                  <a:pt x="1996744" y="89916"/>
                </a:lnTo>
                <a:lnTo>
                  <a:pt x="1999462" y="91186"/>
                </a:lnTo>
                <a:lnTo>
                  <a:pt x="2007628" y="91186"/>
                </a:lnTo>
                <a:lnTo>
                  <a:pt x="2013064" y="89916"/>
                </a:lnTo>
                <a:lnTo>
                  <a:pt x="2015782" y="88646"/>
                </a:lnTo>
                <a:lnTo>
                  <a:pt x="2018347" y="87376"/>
                </a:lnTo>
                <a:lnTo>
                  <a:pt x="2020925" y="87376"/>
                </a:lnTo>
                <a:lnTo>
                  <a:pt x="2028177" y="83566"/>
                </a:lnTo>
                <a:lnTo>
                  <a:pt x="2030437" y="83566"/>
                </a:lnTo>
                <a:lnTo>
                  <a:pt x="2034667" y="82296"/>
                </a:lnTo>
                <a:lnTo>
                  <a:pt x="2040407" y="82296"/>
                </a:lnTo>
                <a:lnTo>
                  <a:pt x="2042071" y="83566"/>
                </a:lnTo>
                <a:lnTo>
                  <a:pt x="2047214" y="92456"/>
                </a:lnTo>
                <a:lnTo>
                  <a:pt x="2046757" y="96266"/>
                </a:lnTo>
                <a:lnTo>
                  <a:pt x="2046300" y="97536"/>
                </a:lnTo>
                <a:lnTo>
                  <a:pt x="2044484" y="101346"/>
                </a:lnTo>
                <a:lnTo>
                  <a:pt x="2043277" y="102616"/>
                </a:lnTo>
                <a:lnTo>
                  <a:pt x="2039048" y="107696"/>
                </a:lnTo>
                <a:lnTo>
                  <a:pt x="2031796" y="111506"/>
                </a:lnTo>
                <a:lnTo>
                  <a:pt x="2029536" y="112776"/>
                </a:lnTo>
                <a:lnTo>
                  <a:pt x="2027567" y="114046"/>
                </a:lnTo>
                <a:lnTo>
                  <a:pt x="2025459" y="114046"/>
                </a:lnTo>
                <a:lnTo>
                  <a:pt x="2023795" y="115316"/>
                </a:lnTo>
                <a:lnTo>
                  <a:pt x="2020011" y="115316"/>
                </a:lnTo>
                <a:lnTo>
                  <a:pt x="2019414" y="116586"/>
                </a:lnTo>
                <a:lnTo>
                  <a:pt x="2019109" y="116586"/>
                </a:lnTo>
                <a:lnTo>
                  <a:pt x="2018804" y="117856"/>
                </a:lnTo>
                <a:lnTo>
                  <a:pt x="2018957" y="117856"/>
                </a:lnTo>
                <a:lnTo>
                  <a:pt x="2019261" y="119126"/>
                </a:lnTo>
                <a:lnTo>
                  <a:pt x="2019414" y="119126"/>
                </a:lnTo>
                <a:lnTo>
                  <a:pt x="2020011" y="120396"/>
                </a:lnTo>
                <a:lnTo>
                  <a:pt x="2021217" y="121666"/>
                </a:lnTo>
                <a:lnTo>
                  <a:pt x="2023186" y="124206"/>
                </a:lnTo>
                <a:lnTo>
                  <a:pt x="2024697" y="125476"/>
                </a:lnTo>
                <a:lnTo>
                  <a:pt x="2025904" y="126746"/>
                </a:lnTo>
                <a:lnTo>
                  <a:pt x="2028024" y="128016"/>
                </a:lnTo>
                <a:lnTo>
                  <a:pt x="2033460" y="128016"/>
                </a:lnTo>
                <a:lnTo>
                  <a:pt x="2035124" y="126746"/>
                </a:lnTo>
                <a:lnTo>
                  <a:pt x="2036940" y="126746"/>
                </a:lnTo>
                <a:lnTo>
                  <a:pt x="2038896" y="125476"/>
                </a:lnTo>
                <a:lnTo>
                  <a:pt x="2043125" y="122936"/>
                </a:lnTo>
                <a:lnTo>
                  <a:pt x="2045398" y="121666"/>
                </a:lnTo>
                <a:lnTo>
                  <a:pt x="2047811" y="120396"/>
                </a:lnTo>
                <a:lnTo>
                  <a:pt x="2050084" y="117856"/>
                </a:lnTo>
                <a:lnTo>
                  <a:pt x="2063826" y="96266"/>
                </a:lnTo>
                <a:lnTo>
                  <a:pt x="2064740" y="88646"/>
                </a:lnTo>
                <a:close/>
              </a:path>
              <a:path w="5619750" h="1155700">
                <a:moveTo>
                  <a:pt x="2330793" y="280974"/>
                </a:moveTo>
                <a:lnTo>
                  <a:pt x="2330488" y="280974"/>
                </a:lnTo>
                <a:lnTo>
                  <a:pt x="2330335" y="279704"/>
                </a:lnTo>
                <a:lnTo>
                  <a:pt x="2329878" y="279704"/>
                </a:lnTo>
                <a:lnTo>
                  <a:pt x="2328672" y="278434"/>
                </a:lnTo>
                <a:lnTo>
                  <a:pt x="2327910" y="277164"/>
                </a:lnTo>
                <a:lnTo>
                  <a:pt x="2327008" y="275894"/>
                </a:lnTo>
                <a:lnTo>
                  <a:pt x="2325954" y="274624"/>
                </a:lnTo>
                <a:lnTo>
                  <a:pt x="2325039" y="274624"/>
                </a:lnTo>
                <a:lnTo>
                  <a:pt x="2323528" y="273354"/>
                </a:lnTo>
                <a:lnTo>
                  <a:pt x="2322931" y="273354"/>
                </a:lnTo>
                <a:lnTo>
                  <a:pt x="2321725" y="272084"/>
                </a:lnTo>
                <a:lnTo>
                  <a:pt x="2320061" y="272084"/>
                </a:lnTo>
                <a:lnTo>
                  <a:pt x="2296033" y="297484"/>
                </a:lnTo>
                <a:lnTo>
                  <a:pt x="2277453" y="278434"/>
                </a:lnTo>
                <a:lnTo>
                  <a:pt x="2288171" y="267004"/>
                </a:lnTo>
                <a:lnTo>
                  <a:pt x="2297696" y="256844"/>
                </a:lnTo>
                <a:lnTo>
                  <a:pt x="2298001" y="256844"/>
                </a:lnTo>
                <a:lnTo>
                  <a:pt x="2298001" y="255574"/>
                </a:lnTo>
                <a:lnTo>
                  <a:pt x="2297696" y="255574"/>
                </a:lnTo>
                <a:lnTo>
                  <a:pt x="2297544" y="254304"/>
                </a:lnTo>
                <a:lnTo>
                  <a:pt x="2297099" y="254304"/>
                </a:lnTo>
                <a:lnTo>
                  <a:pt x="2296490" y="253034"/>
                </a:lnTo>
                <a:lnTo>
                  <a:pt x="2296033" y="251764"/>
                </a:lnTo>
                <a:lnTo>
                  <a:pt x="2295283" y="251764"/>
                </a:lnTo>
                <a:lnTo>
                  <a:pt x="2294229" y="250494"/>
                </a:lnTo>
                <a:lnTo>
                  <a:pt x="2292413" y="247954"/>
                </a:lnTo>
                <a:lnTo>
                  <a:pt x="2290902" y="247954"/>
                </a:lnTo>
                <a:lnTo>
                  <a:pt x="2290292" y="246684"/>
                </a:lnTo>
                <a:lnTo>
                  <a:pt x="2287422" y="246684"/>
                </a:lnTo>
                <a:lnTo>
                  <a:pt x="2267178" y="267004"/>
                </a:lnTo>
                <a:lnTo>
                  <a:pt x="2251164" y="250494"/>
                </a:lnTo>
                <a:lnTo>
                  <a:pt x="2275040" y="226364"/>
                </a:lnTo>
                <a:lnTo>
                  <a:pt x="2275192" y="226364"/>
                </a:lnTo>
                <a:lnTo>
                  <a:pt x="2275192" y="225094"/>
                </a:lnTo>
                <a:lnTo>
                  <a:pt x="2274887" y="223824"/>
                </a:lnTo>
                <a:lnTo>
                  <a:pt x="2274735" y="223824"/>
                </a:lnTo>
                <a:lnTo>
                  <a:pt x="2274278" y="222554"/>
                </a:lnTo>
                <a:lnTo>
                  <a:pt x="2273071" y="221284"/>
                </a:lnTo>
                <a:lnTo>
                  <a:pt x="2272322" y="220014"/>
                </a:lnTo>
                <a:lnTo>
                  <a:pt x="2271407" y="220014"/>
                </a:lnTo>
                <a:lnTo>
                  <a:pt x="2270353" y="218744"/>
                </a:lnTo>
                <a:lnTo>
                  <a:pt x="2269452" y="217474"/>
                </a:lnTo>
                <a:lnTo>
                  <a:pt x="2268690" y="217474"/>
                </a:lnTo>
                <a:lnTo>
                  <a:pt x="2268093" y="216204"/>
                </a:lnTo>
                <a:lnTo>
                  <a:pt x="2267331" y="216204"/>
                </a:lnTo>
                <a:lnTo>
                  <a:pt x="2266124" y="214934"/>
                </a:lnTo>
                <a:lnTo>
                  <a:pt x="2264918" y="214934"/>
                </a:lnTo>
                <a:lnTo>
                  <a:pt x="2264460" y="216204"/>
                </a:lnTo>
                <a:lnTo>
                  <a:pt x="2231377" y="249224"/>
                </a:lnTo>
                <a:lnTo>
                  <a:pt x="2230170" y="250494"/>
                </a:lnTo>
                <a:lnTo>
                  <a:pt x="2229561" y="251764"/>
                </a:lnTo>
                <a:lnTo>
                  <a:pt x="2229561" y="254304"/>
                </a:lnTo>
                <a:lnTo>
                  <a:pt x="2229408" y="255574"/>
                </a:lnTo>
                <a:lnTo>
                  <a:pt x="2230170" y="256844"/>
                </a:lnTo>
                <a:lnTo>
                  <a:pt x="2231529" y="258114"/>
                </a:lnTo>
                <a:lnTo>
                  <a:pt x="2288933" y="317804"/>
                </a:lnTo>
                <a:lnTo>
                  <a:pt x="2290445" y="319074"/>
                </a:lnTo>
                <a:lnTo>
                  <a:pt x="2296033" y="319074"/>
                </a:lnTo>
                <a:lnTo>
                  <a:pt x="2297099" y="317804"/>
                </a:lnTo>
                <a:lnTo>
                  <a:pt x="2316886" y="297484"/>
                </a:lnTo>
                <a:lnTo>
                  <a:pt x="2330488" y="283514"/>
                </a:lnTo>
                <a:lnTo>
                  <a:pt x="2330793" y="282244"/>
                </a:lnTo>
                <a:lnTo>
                  <a:pt x="2330793" y="280974"/>
                </a:lnTo>
                <a:close/>
              </a:path>
              <a:path w="5619750" h="1155700">
                <a:moveTo>
                  <a:pt x="2361450" y="249224"/>
                </a:moveTo>
                <a:lnTo>
                  <a:pt x="2361158" y="249224"/>
                </a:lnTo>
                <a:lnTo>
                  <a:pt x="2360853" y="247954"/>
                </a:lnTo>
                <a:lnTo>
                  <a:pt x="2339848" y="226364"/>
                </a:lnTo>
                <a:lnTo>
                  <a:pt x="2345296" y="221284"/>
                </a:lnTo>
                <a:lnTo>
                  <a:pt x="2349677" y="216204"/>
                </a:lnTo>
                <a:lnTo>
                  <a:pt x="2352840" y="212394"/>
                </a:lnTo>
                <a:lnTo>
                  <a:pt x="2355113" y="207314"/>
                </a:lnTo>
                <a:lnTo>
                  <a:pt x="2357221" y="203504"/>
                </a:lnTo>
                <a:lnTo>
                  <a:pt x="2358428" y="198424"/>
                </a:lnTo>
                <a:lnTo>
                  <a:pt x="2359037" y="190804"/>
                </a:lnTo>
                <a:lnTo>
                  <a:pt x="2358288" y="185724"/>
                </a:lnTo>
                <a:lnTo>
                  <a:pt x="2356066" y="180644"/>
                </a:lnTo>
                <a:lnTo>
                  <a:pt x="2354961" y="178104"/>
                </a:lnTo>
                <a:lnTo>
                  <a:pt x="2352243" y="174294"/>
                </a:lnTo>
                <a:lnTo>
                  <a:pt x="2348458" y="170484"/>
                </a:lnTo>
                <a:lnTo>
                  <a:pt x="2343023" y="165404"/>
                </a:lnTo>
                <a:lnTo>
                  <a:pt x="2341207" y="164604"/>
                </a:lnTo>
                <a:lnTo>
                  <a:pt x="2341207" y="199694"/>
                </a:lnTo>
                <a:lnTo>
                  <a:pt x="2340914" y="200964"/>
                </a:lnTo>
                <a:lnTo>
                  <a:pt x="2339098" y="204774"/>
                </a:lnTo>
                <a:lnTo>
                  <a:pt x="2337587" y="207314"/>
                </a:lnTo>
                <a:lnTo>
                  <a:pt x="2335466" y="209854"/>
                </a:lnTo>
                <a:lnTo>
                  <a:pt x="2329421" y="216204"/>
                </a:lnTo>
                <a:lnTo>
                  <a:pt x="2307221" y="193344"/>
                </a:lnTo>
                <a:lnTo>
                  <a:pt x="2314168" y="185724"/>
                </a:lnTo>
                <a:lnTo>
                  <a:pt x="2318702" y="181914"/>
                </a:lnTo>
                <a:lnTo>
                  <a:pt x="2320366" y="180644"/>
                </a:lnTo>
                <a:lnTo>
                  <a:pt x="2328519" y="180644"/>
                </a:lnTo>
                <a:lnTo>
                  <a:pt x="2330932" y="181914"/>
                </a:lnTo>
                <a:lnTo>
                  <a:pt x="2333206" y="183184"/>
                </a:lnTo>
                <a:lnTo>
                  <a:pt x="2335466" y="185724"/>
                </a:lnTo>
                <a:lnTo>
                  <a:pt x="2337130" y="186994"/>
                </a:lnTo>
                <a:lnTo>
                  <a:pt x="2338489" y="189534"/>
                </a:lnTo>
                <a:lnTo>
                  <a:pt x="2339403" y="190804"/>
                </a:lnTo>
                <a:lnTo>
                  <a:pt x="2340457" y="193344"/>
                </a:lnTo>
                <a:lnTo>
                  <a:pt x="2340914" y="194614"/>
                </a:lnTo>
                <a:lnTo>
                  <a:pt x="2341207" y="199694"/>
                </a:lnTo>
                <a:lnTo>
                  <a:pt x="2341207" y="164604"/>
                </a:lnTo>
                <a:lnTo>
                  <a:pt x="2337282" y="162864"/>
                </a:lnTo>
                <a:lnTo>
                  <a:pt x="2334260" y="161594"/>
                </a:lnTo>
                <a:lnTo>
                  <a:pt x="2325192" y="161594"/>
                </a:lnTo>
                <a:lnTo>
                  <a:pt x="2303437" y="175564"/>
                </a:lnTo>
                <a:lnTo>
                  <a:pt x="2286673" y="193344"/>
                </a:lnTo>
                <a:lnTo>
                  <a:pt x="2285911" y="194614"/>
                </a:lnTo>
                <a:lnTo>
                  <a:pt x="2285911" y="197154"/>
                </a:lnTo>
                <a:lnTo>
                  <a:pt x="2286673" y="199694"/>
                </a:lnTo>
                <a:lnTo>
                  <a:pt x="2288184" y="200964"/>
                </a:lnTo>
                <a:lnTo>
                  <a:pt x="2347404" y="261924"/>
                </a:lnTo>
                <a:lnTo>
                  <a:pt x="2347709" y="261924"/>
                </a:lnTo>
                <a:lnTo>
                  <a:pt x="2348166" y="263194"/>
                </a:lnTo>
                <a:lnTo>
                  <a:pt x="2349677" y="263194"/>
                </a:lnTo>
                <a:lnTo>
                  <a:pt x="2350427" y="261924"/>
                </a:lnTo>
                <a:lnTo>
                  <a:pt x="2351938" y="261924"/>
                </a:lnTo>
                <a:lnTo>
                  <a:pt x="2354961" y="258114"/>
                </a:lnTo>
                <a:lnTo>
                  <a:pt x="2356167" y="256844"/>
                </a:lnTo>
                <a:lnTo>
                  <a:pt x="2357526" y="255574"/>
                </a:lnTo>
                <a:lnTo>
                  <a:pt x="2358580" y="254304"/>
                </a:lnTo>
                <a:lnTo>
                  <a:pt x="2360091" y="253034"/>
                </a:lnTo>
                <a:lnTo>
                  <a:pt x="2360549" y="251764"/>
                </a:lnTo>
                <a:lnTo>
                  <a:pt x="2361006" y="251764"/>
                </a:lnTo>
                <a:lnTo>
                  <a:pt x="2361311" y="250494"/>
                </a:lnTo>
                <a:lnTo>
                  <a:pt x="2361450" y="250494"/>
                </a:lnTo>
                <a:lnTo>
                  <a:pt x="2361450" y="249224"/>
                </a:lnTo>
                <a:close/>
              </a:path>
              <a:path w="5619750" h="1155700">
                <a:moveTo>
                  <a:pt x="2368258" y="699439"/>
                </a:moveTo>
                <a:lnTo>
                  <a:pt x="2368105" y="699439"/>
                </a:lnTo>
                <a:lnTo>
                  <a:pt x="2367953" y="698169"/>
                </a:lnTo>
                <a:lnTo>
                  <a:pt x="2367648" y="698169"/>
                </a:lnTo>
                <a:lnTo>
                  <a:pt x="2328075" y="657529"/>
                </a:lnTo>
                <a:lnTo>
                  <a:pt x="2314473" y="643559"/>
                </a:lnTo>
                <a:lnTo>
                  <a:pt x="2331237" y="625779"/>
                </a:lnTo>
                <a:lnTo>
                  <a:pt x="2331542" y="625779"/>
                </a:lnTo>
                <a:lnTo>
                  <a:pt x="2331542" y="624509"/>
                </a:lnTo>
                <a:lnTo>
                  <a:pt x="2330932" y="623239"/>
                </a:lnTo>
                <a:lnTo>
                  <a:pt x="2330488" y="621969"/>
                </a:lnTo>
                <a:lnTo>
                  <a:pt x="2329281" y="620699"/>
                </a:lnTo>
                <a:lnTo>
                  <a:pt x="2328519" y="619429"/>
                </a:lnTo>
                <a:lnTo>
                  <a:pt x="2327618" y="619429"/>
                </a:lnTo>
                <a:lnTo>
                  <a:pt x="2326551" y="618159"/>
                </a:lnTo>
                <a:lnTo>
                  <a:pt x="2325649" y="616889"/>
                </a:lnTo>
                <a:lnTo>
                  <a:pt x="2324900" y="616889"/>
                </a:lnTo>
                <a:lnTo>
                  <a:pt x="2323388" y="615619"/>
                </a:lnTo>
                <a:lnTo>
                  <a:pt x="2322169" y="614349"/>
                </a:lnTo>
                <a:lnTo>
                  <a:pt x="2320366" y="614349"/>
                </a:lnTo>
                <a:lnTo>
                  <a:pt x="2273681" y="662609"/>
                </a:lnTo>
                <a:lnTo>
                  <a:pt x="2273376" y="663879"/>
                </a:lnTo>
                <a:lnTo>
                  <a:pt x="2273071" y="663879"/>
                </a:lnTo>
                <a:lnTo>
                  <a:pt x="2273071" y="665149"/>
                </a:lnTo>
                <a:lnTo>
                  <a:pt x="2273376" y="666419"/>
                </a:lnTo>
                <a:lnTo>
                  <a:pt x="2273681" y="666419"/>
                </a:lnTo>
                <a:lnTo>
                  <a:pt x="2274125" y="667689"/>
                </a:lnTo>
                <a:lnTo>
                  <a:pt x="2275344" y="668959"/>
                </a:lnTo>
                <a:lnTo>
                  <a:pt x="2276246" y="670229"/>
                </a:lnTo>
                <a:lnTo>
                  <a:pt x="2277148" y="670229"/>
                </a:lnTo>
                <a:lnTo>
                  <a:pt x="2278215" y="671499"/>
                </a:lnTo>
                <a:lnTo>
                  <a:pt x="2279116" y="672769"/>
                </a:lnTo>
                <a:lnTo>
                  <a:pt x="2280628" y="674039"/>
                </a:lnTo>
                <a:lnTo>
                  <a:pt x="2281834" y="674039"/>
                </a:lnTo>
                <a:lnTo>
                  <a:pt x="2282444" y="675309"/>
                </a:lnTo>
                <a:lnTo>
                  <a:pt x="2284260" y="675309"/>
                </a:lnTo>
                <a:lnTo>
                  <a:pt x="2284552" y="674039"/>
                </a:lnTo>
                <a:lnTo>
                  <a:pt x="2301176" y="657529"/>
                </a:lnTo>
                <a:lnTo>
                  <a:pt x="2354199" y="712139"/>
                </a:lnTo>
                <a:lnTo>
                  <a:pt x="2357831" y="712139"/>
                </a:lnTo>
                <a:lnTo>
                  <a:pt x="2359647" y="710869"/>
                </a:lnTo>
                <a:lnTo>
                  <a:pt x="2361755" y="708329"/>
                </a:lnTo>
                <a:lnTo>
                  <a:pt x="2362962" y="707059"/>
                </a:lnTo>
                <a:lnTo>
                  <a:pt x="2364321" y="705789"/>
                </a:lnTo>
                <a:lnTo>
                  <a:pt x="2365387" y="704519"/>
                </a:lnTo>
                <a:lnTo>
                  <a:pt x="2366899" y="703249"/>
                </a:lnTo>
                <a:lnTo>
                  <a:pt x="2367343" y="701979"/>
                </a:lnTo>
                <a:lnTo>
                  <a:pt x="2367800" y="701979"/>
                </a:lnTo>
                <a:lnTo>
                  <a:pt x="2368105" y="700709"/>
                </a:lnTo>
                <a:lnTo>
                  <a:pt x="2368258" y="699439"/>
                </a:lnTo>
                <a:close/>
              </a:path>
              <a:path w="5619750" h="1155700">
                <a:moveTo>
                  <a:pt x="2448776" y="151434"/>
                </a:moveTo>
                <a:lnTo>
                  <a:pt x="2448331" y="145084"/>
                </a:lnTo>
                <a:lnTo>
                  <a:pt x="2448026" y="138734"/>
                </a:lnTo>
                <a:lnTo>
                  <a:pt x="2446515" y="133654"/>
                </a:lnTo>
                <a:lnTo>
                  <a:pt x="2440470" y="122224"/>
                </a:lnTo>
                <a:lnTo>
                  <a:pt x="2436393" y="115874"/>
                </a:lnTo>
                <a:lnTo>
                  <a:pt x="2430805" y="110794"/>
                </a:lnTo>
                <a:lnTo>
                  <a:pt x="2430805" y="150164"/>
                </a:lnTo>
                <a:lnTo>
                  <a:pt x="2430805" y="152704"/>
                </a:lnTo>
                <a:lnTo>
                  <a:pt x="2429738" y="156514"/>
                </a:lnTo>
                <a:lnTo>
                  <a:pt x="2428837" y="160324"/>
                </a:lnTo>
                <a:lnTo>
                  <a:pt x="2426576" y="164134"/>
                </a:lnTo>
                <a:lnTo>
                  <a:pt x="2423401" y="166674"/>
                </a:lnTo>
                <a:lnTo>
                  <a:pt x="2420074" y="170484"/>
                </a:lnTo>
                <a:lnTo>
                  <a:pt x="2416746" y="173024"/>
                </a:lnTo>
                <a:lnTo>
                  <a:pt x="2413584" y="174294"/>
                </a:lnTo>
                <a:lnTo>
                  <a:pt x="2410256" y="175564"/>
                </a:lnTo>
                <a:lnTo>
                  <a:pt x="2407081" y="175564"/>
                </a:lnTo>
                <a:lnTo>
                  <a:pt x="2400439" y="174294"/>
                </a:lnTo>
                <a:lnTo>
                  <a:pt x="2396960" y="171754"/>
                </a:lnTo>
                <a:lnTo>
                  <a:pt x="2393632" y="169214"/>
                </a:lnTo>
                <a:lnTo>
                  <a:pt x="2390165" y="167944"/>
                </a:lnTo>
                <a:lnTo>
                  <a:pt x="2386685" y="164134"/>
                </a:lnTo>
                <a:lnTo>
                  <a:pt x="2383066" y="160324"/>
                </a:lnTo>
                <a:lnTo>
                  <a:pt x="2380043" y="157784"/>
                </a:lnTo>
                <a:lnTo>
                  <a:pt x="2377313" y="153974"/>
                </a:lnTo>
                <a:lnTo>
                  <a:pt x="2375204" y="150164"/>
                </a:lnTo>
                <a:lnTo>
                  <a:pt x="2372944" y="147624"/>
                </a:lnTo>
                <a:lnTo>
                  <a:pt x="2371572" y="143814"/>
                </a:lnTo>
                <a:lnTo>
                  <a:pt x="2370061" y="136194"/>
                </a:lnTo>
                <a:lnTo>
                  <a:pt x="2370213" y="133654"/>
                </a:lnTo>
                <a:lnTo>
                  <a:pt x="2371128" y="129844"/>
                </a:lnTo>
                <a:lnTo>
                  <a:pt x="2372182" y="126034"/>
                </a:lnTo>
                <a:lnTo>
                  <a:pt x="2374303" y="122224"/>
                </a:lnTo>
                <a:lnTo>
                  <a:pt x="2377617" y="119684"/>
                </a:lnTo>
                <a:lnTo>
                  <a:pt x="2380792" y="115874"/>
                </a:lnTo>
                <a:lnTo>
                  <a:pt x="2384120" y="113334"/>
                </a:lnTo>
                <a:lnTo>
                  <a:pt x="2387447" y="112064"/>
                </a:lnTo>
                <a:lnTo>
                  <a:pt x="2390610" y="110794"/>
                </a:lnTo>
                <a:lnTo>
                  <a:pt x="2393937" y="110794"/>
                </a:lnTo>
                <a:lnTo>
                  <a:pt x="2400579" y="112064"/>
                </a:lnTo>
                <a:lnTo>
                  <a:pt x="2407234" y="117144"/>
                </a:lnTo>
                <a:lnTo>
                  <a:pt x="2410714" y="118414"/>
                </a:lnTo>
                <a:lnTo>
                  <a:pt x="2414028" y="122224"/>
                </a:lnTo>
                <a:lnTo>
                  <a:pt x="2417508" y="126034"/>
                </a:lnTo>
                <a:lnTo>
                  <a:pt x="2420683" y="128574"/>
                </a:lnTo>
                <a:lnTo>
                  <a:pt x="2427935" y="138734"/>
                </a:lnTo>
                <a:lnTo>
                  <a:pt x="2429446" y="142544"/>
                </a:lnTo>
                <a:lnTo>
                  <a:pt x="2430043" y="146354"/>
                </a:lnTo>
                <a:lnTo>
                  <a:pt x="2430805" y="150164"/>
                </a:lnTo>
                <a:lnTo>
                  <a:pt x="2430805" y="110794"/>
                </a:lnTo>
                <a:lnTo>
                  <a:pt x="2425217" y="104444"/>
                </a:lnTo>
                <a:lnTo>
                  <a:pt x="2419616" y="99364"/>
                </a:lnTo>
                <a:lnTo>
                  <a:pt x="2414028" y="96824"/>
                </a:lnTo>
                <a:lnTo>
                  <a:pt x="2408593" y="94284"/>
                </a:lnTo>
                <a:lnTo>
                  <a:pt x="2403157" y="93014"/>
                </a:lnTo>
                <a:lnTo>
                  <a:pt x="2392578" y="91744"/>
                </a:lnTo>
                <a:lnTo>
                  <a:pt x="2387447" y="93014"/>
                </a:lnTo>
                <a:lnTo>
                  <a:pt x="2357983" y="118414"/>
                </a:lnTo>
                <a:lnTo>
                  <a:pt x="2352243" y="134924"/>
                </a:lnTo>
                <a:lnTo>
                  <a:pt x="2352840" y="147624"/>
                </a:lnTo>
                <a:lnTo>
                  <a:pt x="2375509" y="181914"/>
                </a:lnTo>
                <a:lnTo>
                  <a:pt x="2381250" y="185724"/>
                </a:lnTo>
                <a:lnTo>
                  <a:pt x="2386685" y="189534"/>
                </a:lnTo>
                <a:lnTo>
                  <a:pt x="2392273" y="192074"/>
                </a:lnTo>
                <a:lnTo>
                  <a:pt x="2397569" y="194614"/>
                </a:lnTo>
                <a:lnTo>
                  <a:pt x="2408136" y="194614"/>
                </a:lnTo>
                <a:lnTo>
                  <a:pt x="2437053" y="175564"/>
                </a:lnTo>
                <a:lnTo>
                  <a:pt x="2439111" y="173024"/>
                </a:lnTo>
                <a:lnTo>
                  <a:pt x="2442883" y="167944"/>
                </a:lnTo>
                <a:lnTo>
                  <a:pt x="2447721" y="156514"/>
                </a:lnTo>
                <a:lnTo>
                  <a:pt x="2448776" y="151434"/>
                </a:lnTo>
                <a:close/>
              </a:path>
              <a:path w="5619750" h="1155700">
                <a:moveTo>
                  <a:pt x="2453919" y="611809"/>
                </a:moveTo>
                <a:lnTo>
                  <a:pt x="2453614" y="610539"/>
                </a:lnTo>
                <a:lnTo>
                  <a:pt x="2452713" y="609269"/>
                </a:lnTo>
                <a:lnTo>
                  <a:pt x="2451951" y="609269"/>
                </a:lnTo>
                <a:lnTo>
                  <a:pt x="2450744" y="607999"/>
                </a:lnTo>
                <a:lnTo>
                  <a:pt x="2449080" y="607999"/>
                </a:lnTo>
                <a:lnTo>
                  <a:pt x="2410993" y="588949"/>
                </a:lnTo>
                <a:lnTo>
                  <a:pt x="2407831" y="587375"/>
                </a:lnTo>
                <a:lnTo>
                  <a:pt x="2407831" y="607999"/>
                </a:lnTo>
                <a:lnTo>
                  <a:pt x="2389251" y="627049"/>
                </a:lnTo>
                <a:lnTo>
                  <a:pt x="2370518" y="588949"/>
                </a:lnTo>
                <a:lnTo>
                  <a:pt x="2370671" y="588949"/>
                </a:lnTo>
                <a:lnTo>
                  <a:pt x="2407831" y="607999"/>
                </a:lnTo>
                <a:lnTo>
                  <a:pt x="2407831" y="587375"/>
                </a:lnTo>
                <a:lnTo>
                  <a:pt x="2370366" y="568629"/>
                </a:lnTo>
                <a:lnTo>
                  <a:pt x="2369616" y="568629"/>
                </a:lnTo>
                <a:lnTo>
                  <a:pt x="2368854" y="567359"/>
                </a:lnTo>
                <a:lnTo>
                  <a:pt x="2366746" y="567359"/>
                </a:lnTo>
                <a:lnTo>
                  <a:pt x="2365832" y="568629"/>
                </a:lnTo>
                <a:lnTo>
                  <a:pt x="2365083" y="568629"/>
                </a:lnTo>
                <a:lnTo>
                  <a:pt x="2357831" y="574979"/>
                </a:lnTo>
                <a:lnTo>
                  <a:pt x="2353754" y="580059"/>
                </a:lnTo>
                <a:lnTo>
                  <a:pt x="2352090" y="582599"/>
                </a:lnTo>
                <a:lnTo>
                  <a:pt x="2351633" y="582599"/>
                </a:lnTo>
                <a:lnTo>
                  <a:pt x="2351328" y="583869"/>
                </a:lnTo>
                <a:lnTo>
                  <a:pt x="2351176" y="583869"/>
                </a:lnTo>
                <a:lnTo>
                  <a:pt x="2351176" y="585139"/>
                </a:lnTo>
                <a:lnTo>
                  <a:pt x="2390013" y="668959"/>
                </a:lnTo>
                <a:lnTo>
                  <a:pt x="2392730" y="672769"/>
                </a:lnTo>
                <a:lnTo>
                  <a:pt x="2393327" y="674039"/>
                </a:lnTo>
                <a:lnTo>
                  <a:pt x="2394839" y="674039"/>
                </a:lnTo>
                <a:lnTo>
                  <a:pt x="2395601" y="672769"/>
                </a:lnTo>
                <a:lnTo>
                  <a:pt x="2397709" y="671499"/>
                </a:lnTo>
                <a:lnTo>
                  <a:pt x="2398928" y="670229"/>
                </a:lnTo>
                <a:lnTo>
                  <a:pt x="2401951" y="667689"/>
                </a:lnTo>
                <a:lnTo>
                  <a:pt x="2403005" y="666419"/>
                </a:lnTo>
                <a:lnTo>
                  <a:pt x="2403906" y="665149"/>
                </a:lnTo>
                <a:lnTo>
                  <a:pt x="2404668" y="663879"/>
                </a:lnTo>
                <a:lnTo>
                  <a:pt x="2405875" y="661339"/>
                </a:lnTo>
                <a:lnTo>
                  <a:pt x="2406027" y="661339"/>
                </a:lnTo>
                <a:lnTo>
                  <a:pt x="2405875" y="660069"/>
                </a:lnTo>
                <a:lnTo>
                  <a:pt x="2396502" y="641019"/>
                </a:lnTo>
                <a:lnTo>
                  <a:pt x="2410129" y="627049"/>
                </a:lnTo>
                <a:lnTo>
                  <a:pt x="2421280" y="615619"/>
                </a:lnTo>
                <a:lnTo>
                  <a:pt x="2439568" y="624509"/>
                </a:lnTo>
                <a:lnTo>
                  <a:pt x="2440013" y="625779"/>
                </a:lnTo>
                <a:lnTo>
                  <a:pt x="2441524" y="625779"/>
                </a:lnTo>
                <a:lnTo>
                  <a:pt x="2442133" y="624509"/>
                </a:lnTo>
                <a:lnTo>
                  <a:pt x="2442883" y="624509"/>
                </a:lnTo>
                <a:lnTo>
                  <a:pt x="2445753" y="621969"/>
                </a:lnTo>
                <a:lnTo>
                  <a:pt x="2447112" y="620699"/>
                </a:lnTo>
                <a:lnTo>
                  <a:pt x="2448776" y="619429"/>
                </a:lnTo>
                <a:lnTo>
                  <a:pt x="2451798" y="615619"/>
                </a:lnTo>
                <a:lnTo>
                  <a:pt x="2452560" y="614349"/>
                </a:lnTo>
                <a:lnTo>
                  <a:pt x="2453462" y="613079"/>
                </a:lnTo>
                <a:lnTo>
                  <a:pt x="2453919" y="613079"/>
                </a:lnTo>
                <a:lnTo>
                  <a:pt x="2453919" y="611809"/>
                </a:lnTo>
                <a:close/>
              </a:path>
              <a:path w="5619750" h="1155700">
                <a:moveTo>
                  <a:pt x="2500299" y="550849"/>
                </a:moveTo>
                <a:lnTo>
                  <a:pt x="2492146" y="533069"/>
                </a:lnTo>
                <a:lnTo>
                  <a:pt x="2489873" y="530529"/>
                </a:lnTo>
                <a:lnTo>
                  <a:pt x="2487612" y="529259"/>
                </a:lnTo>
                <a:lnTo>
                  <a:pt x="2485186" y="527989"/>
                </a:lnTo>
                <a:lnTo>
                  <a:pt x="2482621" y="526719"/>
                </a:lnTo>
                <a:lnTo>
                  <a:pt x="2482621" y="555929"/>
                </a:lnTo>
                <a:lnTo>
                  <a:pt x="2482316" y="559739"/>
                </a:lnTo>
                <a:lnTo>
                  <a:pt x="2481872" y="561009"/>
                </a:lnTo>
                <a:lnTo>
                  <a:pt x="2480056" y="564819"/>
                </a:lnTo>
                <a:lnTo>
                  <a:pt x="2478697" y="566089"/>
                </a:lnTo>
                <a:lnTo>
                  <a:pt x="2476881" y="568629"/>
                </a:lnTo>
                <a:lnTo>
                  <a:pt x="2467216" y="578789"/>
                </a:lnTo>
                <a:lnTo>
                  <a:pt x="2448483" y="558469"/>
                </a:lnTo>
                <a:lnTo>
                  <a:pt x="2458745" y="548309"/>
                </a:lnTo>
                <a:lnTo>
                  <a:pt x="2461018" y="545769"/>
                </a:lnTo>
                <a:lnTo>
                  <a:pt x="2464943" y="544499"/>
                </a:lnTo>
                <a:lnTo>
                  <a:pt x="2466911" y="543229"/>
                </a:lnTo>
                <a:lnTo>
                  <a:pt x="2472194" y="543229"/>
                </a:lnTo>
                <a:lnTo>
                  <a:pt x="2473858" y="544499"/>
                </a:lnTo>
                <a:lnTo>
                  <a:pt x="2475674" y="544499"/>
                </a:lnTo>
                <a:lnTo>
                  <a:pt x="2478697" y="547039"/>
                </a:lnTo>
                <a:lnTo>
                  <a:pt x="2480208" y="549579"/>
                </a:lnTo>
                <a:lnTo>
                  <a:pt x="2481262" y="550849"/>
                </a:lnTo>
                <a:lnTo>
                  <a:pt x="2482469" y="554659"/>
                </a:lnTo>
                <a:lnTo>
                  <a:pt x="2482621" y="555929"/>
                </a:lnTo>
                <a:lnTo>
                  <a:pt x="2482621" y="526719"/>
                </a:lnTo>
                <a:lnTo>
                  <a:pt x="2480208" y="525449"/>
                </a:lnTo>
                <a:lnTo>
                  <a:pt x="2472652" y="525449"/>
                </a:lnTo>
                <a:lnTo>
                  <a:pt x="2467813" y="526719"/>
                </a:lnTo>
                <a:lnTo>
                  <a:pt x="2465552" y="527989"/>
                </a:lnTo>
                <a:lnTo>
                  <a:pt x="2463279" y="530529"/>
                </a:lnTo>
                <a:lnTo>
                  <a:pt x="2464193" y="527989"/>
                </a:lnTo>
                <a:lnTo>
                  <a:pt x="2465095" y="524179"/>
                </a:lnTo>
                <a:lnTo>
                  <a:pt x="2465171" y="522909"/>
                </a:lnTo>
                <a:lnTo>
                  <a:pt x="2465247" y="519099"/>
                </a:lnTo>
                <a:lnTo>
                  <a:pt x="2464943" y="517829"/>
                </a:lnTo>
                <a:lnTo>
                  <a:pt x="2464498" y="515289"/>
                </a:lnTo>
                <a:lnTo>
                  <a:pt x="2463889" y="514019"/>
                </a:lnTo>
                <a:lnTo>
                  <a:pt x="2461768" y="510209"/>
                </a:lnTo>
                <a:lnTo>
                  <a:pt x="2460561" y="507669"/>
                </a:lnTo>
                <a:lnTo>
                  <a:pt x="2458897" y="506399"/>
                </a:lnTo>
                <a:lnTo>
                  <a:pt x="2453157" y="501319"/>
                </a:lnTo>
                <a:lnTo>
                  <a:pt x="2451201" y="500545"/>
                </a:lnTo>
                <a:lnTo>
                  <a:pt x="2451201" y="531799"/>
                </a:lnTo>
                <a:lnTo>
                  <a:pt x="2450744" y="534339"/>
                </a:lnTo>
                <a:lnTo>
                  <a:pt x="2450134" y="535609"/>
                </a:lnTo>
                <a:lnTo>
                  <a:pt x="2449385" y="536879"/>
                </a:lnTo>
                <a:lnTo>
                  <a:pt x="2448026" y="539419"/>
                </a:lnTo>
                <a:lnTo>
                  <a:pt x="2446210" y="540689"/>
                </a:lnTo>
                <a:lnTo>
                  <a:pt x="2438654" y="548309"/>
                </a:lnTo>
                <a:lnTo>
                  <a:pt x="2421585" y="531799"/>
                </a:lnTo>
                <a:lnTo>
                  <a:pt x="2428379" y="524179"/>
                </a:lnTo>
                <a:lnTo>
                  <a:pt x="2430500" y="521639"/>
                </a:lnTo>
                <a:lnTo>
                  <a:pt x="2432316" y="520369"/>
                </a:lnTo>
                <a:lnTo>
                  <a:pt x="2433828" y="519099"/>
                </a:lnTo>
                <a:lnTo>
                  <a:pt x="2435479" y="519099"/>
                </a:lnTo>
                <a:lnTo>
                  <a:pt x="2436990" y="517829"/>
                </a:lnTo>
                <a:lnTo>
                  <a:pt x="2441524" y="517829"/>
                </a:lnTo>
                <a:lnTo>
                  <a:pt x="2443035" y="519099"/>
                </a:lnTo>
                <a:lnTo>
                  <a:pt x="2444394" y="519099"/>
                </a:lnTo>
                <a:lnTo>
                  <a:pt x="2451049" y="529259"/>
                </a:lnTo>
                <a:lnTo>
                  <a:pt x="2451049" y="530529"/>
                </a:lnTo>
                <a:lnTo>
                  <a:pt x="2451201" y="531799"/>
                </a:lnTo>
                <a:lnTo>
                  <a:pt x="2451201" y="500545"/>
                </a:lnTo>
                <a:lnTo>
                  <a:pt x="2446820" y="498779"/>
                </a:lnTo>
                <a:lnTo>
                  <a:pt x="2443645" y="498779"/>
                </a:lnTo>
                <a:lnTo>
                  <a:pt x="2440317" y="500049"/>
                </a:lnTo>
                <a:lnTo>
                  <a:pt x="2437142" y="500049"/>
                </a:lnTo>
                <a:lnTo>
                  <a:pt x="2433675" y="501319"/>
                </a:lnTo>
                <a:lnTo>
                  <a:pt x="2426728" y="506399"/>
                </a:lnTo>
                <a:lnTo>
                  <a:pt x="2422944" y="508939"/>
                </a:lnTo>
                <a:lnTo>
                  <a:pt x="2400439" y="535609"/>
                </a:lnTo>
                <a:lnTo>
                  <a:pt x="2401189" y="536879"/>
                </a:lnTo>
                <a:lnTo>
                  <a:pt x="2460117" y="597839"/>
                </a:lnTo>
                <a:lnTo>
                  <a:pt x="2461476" y="599109"/>
                </a:lnTo>
                <a:lnTo>
                  <a:pt x="2462987" y="600379"/>
                </a:lnTo>
                <a:lnTo>
                  <a:pt x="2465857" y="600379"/>
                </a:lnTo>
                <a:lnTo>
                  <a:pt x="2468270" y="597839"/>
                </a:lnTo>
                <a:lnTo>
                  <a:pt x="2485796" y="580059"/>
                </a:lnTo>
                <a:lnTo>
                  <a:pt x="2487079" y="578789"/>
                </a:lnTo>
                <a:lnTo>
                  <a:pt x="2488361" y="577519"/>
                </a:lnTo>
                <a:lnTo>
                  <a:pt x="2490635" y="574979"/>
                </a:lnTo>
                <a:lnTo>
                  <a:pt x="2500147" y="553389"/>
                </a:lnTo>
                <a:lnTo>
                  <a:pt x="2500299" y="550849"/>
                </a:lnTo>
                <a:close/>
              </a:path>
              <a:path w="5619750" h="1155700">
                <a:moveTo>
                  <a:pt x="2517368" y="81584"/>
                </a:moveTo>
                <a:lnTo>
                  <a:pt x="2517216" y="81584"/>
                </a:lnTo>
                <a:lnTo>
                  <a:pt x="2517216" y="80314"/>
                </a:lnTo>
                <a:lnTo>
                  <a:pt x="2516911" y="79044"/>
                </a:lnTo>
                <a:lnTo>
                  <a:pt x="2516314" y="79044"/>
                </a:lnTo>
                <a:lnTo>
                  <a:pt x="2516009" y="77774"/>
                </a:lnTo>
                <a:lnTo>
                  <a:pt x="2515552" y="77774"/>
                </a:lnTo>
                <a:lnTo>
                  <a:pt x="2515108" y="76504"/>
                </a:lnTo>
                <a:lnTo>
                  <a:pt x="2514498" y="76504"/>
                </a:lnTo>
                <a:lnTo>
                  <a:pt x="2513901" y="75234"/>
                </a:lnTo>
                <a:lnTo>
                  <a:pt x="2512987" y="73964"/>
                </a:lnTo>
                <a:lnTo>
                  <a:pt x="2511780" y="72694"/>
                </a:lnTo>
                <a:lnTo>
                  <a:pt x="2510726" y="72694"/>
                </a:lnTo>
                <a:lnTo>
                  <a:pt x="2508453" y="70154"/>
                </a:lnTo>
                <a:lnTo>
                  <a:pt x="2506040" y="70154"/>
                </a:lnTo>
                <a:lnTo>
                  <a:pt x="2505138" y="71424"/>
                </a:lnTo>
                <a:lnTo>
                  <a:pt x="2504833" y="71424"/>
                </a:lnTo>
                <a:lnTo>
                  <a:pt x="2504529" y="72694"/>
                </a:lnTo>
                <a:lnTo>
                  <a:pt x="2504376" y="73964"/>
                </a:lnTo>
                <a:lnTo>
                  <a:pt x="2503919" y="76504"/>
                </a:lnTo>
                <a:lnTo>
                  <a:pt x="2503322" y="77774"/>
                </a:lnTo>
                <a:lnTo>
                  <a:pt x="2502865" y="80314"/>
                </a:lnTo>
                <a:lnTo>
                  <a:pt x="2501963" y="82854"/>
                </a:lnTo>
                <a:lnTo>
                  <a:pt x="2500757" y="84124"/>
                </a:lnTo>
                <a:lnTo>
                  <a:pt x="2499537" y="86664"/>
                </a:lnTo>
                <a:lnTo>
                  <a:pt x="2497886" y="89204"/>
                </a:lnTo>
                <a:lnTo>
                  <a:pt x="2492895" y="94284"/>
                </a:lnTo>
                <a:lnTo>
                  <a:pt x="2490025" y="96824"/>
                </a:lnTo>
                <a:lnTo>
                  <a:pt x="2487003" y="98094"/>
                </a:lnTo>
                <a:lnTo>
                  <a:pt x="2484132" y="99364"/>
                </a:lnTo>
                <a:lnTo>
                  <a:pt x="2480957" y="99364"/>
                </a:lnTo>
                <a:lnTo>
                  <a:pt x="2474315" y="98094"/>
                </a:lnTo>
                <a:lnTo>
                  <a:pt x="2470835" y="98094"/>
                </a:lnTo>
                <a:lnTo>
                  <a:pt x="2463584" y="93014"/>
                </a:lnTo>
                <a:lnTo>
                  <a:pt x="2459812" y="90474"/>
                </a:lnTo>
                <a:lnTo>
                  <a:pt x="2456027" y="86664"/>
                </a:lnTo>
                <a:lnTo>
                  <a:pt x="2443188" y="61264"/>
                </a:lnTo>
                <a:lnTo>
                  <a:pt x="2443340" y="57454"/>
                </a:lnTo>
                <a:lnTo>
                  <a:pt x="2444394" y="54914"/>
                </a:lnTo>
                <a:lnTo>
                  <a:pt x="2445308" y="51104"/>
                </a:lnTo>
                <a:lnTo>
                  <a:pt x="2447112" y="48564"/>
                </a:lnTo>
                <a:lnTo>
                  <a:pt x="2452103" y="43484"/>
                </a:lnTo>
                <a:lnTo>
                  <a:pt x="2454516" y="40944"/>
                </a:lnTo>
                <a:lnTo>
                  <a:pt x="2459050" y="38404"/>
                </a:lnTo>
                <a:lnTo>
                  <a:pt x="2461171" y="38404"/>
                </a:lnTo>
                <a:lnTo>
                  <a:pt x="2465095" y="37134"/>
                </a:lnTo>
                <a:lnTo>
                  <a:pt x="2466759" y="37134"/>
                </a:lnTo>
                <a:lnTo>
                  <a:pt x="2469477" y="35864"/>
                </a:lnTo>
                <a:lnTo>
                  <a:pt x="2470531" y="35864"/>
                </a:lnTo>
                <a:lnTo>
                  <a:pt x="2471293" y="34594"/>
                </a:lnTo>
                <a:lnTo>
                  <a:pt x="2471445" y="34594"/>
                </a:lnTo>
                <a:lnTo>
                  <a:pt x="2471597" y="33324"/>
                </a:lnTo>
                <a:lnTo>
                  <a:pt x="2471445" y="33324"/>
                </a:lnTo>
                <a:lnTo>
                  <a:pt x="2470835" y="32054"/>
                </a:lnTo>
                <a:lnTo>
                  <a:pt x="2470378" y="30784"/>
                </a:lnTo>
                <a:lnTo>
                  <a:pt x="2469781" y="30784"/>
                </a:lnTo>
                <a:lnTo>
                  <a:pt x="2469172" y="29514"/>
                </a:lnTo>
                <a:lnTo>
                  <a:pt x="2468270" y="28244"/>
                </a:lnTo>
                <a:lnTo>
                  <a:pt x="2467216" y="28244"/>
                </a:lnTo>
                <a:lnTo>
                  <a:pt x="2466302" y="26974"/>
                </a:lnTo>
                <a:lnTo>
                  <a:pt x="2465552" y="25704"/>
                </a:lnTo>
                <a:lnTo>
                  <a:pt x="2464790" y="25704"/>
                </a:lnTo>
                <a:lnTo>
                  <a:pt x="2464193" y="24434"/>
                </a:lnTo>
                <a:lnTo>
                  <a:pt x="2462987" y="24434"/>
                </a:lnTo>
                <a:lnTo>
                  <a:pt x="2462377" y="23164"/>
                </a:lnTo>
                <a:lnTo>
                  <a:pt x="2455126" y="23164"/>
                </a:lnTo>
                <a:lnTo>
                  <a:pt x="2453309" y="24434"/>
                </a:lnTo>
                <a:lnTo>
                  <a:pt x="2451493" y="24434"/>
                </a:lnTo>
                <a:lnTo>
                  <a:pt x="2449538" y="25704"/>
                </a:lnTo>
                <a:lnTo>
                  <a:pt x="2447721" y="26974"/>
                </a:lnTo>
                <a:lnTo>
                  <a:pt x="2445753" y="28244"/>
                </a:lnTo>
                <a:lnTo>
                  <a:pt x="2443645" y="29514"/>
                </a:lnTo>
                <a:lnTo>
                  <a:pt x="2439720" y="32054"/>
                </a:lnTo>
                <a:lnTo>
                  <a:pt x="2424607" y="61264"/>
                </a:lnTo>
                <a:lnTo>
                  <a:pt x="2425217" y="72694"/>
                </a:lnTo>
                <a:lnTo>
                  <a:pt x="2447721" y="106984"/>
                </a:lnTo>
                <a:lnTo>
                  <a:pt x="2469629" y="119684"/>
                </a:lnTo>
                <a:lnTo>
                  <a:pt x="2480208" y="119684"/>
                </a:lnTo>
                <a:lnTo>
                  <a:pt x="2509736" y="99364"/>
                </a:lnTo>
                <a:lnTo>
                  <a:pt x="2512237" y="95554"/>
                </a:lnTo>
                <a:lnTo>
                  <a:pt x="2513444" y="94284"/>
                </a:lnTo>
                <a:lnTo>
                  <a:pt x="2514498" y="91744"/>
                </a:lnTo>
                <a:lnTo>
                  <a:pt x="2516162" y="87934"/>
                </a:lnTo>
                <a:lnTo>
                  <a:pt x="2516619" y="85394"/>
                </a:lnTo>
                <a:lnTo>
                  <a:pt x="2517063" y="84124"/>
                </a:lnTo>
                <a:lnTo>
                  <a:pt x="2517368" y="82854"/>
                </a:lnTo>
                <a:lnTo>
                  <a:pt x="2517368" y="81584"/>
                </a:lnTo>
                <a:close/>
              </a:path>
              <a:path w="5619750" h="1155700">
                <a:moveTo>
                  <a:pt x="2574175" y="487349"/>
                </a:moveTo>
                <a:lnTo>
                  <a:pt x="2573718" y="486079"/>
                </a:lnTo>
                <a:lnTo>
                  <a:pt x="2572969" y="486079"/>
                </a:lnTo>
                <a:lnTo>
                  <a:pt x="2572067" y="484809"/>
                </a:lnTo>
                <a:lnTo>
                  <a:pt x="2570848" y="484809"/>
                </a:lnTo>
                <a:lnTo>
                  <a:pt x="2569337" y="483539"/>
                </a:lnTo>
                <a:lnTo>
                  <a:pt x="2531249" y="464489"/>
                </a:lnTo>
                <a:lnTo>
                  <a:pt x="2528100" y="462915"/>
                </a:lnTo>
                <a:lnTo>
                  <a:pt x="2528100" y="484809"/>
                </a:lnTo>
                <a:lnTo>
                  <a:pt x="2509367" y="503859"/>
                </a:lnTo>
                <a:lnTo>
                  <a:pt x="2490774" y="464489"/>
                </a:lnTo>
                <a:lnTo>
                  <a:pt x="2528100" y="484809"/>
                </a:lnTo>
                <a:lnTo>
                  <a:pt x="2528100" y="462915"/>
                </a:lnTo>
                <a:lnTo>
                  <a:pt x="2490635" y="444169"/>
                </a:lnTo>
                <a:lnTo>
                  <a:pt x="2485186" y="444169"/>
                </a:lnTo>
                <a:lnTo>
                  <a:pt x="2484132" y="445439"/>
                </a:lnTo>
                <a:lnTo>
                  <a:pt x="2480056" y="449249"/>
                </a:lnTo>
                <a:lnTo>
                  <a:pt x="2478087" y="451789"/>
                </a:lnTo>
                <a:lnTo>
                  <a:pt x="2476423" y="453059"/>
                </a:lnTo>
                <a:lnTo>
                  <a:pt x="2474912" y="454329"/>
                </a:lnTo>
                <a:lnTo>
                  <a:pt x="2474010" y="455599"/>
                </a:lnTo>
                <a:lnTo>
                  <a:pt x="2472956" y="456869"/>
                </a:lnTo>
                <a:lnTo>
                  <a:pt x="2472347" y="458139"/>
                </a:lnTo>
                <a:lnTo>
                  <a:pt x="2471445" y="459409"/>
                </a:lnTo>
                <a:lnTo>
                  <a:pt x="2471293" y="460679"/>
                </a:lnTo>
                <a:lnTo>
                  <a:pt x="2471445" y="460679"/>
                </a:lnTo>
                <a:lnTo>
                  <a:pt x="2471445" y="461949"/>
                </a:lnTo>
                <a:lnTo>
                  <a:pt x="2471750" y="461949"/>
                </a:lnTo>
                <a:lnTo>
                  <a:pt x="2472042" y="463219"/>
                </a:lnTo>
                <a:lnTo>
                  <a:pt x="2510117" y="544499"/>
                </a:lnTo>
                <a:lnTo>
                  <a:pt x="2511031" y="545769"/>
                </a:lnTo>
                <a:lnTo>
                  <a:pt x="2512834" y="549579"/>
                </a:lnTo>
                <a:lnTo>
                  <a:pt x="2515857" y="549579"/>
                </a:lnTo>
                <a:lnTo>
                  <a:pt x="2516771" y="548309"/>
                </a:lnTo>
                <a:lnTo>
                  <a:pt x="2517825" y="547039"/>
                </a:lnTo>
                <a:lnTo>
                  <a:pt x="2519032" y="545769"/>
                </a:lnTo>
                <a:lnTo>
                  <a:pt x="2520696" y="544499"/>
                </a:lnTo>
                <a:lnTo>
                  <a:pt x="2522055" y="543229"/>
                </a:lnTo>
                <a:lnTo>
                  <a:pt x="2523261" y="541959"/>
                </a:lnTo>
                <a:lnTo>
                  <a:pt x="2524023" y="540689"/>
                </a:lnTo>
                <a:lnTo>
                  <a:pt x="2524925" y="539419"/>
                </a:lnTo>
                <a:lnTo>
                  <a:pt x="2525534" y="539419"/>
                </a:lnTo>
                <a:lnTo>
                  <a:pt x="2526131" y="538149"/>
                </a:lnTo>
                <a:lnTo>
                  <a:pt x="2526131" y="536879"/>
                </a:lnTo>
                <a:lnTo>
                  <a:pt x="2525826" y="535609"/>
                </a:lnTo>
                <a:lnTo>
                  <a:pt x="2525382" y="534339"/>
                </a:lnTo>
                <a:lnTo>
                  <a:pt x="2516771" y="517829"/>
                </a:lnTo>
                <a:lnTo>
                  <a:pt x="2529662" y="503859"/>
                </a:lnTo>
                <a:lnTo>
                  <a:pt x="2541397" y="491159"/>
                </a:lnTo>
                <a:lnTo>
                  <a:pt x="2559672" y="501319"/>
                </a:lnTo>
                <a:lnTo>
                  <a:pt x="2561793" y="501319"/>
                </a:lnTo>
                <a:lnTo>
                  <a:pt x="2562999" y="500049"/>
                </a:lnTo>
                <a:lnTo>
                  <a:pt x="2563901" y="500049"/>
                </a:lnTo>
                <a:lnTo>
                  <a:pt x="2564955" y="498779"/>
                </a:lnTo>
                <a:lnTo>
                  <a:pt x="2565870" y="497509"/>
                </a:lnTo>
                <a:lnTo>
                  <a:pt x="2569045" y="494969"/>
                </a:lnTo>
                <a:lnTo>
                  <a:pt x="2570696" y="493699"/>
                </a:lnTo>
                <a:lnTo>
                  <a:pt x="2571915" y="491159"/>
                </a:lnTo>
                <a:lnTo>
                  <a:pt x="2573718" y="489889"/>
                </a:lnTo>
                <a:lnTo>
                  <a:pt x="2574175" y="488619"/>
                </a:lnTo>
                <a:lnTo>
                  <a:pt x="2574175" y="487349"/>
                </a:lnTo>
                <a:close/>
              </a:path>
              <a:path w="5619750" h="1155700">
                <a:moveTo>
                  <a:pt x="2660446" y="423849"/>
                </a:moveTo>
                <a:lnTo>
                  <a:pt x="2660294" y="423849"/>
                </a:lnTo>
                <a:lnTo>
                  <a:pt x="2659989" y="422579"/>
                </a:lnTo>
                <a:lnTo>
                  <a:pt x="2659532" y="421309"/>
                </a:lnTo>
                <a:lnTo>
                  <a:pt x="2658935" y="420039"/>
                </a:lnTo>
                <a:lnTo>
                  <a:pt x="2657271" y="418769"/>
                </a:lnTo>
                <a:lnTo>
                  <a:pt x="2656065" y="417499"/>
                </a:lnTo>
                <a:lnTo>
                  <a:pt x="2654554" y="416229"/>
                </a:lnTo>
                <a:lnTo>
                  <a:pt x="2653347" y="414959"/>
                </a:lnTo>
                <a:lnTo>
                  <a:pt x="2651226" y="413689"/>
                </a:lnTo>
                <a:lnTo>
                  <a:pt x="2650325" y="412419"/>
                </a:lnTo>
                <a:lnTo>
                  <a:pt x="2648051" y="412419"/>
                </a:lnTo>
                <a:lnTo>
                  <a:pt x="2647150" y="413689"/>
                </a:lnTo>
                <a:lnTo>
                  <a:pt x="2646388" y="413689"/>
                </a:lnTo>
                <a:lnTo>
                  <a:pt x="2645029" y="414959"/>
                </a:lnTo>
                <a:lnTo>
                  <a:pt x="2642006" y="416229"/>
                </a:lnTo>
                <a:lnTo>
                  <a:pt x="2639898" y="416229"/>
                </a:lnTo>
                <a:lnTo>
                  <a:pt x="2634754" y="417499"/>
                </a:lnTo>
                <a:lnTo>
                  <a:pt x="2631440" y="418769"/>
                </a:lnTo>
                <a:lnTo>
                  <a:pt x="2627503" y="418769"/>
                </a:lnTo>
                <a:lnTo>
                  <a:pt x="2627401" y="414959"/>
                </a:lnTo>
                <a:lnTo>
                  <a:pt x="2627211" y="412419"/>
                </a:lnTo>
                <a:lnTo>
                  <a:pt x="2625699" y="407339"/>
                </a:lnTo>
                <a:lnTo>
                  <a:pt x="2624480" y="403529"/>
                </a:lnTo>
                <a:lnTo>
                  <a:pt x="2623121" y="400989"/>
                </a:lnTo>
                <a:lnTo>
                  <a:pt x="2621610" y="397179"/>
                </a:lnTo>
                <a:lnTo>
                  <a:pt x="2619806" y="394639"/>
                </a:lnTo>
                <a:lnTo>
                  <a:pt x="2617533" y="392099"/>
                </a:lnTo>
                <a:lnTo>
                  <a:pt x="2615425" y="388289"/>
                </a:lnTo>
                <a:lnTo>
                  <a:pt x="2612847" y="385749"/>
                </a:lnTo>
                <a:lnTo>
                  <a:pt x="2610840" y="383209"/>
                </a:lnTo>
                <a:lnTo>
                  <a:pt x="2609977" y="382117"/>
                </a:lnTo>
                <a:lnTo>
                  <a:pt x="2609977" y="421309"/>
                </a:lnTo>
                <a:lnTo>
                  <a:pt x="2609837" y="425119"/>
                </a:lnTo>
                <a:lnTo>
                  <a:pt x="2592603" y="446709"/>
                </a:lnTo>
                <a:lnTo>
                  <a:pt x="2589441" y="446709"/>
                </a:lnTo>
                <a:lnTo>
                  <a:pt x="2586113" y="447979"/>
                </a:lnTo>
                <a:lnTo>
                  <a:pt x="2576144" y="444169"/>
                </a:lnTo>
                <a:lnTo>
                  <a:pt x="2572664" y="441629"/>
                </a:lnTo>
                <a:lnTo>
                  <a:pt x="2569337" y="439089"/>
                </a:lnTo>
                <a:lnTo>
                  <a:pt x="2565717" y="436549"/>
                </a:lnTo>
                <a:lnTo>
                  <a:pt x="2559062" y="430199"/>
                </a:lnTo>
                <a:lnTo>
                  <a:pt x="2556497" y="426389"/>
                </a:lnTo>
                <a:lnTo>
                  <a:pt x="2551963" y="420039"/>
                </a:lnTo>
                <a:lnTo>
                  <a:pt x="2550604" y="416229"/>
                </a:lnTo>
                <a:lnTo>
                  <a:pt x="2549093" y="408609"/>
                </a:lnTo>
                <a:lnTo>
                  <a:pt x="2549245" y="404799"/>
                </a:lnTo>
                <a:lnTo>
                  <a:pt x="2550299" y="402259"/>
                </a:lnTo>
                <a:lnTo>
                  <a:pt x="2551214" y="398449"/>
                </a:lnTo>
                <a:lnTo>
                  <a:pt x="2553322" y="394639"/>
                </a:lnTo>
                <a:lnTo>
                  <a:pt x="2556649" y="390829"/>
                </a:lnTo>
                <a:lnTo>
                  <a:pt x="2559977" y="388289"/>
                </a:lnTo>
                <a:lnTo>
                  <a:pt x="2563152" y="385749"/>
                </a:lnTo>
                <a:lnTo>
                  <a:pt x="2569794" y="383209"/>
                </a:lnTo>
                <a:lnTo>
                  <a:pt x="2572969" y="383209"/>
                </a:lnTo>
                <a:lnTo>
                  <a:pt x="2579611" y="384479"/>
                </a:lnTo>
                <a:lnTo>
                  <a:pt x="2583091" y="387019"/>
                </a:lnTo>
                <a:lnTo>
                  <a:pt x="2589733" y="390829"/>
                </a:lnTo>
                <a:lnTo>
                  <a:pt x="2593060" y="394639"/>
                </a:lnTo>
                <a:lnTo>
                  <a:pt x="2596540" y="397179"/>
                </a:lnTo>
                <a:lnTo>
                  <a:pt x="2599702" y="400989"/>
                </a:lnTo>
                <a:lnTo>
                  <a:pt x="2606967" y="411149"/>
                </a:lnTo>
                <a:lnTo>
                  <a:pt x="2608465" y="414959"/>
                </a:lnTo>
                <a:lnTo>
                  <a:pt x="2609977" y="421309"/>
                </a:lnTo>
                <a:lnTo>
                  <a:pt x="2609977" y="382117"/>
                </a:lnTo>
                <a:lnTo>
                  <a:pt x="2609837" y="381939"/>
                </a:lnTo>
                <a:lnTo>
                  <a:pt x="2598648" y="371779"/>
                </a:lnTo>
                <a:lnTo>
                  <a:pt x="2593060" y="369239"/>
                </a:lnTo>
                <a:lnTo>
                  <a:pt x="2582189" y="364159"/>
                </a:lnTo>
                <a:lnTo>
                  <a:pt x="2571458" y="364159"/>
                </a:lnTo>
                <a:lnTo>
                  <a:pt x="2566314" y="365429"/>
                </a:lnTo>
                <a:lnTo>
                  <a:pt x="2556052" y="370509"/>
                </a:lnTo>
                <a:lnTo>
                  <a:pt x="2551061" y="374319"/>
                </a:lnTo>
                <a:lnTo>
                  <a:pt x="2546070" y="379399"/>
                </a:lnTo>
                <a:lnTo>
                  <a:pt x="2540939" y="384479"/>
                </a:lnTo>
                <a:lnTo>
                  <a:pt x="2537168" y="390829"/>
                </a:lnTo>
                <a:lnTo>
                  <a:pt x="2534742" y="395909"/>
                </a:lnTo>
                <a:lnTo>
                  <a:pt x="2532481" y="402259"/>
                </a:lnTo>
                <a:lnTo>
                  <a:pt x="2531414" y="407339"/>
                </a:lnTo>
                <a:lnTo>
                  <a:pt x="2532024" y="420039"/>
                </a:lnTo>
                <a:lnTo>
                  <a:pt x="2548801" y="447979"/>
                </a:lnTo>
                <a:lnTo>
                  <a:pt x="2554681" y="454329"/>
                </a:lnTo>
                <a:lnTo>
                  <a:pt x="2560434" y="458139"/>
                </a:lnTo>
                <a:lnTo>
                  <a:pt x="2565870" y="461949"/>
                </a:lnTo>
                <a:lnTo>
                  <a:pt x="2571458" y="464489"/>
                </a:lnTo>
                <a:lnTo>
                  <a:pt x="2576741" y="465759"/>
                </a:lnTo>
                <a:lnTo>
                  <a:pt x="2587472" y="467029"/>
                </a:lnTo>
                <a:lnTo>
                  <a:pt x="2592603" y="465759"/>
                </a:lnTo>
                <a:lnTo>
                  <a:pt x="2602877" y="460679"/>
                </a:lnTo>
                <a:lnTo>
                  <a:pt x="2608021" y="456869"/>
                </a:lnTo>
                <a:lnTo>
                  <a:pt x="2613152" y="451789"/>
                </a:lnTo>
                <a:lnTo>
                  <a:pt x="2615717" y="447979"/>
                </a:lnTo>
                <a:lnTo>
                  <a:pt x="2617990" y="445439"/>
                </a:lnTo>
                <a:lnTo>
                  <a:pt x="2621318" y="440359"/>
                </a:lnTo>
                <a:lnTo>
                  <a:pt x="2622677" y="437819"/>
                </a:lnTo>
                <a:lnTo>
                  <a:pt x="2623578" y="435279"/>
                </a:lnTo>
                <a:lnTo>
                  <a:pt x="2631440" y="435279"/>
                </a:lnTo>
                <a:lnTo>
                  <a:pt x="2639136" y="434009"/>
                </a:lnTo>
                <a:lnTo>
                  <a:pt x="2642616" y="432739"/>
                </a:lnTo>
                <a:lnTo>
                  <a:pt x="2645791" y="432739"/>
                </a:lnTo>
                <a:lnTo>
                  <a:pt x="2659684" y="425119"/>
                </a:lnTo>
                <a:lnTo>
                  <a:pt x="2659989" y="425119"/>
                </a:lnTo>
                <a:lnTo>
                  <a:pt x="2660446" y="423849"/>
                </a:lnTo>
                <a:close/>
              </a:path>
              <a:path w="5619750" h="1155700">
                <a:moveTo>
                  <a:pt x="2697759" y="345109"/>
                </a:moveTo>
                <a:lnTo>
                  <a:pt x="2696857" y="341299"/>
                </a:lnTo>
                <a:lnTo>
                  <a:pt x="2694736" y="336219"/>
                </a:lnTo>
                <a:lnTo>
                  <a:pt x="2692768" y="331139"/>
                </a:lnTo>
                <a:lnTo>
                  <a:pt x="2689758" y="327329"/>
                </a:lnTo>
                <a:lnTo>
                  <a:pt x="2685821" y="323519"/>
                </a:lnTo>
                <a:lnTo>
                  <a:pt x="2646235" y="282879"/>
                </a:lnTo>
                <a:lnTo>
                  <a:pt x="2645943" y="281609"/>
                </a:lnTo>
                <a:lnTo>
                  <a:pt x="2643975" y="281609"/>
                </a:lnTo>
                <a:lnTo>
                  <a:pt x="2643365" y="282879"/>
                </a:lnTo>
                <a:lnTo>
                  <a:pt x="2641854" y="282879"/>
                </a:lnTo>
                <a:lnTo>
                  <a:pt x="2640050" y="284149"/>
                </a:lnTo>
                <a:lnTo>
                  <a:pt x="2637625" y="286689"/>
                </a:lnTo>
                <a:lnTo>
                  <a:pt x="2636266" y="287959"/>
                </a:lnTo>
                <a:lnTo>
                  <a:pt x="2635212" y="289229"/>
                </a:lnTo>
                <a:lnTo>
                  <a:pt x="2633700" y="291769"/>
                </a:lnTo>
                <a:lnTo>
                  <a:pt x="2633243" y="291769"/>
                </a:lnTo>
                <a:lnTo>
                  <a:pt x="2632799" y="293039"/>
                </a:lnTo>
                <a:lnTo>
                  <a:pt x="2632494" y="294309"/>
                </a:lnTo>
                <a:lnTo>
                  <a:pt x="2632494" y="295579"/>
                </a:lnTo>
                <a:lnTo>
                  <a:pt x="2633103" y="295579"/>
                </a:lnTo>
                <a:lnTo>
                  <a:pt x="2672677" y="337489"/>
                </a:lnTo>
                <a:lnTo>
                  <a:pt x="2674950" y="338759"/>
                </a:lnTo>
                <a:lnTo>
                  <a:pt x="2676753" y="341299"/>
                </a:lnTo>
                <a:lnTo>
                  <a:pt x="2679179" y="346379"/>
                </a:lnTo>
                <a:lnTo>
                  <a:pt x="2679776" y="348919"/>
                </a:lnTo>
                <a:lnTo>
                  <a:pt x="2679776" y="351459"/>
                </a:lnTo>
                <a:lnTo>
                  <a:pt x="2679928" y="353999"/>
                </a:lnTo>
                <a:lnTo>
                  <a:pt x="2679484" y="356539"/>
                </a:lnTo>
                <a:lnTo>
                  <a:pt x="2677363" y="361619"/>
                </a:lnTo>
                <a:lnTo>
                  <a:pt x="2675852" y="364159"/>
                </a:lnTo>
                <a:lnTo>
                  <a:pt x="2673743" y="365429"/>
                </a:lnTo>
                <a:lnTo>
                  <a:pt x="2671622" y="367969"/>
                </a:lnTo>
                <a:lnTo>
                  <a:pt x="2669502" y="369239"/>
                </a:lnTo>
                <a:lnTo>
                  <a:pt x="2667241" y="370509"/>
                </a:lnTo>
                <a:lnTo>
                  <a:pt x="2664828" y="371779"/>
                </a:lnTo>
                <a:lnTo>
                  <a:pt x="2654998" y="371779"/>
                </a:lnTo>
                <a:lnTo>
                  <a:pt x="2652585" y="370509"/>
                </a:lnTo>
                <a:lnTo>
                  <a:pt x="2650020" y="369239"/>
                </a:lnTo>
                <a:lnTo>
                  <a:pt x="2647302" y="366699"/>
                </a:lnTo>
                <a:lnTo>
                  <a:pt x="2644737" y="364159"/>
                </a:lnTo>
                <a:lnTo>
                  <a:pt x="2605900" y="324789"/>
                </a:lnTo>
                <a:lnTo>
                  <a:pt x="2605595" y="323519"/>
                </a:lnTo>
                <a:lnTo>
                  <a:pt x="2602877" y="323519"/>
                </a:lnTo>
                <a:lnTo>
                  <a:pt x="2602280" y="324789"/>
                </a:lnTo>
                <a:lnTo>
                  <a:pt x="2601366" y="324789"/>
                </a:lnTo>
                <a:lnTo>
                  <a:pt x="2598343" y="327329"/>
                </a:lnTo>
                <a:lnTo>
                  <a:pt x="2597137" y="328599"/>
                </a:lnTo>
                <a:lnTo>
                  <a:pt x="2595778" y="329869"/>
                </a:lnTo>
                <a:lnTo>
                  <a:pt x="2594724" y="331139"/>
                </a:lnTo>
                <a:lnTo>
                  <a:pt x="2593213" y="333679"/>
                </a:lnTo>
                <a:lnTo>
                  <a:pt x="2592755" y="333679"/>
                </a:lnTo>
                <a:lnTo>
                  <a:pt x="2592311" y="334949"/>
                </a:lnTo>
                <a:lnTo>
                  <a:pt x="2592006" y="336219"/>
                </a:lnTo>
                <a:lnTo>
                  <a:pt x="2591854" y="336219"/>
                </a:lnTo>
                <a:lnTo>
                  <a:pt x="2592159" y="337489"/>
                </a:lnTo>
                <a:lnTo>
                  <a:pt x="2592451" y="337489"/>
                </a:lnTo>
                <a:lnTo>
                  <a:pt x="2632494" y="379399"/>
                </a:lnTo>
                <a:lnTo>
                  <a:pt x="2640952" y="387019"/>
                </a:lnTo>
                <a:lnTo>
                  <a:pt x="2649715" y="390829"/>
                </a:lnTo>
                <a:lnTo>
                  <a:pt x="2654096" y="392099"/>
                </a:lnTo>
                <a:lnTo>
                  <a:pt x="2662859" y="390829"/>
                </a:lnTo>
                <a:lnTo>
                  <a:pt x="2696400" y="359079"/>
                </a:lnTo>
                <a:lnTo>
                  <a:pt x="2697721" y="346379"/>
                </a:lnTo>
                <a:lnTo>
                  <a:pt x="2697759" y="345109"/>
                </a:lnTo>
                <a:close/>
              </a:path>
              <a:path w="5619750" h="1155700">
                <a:moveTo>
                  <a:pt x="2740964" y="315899"/>
                </a:moveTo>
                <a:lnTo>
                  <a:pt x="2740812" y="314629"/>
                </a:lnTo>
                <a:lnTo>
                  <a:pt x="2740672" y="314629"/>
                </a:lnTo>
                <a:lnTo>
                  <a:pt x="2740215" y="313359"/>
                </a:lnTo>
                <a:lnTo>
                  <a:pt x="2678125" y="249859"/>
                </a:lnTo>
                <a:lnTo>
                  <a:pt x="2677820" y="249859"/>
                </a:lnTo>
                <a:lnTo>
                  <a:pt x="2677363" y="248589"/>
                </a:lnTo>
                <a:lnTo>
                  <a:pt x="2675852" y="248589"/>
                </a:lnTo>
                <a:lnTo>
                  <a:pt x="2675102" y="249859"/>
                </a:lnTo>
                <a:lnTo>
                  <a:pt x="2673591" y="249859"/>
                </a:lnTo>
                <a:lnTo>
                  <a:pt x="2671775" y="252399"/>
                </a:lnTo>
                <a:lnTo>
                  <a:pt x="2670568" y="252399"/>
                </a:lnTo>
                <a:lnTo>
                  <a:pt x="2669209" y="254939"/>
                </a:lnTo>
                <a:lnTo>
                  <a:pt x="2666936" y="257479"/>
                </a:lnTo>
                <a:lnTo>
                  <a:pt x="2665425" y="258749"/>
                </a:lnTo>
                <a:lnTo>
                  <a:pt x="2664980" y="260019"/>
                </a:lnTo>
                <a:lnTo>
                  <a:pt x="2664523" y="260019"/>
                </a:lnTo>
                <a:lnTo>
                  <a:pt x="2664218" y="261289"/>
                </a:lnTo>
                <a:lnTo>
                  <a:pt x="2664066" y="261289"/>
                </a:lnTo>
                <a:lnTo>
                  <a:pt x="2664066" y="262559"/>
                </a:lnTo>
                <a:lnTo>
                  <a:pt x="2664371" y="262559"/>
                </a:lnTo>
                <a:lnTo>
                  <a:pt x="2664676" y="263829"/>
                </a:lnTo>
                <a:lnTo>
                  <a:pt x="2726766" y="327329"/>
                </a:lnTo>
                <a:lnTo>
                  <a:pt x="2727528" y="328599"/>
                </a:lnTo>
                <a:lnTo>
                  <a:pt x="2729179" y="328599"/>
                </a:lnTo>
                <a:lnTo>
                  <a:pt x="2729788" y="327329"/>
                </a:lnTo>
                <a:lnTo>
                  <a:pt x="2730538" y="327329"/>
                </a:lnTo>
                <a:lnTo>
                  <a:pt x="2732354" y="326059"/>
                </a:lnTo>
                <a:lnTo>
                  <a:pt x="2734475" y="324789"/>
                </a:lnTo>
                <a:lnTo>
                  <a:pt x="2735681" y="323519"/>
                </a:lnTo>
                <a:lnTo>
                  <a:pt x="2737040" y="320979"/>
                </a:lnTo>
                <a:lnTo>
                  <a:pt x="2738094" y="320979"/>
                </a:lnTo>
                <a:lnTo>
                  <a:pt x="2739606" y="318439"/>
                </a:lnTo>
                <a:lnTo>
                  <a:pt x="2740063" y="317169"/>
                </a:lnTo>
                <a:lnTo>
                  <a:pt x="2740368" y="317169"/>
                </a:lnTo>
                <a:lnTo>
                  <a:pt x="2740812" y="315899"/>
                </a:lnTo>
                <a:lnTo>
                  <a:pt x="2740964" y="315899"/>
                </a:lnTo>
                <a:close/>
              </a:path>
              <a:path w="5619750" h="1155700">
                <a:moveTo>
                  <a:pt x="2788856" y="254939"/>
                </a:moveTo>
                <a:lnTo>
                  <a:pt x="2788564" y="251129"/>
                </a:lnTo>
                <a:lnTo>
                  <a:pt x="2787650" y="248589"/>
                </a:lnTo>
                <a:lnTo>
                  <a:pt x="2785834" y="243509"/>
                </a:lnTo>
                <a:lnTo>
                  <a:pt x="2769070" y="228269"/>
                </a:lnTo>
                <a:lnTo>
                  <a:pt x="2758046" y="228269"/>
                </a:lnTo>
                <a:lnTo>
                  <a:pt x="2752598" y="229539"/>
                </a:lnTo>
                <a:lnTo>
                  <a:pt x="2750032" y="230809"/>
                </a:lnTo>
                <a:lnTo>
                  <a:pt x="2747467" y="230809"/>
                </a:lnTo>
                <a:lnTo>
                  <a:pt x="2744749" y="232079"/>
                </a:lnTo>
                <a:lnTo>
                  <a:pt x="2737497" y="235889"/>
                </a:lnTo>
                <a:lnTo>
                  <a:pt x="2735224" y="235889"/>
                </a:lnTo>
                <a:lnTo>
                  <a:pt x="2732963" y="237159"/>
                </a:lnTo>
                <a:lnTo>
                  <a:pt x="2725102" y="237159"/>
                </a:lnTo>
                <a:lnTo>
                  <a:pt x="2718905" y="228269"/>
                </a:lnTo>
                <a:lnTo>
                  <a:pt x="2719209" y="225729"/>
                </a:lnTo>
                <a:lnTo>
                  <a:pt x="2719514" y="224459"/>
                </a:lnTo>
                <a:lnTo>
                  <a:pt x="2721025" y="220649"/>
                </a:lnTo>
                <a:lnTo>
                  <a:pt x="2722080" y="219379"/>
                </a:lnTo>
                <a:lnTo>
                  <a:pt x="2723591" y="218109"/>
                </a:lnTo>
                <a:lnTo>
                  <a:pt x="2725407" y="215569"/>
                </a:lnTo>
                <a:lnTo>
                  <a:pt x="2727375" y="214299"/>
                </a:lnTo>
                <a:lnTo>
                  <a:pt x="2729484" y="213029"/>
                </a:lnTo>
                <a:lnTo>
                  <a:pt x="2731452" y="211759"/>
                </a:lnTo>
                <a:lnTo>
                  <a:pt x="2733268" y="211759"/>
                </a:lnTo>
                <a:lnTo>
                  <a:pt x="2735072" y="210489"/>
                </a:lnTo>
                <a:lnTo>
                  <a:pt x="2736735" y="210489"/>
                </a:lnTo>
                <a:lnTo>
                  <a:pt x="2738247" y="209219"/>
                </a:lnTo>
                <a:lnTo>
                  <a:pt x="2741726" y="209219"/>
                </a:lnTo>
                <a:lnTo>
                  <a:pt x="2742171" y="207949"/>
                </a:lnTo>
                <a:lnTo>
                  <a:pt x="2742628" y="207949"/>
                </a:lnTo>
                <a:lnTo>
                  <a:pt x="2742628" y="206679"/>
                </a:lnTo>
                <a:lnTo>
                  <a:pt x="2742476" y="205409"/>
                </a:lnTo>
                <a:lnTo>
                  <a:pt x="2741879" y="205409"/>
                </a:lnTo>
                <a:lnTo>
                  <a:pt x="2741422" y="204139"/>
                </a:lnTo>
                <a:lnTo>
                  <a:pt x="2740215" y="202869"/>
                </a:lnTo>
                <a:lnTo>
                  <a:pt x="2738399" y="200329"/>
                </a:lnTo>
                <a:lnTo>
                  <a:pt x="2737497" y="200329"/>
                </a:lnTo>
                <a:lnTo>
                  <a:pt x="2735529" y="197789"/>
                </a:lnTo>
                <a:lnTo>
                  <a:pt x="2734919" y="197789"/>
                </a:lnTo>
                <a:lnTo>
                  <a:pt x="2734018" y="196519"/>
                </a:lnTo>
                <a:lnTo>
                  <a:pt x="2729941" y="196519"/>
                </a:lnTo>
                <a:lnTo>
                  <a:pt x="2728277" y="197789"/>
                </a:lnTo>
                <a:lnTo>
                  <a:pt x="2726766" y="197789"/>
                </a:lnTo>
                <a:lnTo>
                  <a:pt x="2725102" y="199059"/>
                </a:lnTo>
                <a:lnTo>
                  <a:pt x="2723286" y="199059"/>
                </a:lnTo>
                <a:lnTo>
                  <a:pt x="2721635" y="200329"/>
                </a:lnTo>
                <a:lnTo>
                  <a:pt x="2716187" y="204139"/>
                </a:lnTo>
                <a:lnTo>
                  <a:pt x="2714536" y="205409"/>
                </a:lnTo>
                <a:lnTo>
                  <a:pt x="2713024" y="207949"/>
                </a:lnTo>
                <a:lnTo>
                  <a:pt x="2710002" y="210489"/>
                </a:lnTo>
                <a:lnTo>
                  <a:pt x="2707424" y="214299"/>
                </a:lnTo>
                <a:lnTo>
                  <a:pt x="2705620" y="218109"/>
                </a:lnTo>
                <a:lnTo>
                  <a:pt x="2703652" y="220649"/>
                </a:lnTo>
                <a:lnTo>
                  <a:pt x="2702445" y="224459"/>
                </a:lnTo>
                <a:lnTo>
                  <a:pt x="2702141" y="228269"/>
                </a:lnTo>
                <a:lnTo>
                  <a:pt x="2701683" y="232079"/>
                </a:lnTo>
                <a:lnTo>
                  <a:pt x="2720873" y="257479"/>
                </a:lnTo>
                <a:lnTo>
                  <a:pt x="2731909" y="257479"/>
                </a:lnTo>
                <a:lnTo>
                  <a:pt x="2737345" y="256209"/>
                </a:lnTo>
                <a:lnTo>
                  <a:pt x="2739910" y="256209"/>
                </a:lnTo>
                <a:lnTo>
                  <a:pt x="2747619" y="252399"/>
                </a:lnTo>
                <a:lnTo>
                  <a:pt x="2750032" y="252399"/>
                </a:lnTo>
                <a:lnTo>
                  <a:pt x="2754566" y="249859"/>
                </a:lnTo>
                <a:lnTo>
                  <a:pt x="2756687" y="249859"/>
                </a:lnTo>
                <a:lnTo>
                  <a:pt x="2758948" y="248589"/>
                </a:lnTo>
                <a:lnTo>
                  <a:pt x="2760916" y="248589"/>
                </a:lnTo>
                <a:lnTo>
                  <a:pt x="2762720" y="249859"/>
                </a:lnTo>
                <a:lnTo>
                  <a:pt x="2766352" y="249859"/>
                </a:lnTo>
                <a:lnTo>
                  <a:pt x="2767863" y="252399"/>
                </a:lnTo>
                <a:lnTo>
                  <a:pt x="2769070" y="253669"/>
                </a:lnTo>
                <a:lnTo>
                  <a:pt x="2770124" y="254939"/>
                </a:lnTo>
                <a:lnTo>
                  <a:pt x="2770581" y="256209"/>
                </a:lnTo>
                <a:lnTo>
                  <a:pt x="2771190" y="257479"/>
                </a:lnTo>
                <a:lnTo>
                  <a:pt x="2771330" y="260019"/>
                </a:lnTo>
                <a:lnTo>
                  <a:pt x="2771038" y="262559"/>
                </a:lnTo>
                <a:lnTo>
                  <a:pt x="2770428" y="265099"/>
                </a:lnTo>
                <a:lnTo>
                  <a:pt x="2769527" y="266369"/>
                </a:lnTo>
                <a:lnTo>
                  <a:pt x="2768765" y="267639"/>
                </a:lnTo>
                <a:lnTo>
                  <a:pt x="2767406" y="270179"/>
                </a:lnTo>
                <a:lnTo>
                  <a:pt x="2765742" y="271449"/>
                </a:lnTo>
                <a:lnTo>
                  <a:pt x="2763329" y="273989"/>
                </a:lnTo>
                <a:lnTo>
                  <a:pt x="2760916" y="275259"/>
                </a:lnTo>
                <a:lnTo>
                  <a:pt x="2758490" y="277799"/>
                </a:lnTo>
                <a:lnTo>
                  <a:pt x="2755925" y="279069"/>
                </a:lnTo>
                <a:lnTo>
                  <a:pt x="2753804" y="279069"/>
                </a:lnTo>
                <a:lnTo>
                  <a:pt x="2751696" y="280339"/>
                </a:lnTo>
                <a:lnTo>
                  <a:pt x="2749727" y="281609"/>
                </a:lnTo>
                <a:lnTo>
                  <a:pt x="2745054" y="281609"/>
                </a:lnTo>
                <a:lnTo>
                  <a:pt x="2744139" y="282879"/>
                </a:lnTo>
                <a:lnTo>
                  <a:pt x="2743682" y="282879"/>
                </a:lnTo>
                <a:lnTo>
                  <a:pt x="2743085" y="284149"/>
                </a:lnTo>
                <a:lnTo>
                  <a:pt x="2742933" y="284149"/>
                </a:lnTo>
                <a:lnTo>
                  <a:pt x="2743085" y="285419"/>
                </a:lnTo>
                <a:lnTo>
                  <a:pt x="2743682" y="286689"/>
                </a:lnTo>
                <a:lnTo>
                  <a:pt x="2744139" y="286689"/>
                </a:lnTo>
                <a:lnTo>
                  <a:pt x="2744749" y="287959"/>
                </a:lnTo>
                <a:lnTo>
                  <a:pt x="2745498" y="289229"/>
                </a:lnTo>
                <a:lnTo>
                  <a:pt x="2746260" y="289229"/>
                </a:lnTo>
                <a:lnTo>
                  <a:pt x="2747314" y="290499"/>
                </a:lnTo>
                <a:lnTo>
                  <a:pt x="2748826" y="293039"/>
                </a:lnTo>
                <a:lnTo>
                  <a:pt x="2750185" y="293039"/>
                </a:lnTo>
                <a:lnTo>
                  <a:pt x="2751239" y="294309"/>
                </a:lnTo>
                <a:lnTo>
                  <a:pt x="2752153" y="294309"/>
                </a:lnTo>
                <a:lnTo>
                  <a:pt x="2753207" y="295579"/>
                </a:lnTo>
                <a:lnTo>
                  <a:pt x="2756230" y="295579"/>
                </a:lnTo>
                <a:lnTo>
                  <a:pt x="2759252" y="294309"/>
                </a:lnTo>
                <a:lnTo>
                  <a:pt x="2761056" y="293039"/>
                </a:lnTo>
                <a:lnTo>
                  <a:pt x="2763177" y="293039"/>
                </a:lnTo>
                <a:lnTo>
                  <a:pt x="2765145" y="291769"/>
                </a:lnTo>
                <a:lnTo>
                  <a:pt x="2767253" y="290499"/>
                </a:lnTo>
                <a:lnTo>
                  <a:pt x="2769679" y="287959"/>
                </a:lnTo>
                <a:lnTo>
                  <a:pt x="2774200" y="285419"/>
                </a:lnTo>
                <a:lnTo>
                  <a:pt x="2776474" y="282879"/>
                </a:lnTo>
                <a:lnTo>
                  <a:pt x="2779941" y="279069"/>
                </a:lnTo>
                <a:lnTo>
                  <a:pt x="2782671" y="275259"/>
                </a:lnTo>
                <a:lnTo>
                  <a:pt x="2784627" y="271449"/>
                </a:lnTo>
                <a:lnTo>
                  <a:pt x="2786748" y="267639"/>
                </a:lnTo>
                <a:lnTo>
                  <a:pt x="2787954" y="263829"/>
                </a:lnTo>
                <a:lnTo>
                  <a:pt x="2788856" y="254939"/>
                </a:lnTo>
                <a:close/>
              </a:path>
              <a:path w="5619750" h="1155700">
                <a:moveTo>
                  <a:pt x="2848991" y="1117244"/>
                </a:moveTo>
                <a:lnTo>
                  <a:pt x="2848381" y="1116050"/>
                </a:lnTo>
                <a:lnTo>
                  <a:pt x="2848089" y="1115377"/>
                </a:lnTo>
                <a:lnTo>
                  <a:pt x="2846870" y="1113840"/>
                </a:lnTo>
                <a:lnTo>
                  <a:pt x="2846120" y="1112951"/>
                </a:lnTo>
                <a:lnTo>
                  <a:pt x="2845066" y="1111935"/>
                </a:lnTo>
                <a:lnTo>
                  <a:pt x="2844152" y="1110919"/>
                </a:lnTo>
                <a:lnTo>
                  <a:pt x="2839478" y="1107935"/>
                </a:lnTo>
                <a:lnTo>
                  <a:pt x="2838564" y="1108075"/>
                </a:lnTo>
                <a:lnTo>
                  <a:pt x="2838259" y="1108252"/>
                </a:lnTo>
                <a:lnTo>
                  <a:pt x="2814243" y="1133017"/>
                </a:lnTo>
                <a:lnTo>
                  <a:pt x="2795663" y="1113866"/>
                </a:lnTo>
                <a:lnTo>
                  <a:pt x="2805900" y="1103325"/>
                </a:lnTo>
                <a:lnTo>
                  <a:pt x="2815907" y="1093038"/>
                </a:lnTo>
                <a:lnTo>
                  <a:pt x="2816060" y="1092669"/>
                </a:lnTo>
                <a:lnTo>
                  <a:pt x="2816060" y="1092238"/>
                </a:lnTo>
                <a:lnTo>
                  <a:pt x="2816212" y="1091793"/>
                </a:lnTo>
                <a:lnTo>
                  <a:pt x="2816212" y="1091285"/>
                </a:lnTo>
                <a:lnTo>
                  <a:pt x="2815907" y="1090701"/>
                </a:lnTo>
                <a:lnTo>
                  <a:pt x="2815755" y="1090129"/>
                </a:lnTo>
                <a:lnTo>
                  <a:pt x="2815298" y="1089456"/>
                </a:lnTo>
                <a:lnTo>
                  <a:pt x="2814701" y="1088707"/>
                </a:lnTo>
                <a:lnTo>
                  <a:pt x="2814243" y="1087958"/>
                </a:lnTo>
                <a:lnTo>
                  <a:pt x="2813481" y="1087069"/>
                </a:lnTo>
                <a:lnTo>
                  <a:pt x="2812427" y="1086065"/>
                </a:lnTo>
                <a:lnTo>
                  <a:pt x="2811526" y="1085075"/>
                </a:lnTo>
                <a:lnTo>
                  <a:pt x="2810611" y="1084300"/>
                </a:lnTo>
                <a:lnTo>
                  <a:pt x="2809100" y="1083094"/>
                </a:lnTo>
                <a:lnTo>
                  <a:pt x="2808503" y="1082700"/>
                </a:lnTo>
                <a:lnTo>
                  <a:pt x="2807297" y="1082243"/>
                </a:lnTo>
                <a:lnTo>
                  <a:pt x="2806839" y="1082167"/>
                </a:lnTo>
                <a:lnTo>
                  <a:pt x="2805938" y="1082306"/>
                </a:lnTo>
                <a:lnTo>
                  <a:pt x="2805633" y="1082497"/>
                </a:lnTo>
                <a:lnTo>
                  <a:pt x="2785389" y="1103325"/>
                </a:lnTo>
                <a:lnTo>
                  <a:pt x="2769374" y="1086751"/>
                </a:lnTo>
                <a:lnTo>
                  <a:pt x="2793085" y="1062177"/>
                </a:lnTo>
                <a:lnTo>
                  <a:pt x="2793390" y="1061808"/>
                </a:lnTo>
                <a:lnTo>
                  <a:pt x="2793390" y="1060424"/>
                </a:lnTo>
                <a:lnTo>
                  <a:pt x="2793085" y="1059827"/>
                </a:lnTo>
                <a:lnTo>
                  <a:pt x="2792946" y="1059230"/>
                </a:lnTo>
                <a:lnTo>
                  <a:pt x="2783878" y="1051052"/>
                </a:lnTo>
                <a:lnTo>
                  <a:pt x="2782963" y="1051191"/>
                </a:lnTo>
                <a:lnTo>
                  <a:pt x="2782671" y="1051382"/>
                </a:lnTo>
                <a:lnTo>
                  <a:pt x="2749486" y="1085684"/>
                </a:lnTo>
                <a:lnTo>
                  <a:pt x="2748369" y="1086751"/>
                </a:lnTo>
                <a:lnTo>
                  <a:pt x="2747810" y="1087958"/>
                </a:lnTo>
                <a:lnTo>
                  <a:pt x="2747734" y="1091285"/>
                </a:lnTo>
                <a:lnTo>
                  <a:pt x="2748216" y="1092504"/>
                </a:lnTo>
                <a:lnTo>
                  <a:pt x="2808655" y="1154760"/>
                </a:lnTo>
                <a:lnTo>
                  <a:pt x="2810167" y="1155484"/>
                </a:lnTo>
                <a:lnTo>
                  <a:pt x="2812885" y="1155268"/>
                </a:lnTo>
                <a:lnTo>
                  <a:pt x="2814243" y="1154645"/>
                </a:lnTo>
                <a:lnTo>
                  <a:pt x="2815298" y="1153490"/>
                </a:lnTo>
                <a:lnTo>
                  <a:pt x="2835148" y="1133017"/>
                </a:lnTo>
                <a:lnTo>
                  <a:pt x="2848686" y="1119060"/>
                </a:lnTo>
                <a:lnTo>
                  <a:pt x="2848838" y="1118679"/>
                </a:lnTo>
                <a:lnTo>
                  <a:pt x="2848991" y="1118235"/>
                </a:lnTo>
                <a:lnTo>
                  <a:pt x="2848991" y="1117244"/>
                </a:lnTo>
                <a:close/>
              </a:path>
              <a:path w="5619750" h="1155700">
                <a:moveTo>
                  <a:pt x="2884347" y="167309"/>
                </a:moveTo>
                <a:lnTo>
                  <a:pt x="2884043" y="166039"/>
                </a:lnTo>
                <a:lnTo>
                  <a:pt x="2883585" y="166039"/>
                </a:lnTo>
                <a:lnTo>
                  <a:pt x="2843288" y="124129"/>
                </a:lnTo>
                <a:lnTo>
                  <a:pt x="2824975" y="105079"/>
                </a:lnTo>
                <a:lnTo>
                  <a:pt x="2824213" y="105079"/>
                </a:lnTo>
                <a:lnTo>
                  <a:pt x="2823311" y="103809"/>
                </a:lnTo>
                <a:lnTo>
                  <a:pt x="2821495" y="102539"/>
                </a:lnTo>
                <a:lnTo>
                  <a:pt x="2818015" y="102539"/>
                </a:lnTo>
                <a:lnTo>
                  <a:pt x="2816212" y="103809"/>
                </a:lnTo>
                <a:lnTo>
                  <a:pt x="2815298" y="103809"/>
                </a:lnTo>
                <a:lnTo>
                  <a:pt x="2805328" y="113969"/>
                </a:lnTo>
                <a:lnTo>
                  <a:pt x="2804122" y="116509"/>
                </a:lnTo>
                <a:lnTo>
                  <a:pt x="2803207" y="116509"/>
                </a:lnTo>
                <a:lnTo>
                  <a:pt x="2801709" y="119049"/>
                </a:lnTo>
                <a:lnTo>
                  <a:pt x="2801404" y="120319"/>
                </a:lnTo>
                <a:lnTo>
                  <a:pt x="2801251" y="122859"/>
                </a:lnTo>
                <a:lnTo>
                  <a:pt x="2801251" y="124129"/>
                </a:lnTo>
                <a:lnTo>
                  <a:pt x="2801404" y="125399"/>
                </a:lnTo>
                <a:lnTo>
                  <a:pt x="2802305" y="127939"/>
                </a:lnTo>
                <a:lnTo>
                  <a:pt x="2803067" y="130479"/>
                </a:lnTo>
                <a:lnTo>
                  <a:pt x="2803969" y="131749"/>
                </a:lnTo>
                <a:lnTo>
                  <a:pt x="2828442" y="187629"/>
                </a:lnTo>
                <a:lnTo>
                  <a:pt x="2828137" y="187629"/>
                </a:lnTo>
                <a:lnTo>
                  <a:pt x="2804071" y="176199"/>
                </a:lnTo>
                <a:lnTo>
                  <a:pt x="2774658" y="162229"/>
                </a:lnTo>
                <a:lnTo>
                  <a:pt x="2772841" y="160959"/>
                </a:lnTo>
                <a:lnTo>
                  <a:pt x="2771190" y="159689"/>
                </a:lnTo>
                <a:lnTo>
                  <a:pt x="2762567" y="159689"/>
                </a:lnTo>
                <a:lnTo>
                  <a:pt x="2759849" y="162229"/>
                </a:lnTo>
                <a:lnTo>
                  <a:pt x="2756827" y="164769"/>
                </a:lnTo>
                <a:lnTo>
                  <a:pt x="2746552" y="174929"/>
                </a:lnTo>
                <a:lnTo>
                  <a:pt x="2745651" y="177469"/>
                </a:lnTo>
                <a:lnTo>
                  <a:pt x="2745651" y="181279"/>
                </a:lnTo>
                <a:lnTo>
                  <a:pt x="2748369" y="185089"/>
                </a:lnTo>
                <a:lnTo>
                  <a:pt x="2806992" y="244779"/>
                </a:lnTo>
                <a:lnTo>
                  <a:pt x="2807297" y="244779"/>
                </a:lnTo>
                <a:lnTo>
                  <a:pt x="2807741" y="246049"/>
                </a:lnTo>
                <a:lnTo>
                  <a:pt x="2809100" y="246049"/>
                </a:lnTo>
                <a:lnTo>
                  <a:pt x="2809862" y="244779"/>
                </a:lnTo>
                <a:lnTo>
                  <a:pt x="2811221" y="244779"/>
                </a:lnTo>
                <a:lnTo>
                  <a:pt x="2812123" y="243509"/>
                </a:lnTo>
                <a:lnTo>
                  <a:pt x="2813189" y="243509"/>
                </a:lnTo>
                <a:lnTo>
                  <a:pt x="2814243" y="242239"/>
                </a:lnTo>
                <a:lnTo>
                  <a:pt x="2816656" y="239699"/>
                </a:lnTo>
                <a:lnTo>
                  <a:pt x="2819082" y="235889"/>
                </a:lnTo>
                <a:lnTo>
                  <a:pt x="2819527" y="235889"/>
                </a:lnTo>
                <a:lnTo>
                  <a:pt x="2819831" y="234619"/>
                </a:lnTo>
                <a:lnTo>
                  <a:pt x="2820289" y="234619"/>
                </a:lnTo>
                <a:lnTo>
                  <a:pt x="2820289" y="233349"/>
                </a:lnTo>
                <a:lnTo>
                  <a:pt x="2819984" y="232079"/>
                </a:lnTo>
                <a:lnTo>
                  <a:pt x="2819679" y="232079"/>
                </a:lnTo>
                <a:lnTo>
                  <a:pt x="2766047" y="176199"/>
                </a:lnTo>
                <a:lnTo>
                  <a:pt x="2766199" y="176199"/>
                </a:lnTo>
                <a:lnTo>
                  <a:pt x="2838107" y="213029"/>
                </a:lnTo>
                <a:lnTo>
                  <a:pt x="2840837" y="213029"/>
                </a:lnTo>
                <a:lnTo>
                  <a:pt x="2842349" y="211759"/>
                </a:lnTo>
                <a:lnTo>
                  <a:pt x="2843098" y="211759"/>
                </a:lnTo>
                <a:lnTo>
                  <a:pt x="2844914" y="210489"/>
                </a:lnTo>
                <a:lnTo>
                  <a:pt x="2847022" y="207949"/>
                </a:lnTo>
                <a:lnTo>
                  <a:pt x="2850654" y="204139"/>
                </a:lnTo>
                <a:lnTo>
                  <a:pt x="2851251" y="202869"/>
                </a:lnTo>
                <a:lnTo>
                  <a:pt x="2851708" y="202869"/>
                </a:lnTo>
                <a:lnTo>
                  <a:pt x="2852013" y="201599"/>
                </a:lnTo>
                <a:lnTo>
                  <a:pt x="2852166" y="201599"/>
                </a:lnTo>
                <a:lnTo>
                  <a:pt x="2852166" y="200329"/>
                </a:lnTo>
                <a:lnTo>
                  <a:pt x="2852013" y="199059"/>
                </a:lnTo>
                <a:lnTo>
                  <a:pt x="2851708" y="199059"/>
                </a:lnTo>
                <a:lnTo>
                  <a:pt x="2846451" y="187629"/>
                </a:lnTo>
                <a:lnTo>
                  <a:pt x="2817266" y="124129"/>
                </a:lnTo>
                <a:lnTo>
                  <a:pt x="2817418" y="124129"/>
                </a:lnTo>
                <a:lnTo>
                  <a:pt x="2871051" y="178739"/>
                </a:lnTo>
                <a:lnTo>
                  <a:pt x="2871355" y="178739"/>
                </a:lnTo>
                <a:lnTo>
                  <a:pt x="2871800" y="180009"/>
                </a:lnTo>
                <a:lnTo>
                  <a:pt x="2873311" y="180009"/>
                </a:lnTo>
                <a:lnTo>
                  <a:pt x="2874518" y="178739"/>
                </a:lnTo>
                <a:lnTo>
                  <a:pt x="2875280" y="178739"/>
                </a:lnTo>
                <a:lnTo>
                  <a:pt x="2877096" y="177469"/>
                </a:lnTo>
                <a:lnTo>
                  <a:pt x="2878150" y="176199"/>
                </a:lnTo>
                <a:lnTo>
                  <a:pt x="2879356" y="174929"/>
                </a:lnTo>
                <a:lnTo>
                  <a:pt x="2880715" y="173659"/>
                </a:lnTo>
                <a:lnTo>
                  <a:pt x="2883141" y="169849"/>
                </a:lnTo>
                <a:lnTo>
                  <a:pt x="2883585" y="169849"/>
                </a:lnTo>
                <a:lnTo>
                  <a:pt x="2884195" y="168579"/>
                </a:lnTo>
                <a:lnTo>
                  <a:pt x="2884347" y="167309"/>
                </a:lnTo>
                <a:close/>
              </a:path>
              <a:path w="5619750" h="1155700">
                <a:moveTo>
                  <a:pt x="2919247" y="1043292"/>
                </a:moveTo>
                <a:lnTo>
                  <a:pt x="2919095" y="1042390"/>
                </a:lnTo>
                <a:lnTo>
                  <a:pt x="2918637" y="1041463"/>
                </a:lnTo>
                <a:lnTo>
                  <a:pt x="2918333" y="1040561"/>
                </a:lnTo>
                <a:lnTo>
                  <a:pt x="2917888" y="1039710"/>
                </a:lnTo>
                <a:lnTo>
                  <a:pt x="2916974" y="1038898"/>
                </a:lnTo>
                <a:lnTo>
                  <a:pt x="2915297" y="1037170"/>
                </a:lnTo>
                <a:lnTo>
                  <a:pt x="2857906" y="977874"/>
                </a:lnTo>
                <a:lnTo>
                  <a:pt x="2857601" y="977531"/>
                </a:lnTo>
                <a:lnTo>
                  <a:pt x="2857144" y="977303"/>
                </a:lnTo>
                <a:lnTo>
                  <a:pt x="2856242" y="977099"/>
                </a:lnTo>
                <a:lnTo>
                  <a:pt x="2855785" y="977163"/>
                </a:lnTo>
                <a:lnTo>
                  <a:pt x="2855188" y="977379"/>
                </a:lnTo>
                <a:lnTo>
                  <a:pt x="2854426" y="977607"/>
                </a:lnTo>
                <a:lnTo>
                  <a:pt x="2853677" y="978077"/>
                </a:lnTo>
                <a:lnTo>
                  <a:pt x="2852915" y="978801"/>
                </a:lnTo>
                <a:lnTo>
                  <a:pt x="2852013" y="979512"/>
                </a:lnTo>
                <a:lnTo>
                  <a:pt x="2850959" y="980465"/>
                </a:lnTo>
                <a:lnTo>
                  <a:pt x="2849892" y="981659"/>
                </a:lnTo>
                <a:lnTo>
                  <a:pt x="2847632" y="983996"/>
                </a:lnTo>
                <a:lnTo>
                  <a:pt x="2847022" y="984885"/>
                </a:lnTo>
                <a:lnTo>
                  <a:pt x="2846273" y="985774"/>
                </a:lnTo>
                <a:lnTo>
                  <a:pt x="2845816" y="986574"/>
                </a:lnTo>
                <a:lnTo>
                  <a:pt x="2845219" y="987971"/>
                </a:lnTo>
                <a:lnTo>
                  <a:pt x="2845219" y="989545"/>
                </a:lnTo>
                <a:lnTo>
                  <a:pt x="2845511" y="989965"/>
                </a:lnTo>
                <a:lnTo>
                  <a:pt x="2845816" y="990307"/>
                </a:lnTo>
                <a:lnTo>
                  <a:pt x="2876639" y="1022172"/>
                </a:lnTo>
                <a:lnTo>
                  <a:pt x="2879052" y="1024572"/>
                </a:lnTo>
                <a:lnTo>
                  <a:pt x="2881477" y="1027087"/>
                </a:lnTo>
                <a:lnTo>
                  <a:pt x="2884309" y="1029830"/>
                </a:lnTo>
                <a:lnTo>
                  <a:pt x="2886760" y="1032306"/>
                </a:lnTo>
                <a:lnTo>
                  <a:pt x="2891752" y="1037120"/>
                </a:lnTo>
                <a:lnTo>
                  <a:pt x="2889783" y="1036408"/>
                </a:lnTo>
                <a:lnTo>
                  <a:pt x="2885681" y="1034859"/>
                </a:lnTo>
                <a:lnTo>
                  <a:pt x="2883738" y="1034173"/>
                </a:lnTo>
                <a:lnTo>
                  <a:pt x="2881769" y="1033437"/>
                </a:lnTo>
                <a:lnTo>
                  <a:pt x="2877540" y="1031925"/>
                </a:lnTo>
                <a:lnTo>
                  <a:pt x="2869082" y="1029093"/>
                </a:lnTo>
                <a:lnTo>
                  <a:pt x="2829953" y="1016762"/>
                </a:lnTo>
                <a:lnTo>
                  <a:pt x="2827985" y="1016063"/>
                </a:lnTo>
                <a:lnTo>
                  <a:pt x="2826334" y="1015568"/>
                </a:lnTo>
                <a:lnTo>
                  <a:pt x="2823311" y="1014971"/>
                </a:lnTo>
                <a:lnTo>
                  <a:pt x="2821952" y="1014907"/>
                </a:lnTo>
                <a:lnTo>
                  <a:pt x="2819527" y="1015301"/>
                </a:lnTo>
                <a:lnTo>
                  <a:pt x="2818320" y="1015733"/>
                </a:lnTo>
                <a:lnTo>
                  <a:pt x="2817266" y="1016419"/>
                </a:lnTo>
                <a:lnTo>
                  <a:pt x="2816060" y="1017104"/>
                </a:lnTo>
                <a:lnTo>
                  <a:pt x="2804134" y="1033437"/>
                </a:lnTo>
                <a:lnTo>
                  <a:pt x="2804871" y="1035113"/>
                </a:lnTo>
                <a:lnTo>
                  <a:pt x="2806789" y="1037170"/>
                </a:lnTo>
                <a:lnTo>
                  <a:pt x="2865615" y="1097762"/>
                </a:lnTo>
                <a:lnTo>
                  <a:pt x="2865907" y="1098130"/>
                </a:lnTo>
                <a:lnTo>
                  <a:pt x="2866364" y="1098359"/>
                </a:lnTo>
                <a:lnTo>
                  <a:pt x="2867126" y="1098562"/>
                </a:lnTo>
                <a:lnTo>
                  <a:pt x="2867723" y="1098486"/>
                </a:lnTo>
                <a:lnTo>
                  <a:pt x="2876486" y="1090637"/>
                </a:lnTo>
                <a:lnTo>
                  <a:pt x="2877248" y="1089723"/>
                </a:lnTo>
                <a:lnTo>
                  <a:pt x="2877693" y="1088948"/>
                </a:lnTo>
                <a:lnTo>
                  <a:pt x="2878302" y="1087615"/>
                </a:lnTo>
                <a:lnTo>
                  <a:pt x="2878302" y="1086573"/>
                </a:lnTo>
                <a:lnTo>
                  <a:pt x="2877997" y="1085684"/>
                </a:lnTo>
                <a:lnTo>
                  <a:pt x="2877540" y="1085342"/>
                </a:lnTo>
                <a:lnTo>
                  <a:pt x="2840685" y="1047153"/>
                </a:lnTo>
                <a:lnTo>
                  <a:pt x="2838107" y="1044613"/>
                </a:lnTo>
                <a:lnTo>
                  <a:pt x="2835541" y="1042187"/>
                </a:lnTo>
                <a:lnTo>
                  <a:pt x="2833078" y="1039710"/>
                </a:lnTo>
                <a:lnTo>
                  <a:pt x="2827985" y="1034973"/>
                </a:lnTo>
                <a:lnTo>
                  <a:pt x="2828137" y="1034859"/>
                </a:lnTo>
                <a:lnTo>
                  <a:pt x="2830855" y="1036116"/>
                </a:lnTo>
                <a:lnTo>
                  <a:pt x="2833725" y="1037336"/>
                </a:lnTo>
                <a:lnTo>
                  <a:pt x="2842945" y="1040714"/>
                </a:lnTo>
                <a:lnTo>
                  <a:pt x="2845663" y="1041628"/>
                </a:lnTo>
                <a:lnTo>
                  <a:pt x="2892806" y="1056474"/>
                </a:lnTo>
                <a:lnTo>
                  <a:pt x="2895371" y="1057351"/>
                </a:lnTo>
                <a:lnTo>
                  <a:pt x="2897492" y="1057986"/>
                </a:lnTo>
                <a:lnTo>
                  <a:pt x="2901111" y="1058799"/>
                </a:lnTo>
                <a:lnTo>
                  <a:pt x="2902623" y="1058938"/>
                </a:lnTo>
                <a:lnTo>
                  <a:pt x="2905341" y="1058735"/>
                </a:lnTo>
                <a:lnTo>
                  <a:pt x="2906547" y="1058367"/>
                </a:lnTo>
                <a:lnTo>
                  <a:pt x="2907614" y="1057706"/>
                </a:lnTo>
                <a:lnTo>
                  <a:pt x="2908820" y="1057071"/>
                </a:lnTo>
                <a:lnTo>
                  <a:pt x="2918333" y="1046772"/>
                </a:lnTo>
                <a:lnTo>
                  <a:pt x="2918790" y="1045946"/>
                </a:lnTo>
                <a:lnTo>
                  <a:pt x="2919095" y="1045070"/>
                </a:lnTo>
                <a:lnTo>
                  <a:pt x="2919095" y="1044181"/>
                </a:lnTo>
                <a:lnTo>
                  <a:pt x="2919247" y="1043292"/>
                </a:lnTo>
                <a:close/>
              </a:path>
              <a:path w="5619750" h="1155700">
                <a:moveTo>
                  <a:pt x="2943720" y="1019060"/>
                </a:moveTo>
                <a:lnTo>
                  <a:pt x="2943415" y="1018120"/>
                </a:lnTo>
                <a:lnTo>
                  <a:pt x="2942958" y="1017739"/>
                </a:lnTo>
                <a:lnTo>
                  <a:pt x="2918485" y="992454"/>
                </a:lnTo>
                <a:lnTo>
                  <a:pt x="2929242" y="981379"/>
                </a:lnTo>
                <a:lnTo>
                  <a:pt x="2939034" y="971308"/>
                </a:lnTo>
                <a:lnTo>
                  <a:pt x="2939186" y="970927"/>
                </a:lnTo>
                <a:lnTo>
                  <a:pt x="2939186" y="970483"/>
                </a:lnTo>
                <a:lnTo>
                  <a:pt x="2939338" y="970051"/>
                </a:lnTo>
                <a:lnTo>
                  <a:pt x="2939186" y="969518"/>
                </a:lnTo>
                <a:lnTo>
                  <a:pt x="2938881" y="968870"/>
                </a:lnTo>
                <a:lnTo>
                  <a:pt x="2938729" y="968209"/>
                </a:lnTo>
                <a:lnTo>
                  <a:pt x="2938284" y="967498"/>
                </a:lnTo>
                <a:lnTo>
                  <a:pt x="2929521" y="959904"/>
                </a:lnTo>
                <a:lnTo>
                  <a:pt x="2928607" y="960043"/>
                </a:lnTo>
                <a:lnTo>
                  <a:pt x="2928302" y="960234"/>
                </a:lnTo>
                <a:lnTo>
                  <a:pt x="2907766" y="981379"/>
                </a:lnTo>
                <a:lnTo>
                  <a:pt x="2890088" y="963117"/>
                </a:lnTo>
                <a:lnTo>
                  <a:pt x="2911843" y="940612"/>
                </a:lnTo>
                <a:lnTo>
                  <a:pt x="2912148" y="940231"/>
                </a:lnTo>
                <a:lnTo>
                  <a:pt x="2912148" y="939317"/>
                </a:lnTo>
                <a:lnTo>
                  <a:pt x="2911995" y="938784"/>
                </a:lnTo>
                <a:lnTo>
                  <a:pt x="2911691" y="937552"/>
                </a:lnTo>
                <a:lnTo>
                  <a:pt x="2911233" y="936853"/>
                </a:lnTo>
                <a:lnTo>
                  <a:pt x="2910027" y="935253"/>
                </a:lnTo>
                <a:lnTo>
                  <a:pt x="2909125" y="934313"/>
                </a:lnTo>
                <a:lnTo>
                  <a:pt x="2908211" y="933272"/>
                </a:lnTo>
                <a:lnTo>
                  <a:pt x="2902166" y="929043"/>
                </a:lnTo>
                <a:lnTo>
                  <a:pt x="2901721" y="929093"/>
                </a:lnTo>
                <a:lnTo>
                  <a:pt x="2869692" y="961605"/>
                </a:lnTo>
                <a:lnTo>
                  <a:pt x="2867723" y="967016"/>
                </a:lnTo>
                <a:lnTo>
                  <a:pt x="2868485" y="968514"/>
                </a:lnTo>
                <a:lnTo>
                  <a:pt x="2929661" y="1031582"/>
                </a:lnTo>
                <a:lnTo>
                  <a:pt x="2929966" y="1031976"/>
                </a:lnTo>
                <a:lnTo>
                  <a:pt x="2930423" y="1032192"/>
                </a:lnTo>
                <a:lnTo>
                  <a:pt x="2931325" y="1032306"/>
                </a:lnTo>
                <a:lnTo>
                  <a:pt x="2931934" y="1032167"/>
                </a:lnTo>
                <a:lnTo>
                  <a:pt x="2933446" y="1031494"/>
                </a:lnTo>
                <a:lnTo>
                  <a:pt x="2934195" y="1030935"/>
                </a:lnTo>
                <a:lnTo>
                  <a:pt x="2935109" y="1030147"/>
                </a:lnTo>
                <a:lnTo>
                  <a:pt x="2936163" y="1029360"/>
                </a:lnTo>
                <a:lnTo>
                  <a:pt x="2943720" y="1019543"/>
                </a:lnTo>
                <a:lnTo>
                  <a:pt x="2943720" y="1019060"/>
                </a:lnTo>
                <a:close/>
              </a:path>
              <a:path w="5619750" h="1155700">
                <a:moveTo>
                  <a:pt x="2948254" y="92379"/>
                </a:moveTo>
                <a:lnTo>
                  <a:pt x="2947644" y="80949"/>
                </a:lnTo>
                <a:lnTo>
                  <a:pt x="2945981" y="74599"/>
                </a:lnTo>
                <a:lnTo>
                  <a:pt x="2943110" y="69519"/>
                </a:lnTo>
                <a:lnTo>
                  <a:pt x="2940088" y="63169"/>
                </a:lnTo>
                <a:lnTo>
                  <a:pt x="2935859" y="58089"/>
                </a:lnTo>
                <a:lnTo>
                  <a:pt x="2931515" y="53009"/>
                </a:lnTo>
                <a:lnTo>
                  <a:pt x="2930423" y="51739"/>
                </a:lnTo>
                <a:lnTo>
                  <a:pt x="2930423" y="91109"/>
                </a:lnTo>
                <a:lnTo>
                  <a:pt x="2930271" y="94919"/>
                </a:lnTo>
                <a:lnTo>
                  <a:pt x="2929369" y="98729"/>
                </a:lnTo>
                <a:lnTo>
                  <a:pt x="2928302" y="101269"/>
                </a:lnTo>
                <a:lnTo>
                  <a:pt x="2926194" y="105079"/>
                </a:lnTo>
                <a:lnTo>
                  <a:pt x="2922867" y="108889"/>
                </a:lnTo>
                <a:lnTo>
                  <a:pt x="2919692" y="112699"/>
                </a:lnTo>
                <a:lnTo>
                  <a:pt x="2916377" y="113969"/>
                </a:lnTo>
                <a:lnTo>
                  <a:pt x="2913202" y="115239"/>
                </a:lnTo>
                <a:lnTo>
                  <a:pt x="2909874" y="116509"/>
                </a:lnTo>
                <a:lnTo>
                  <a:pt x="2906699" y="116509"/>
                </a:lnTo>
                <a:lnTo>
                  <a:pt x="2900057" y="115239"/>
                </a:lnTo>
                <a:lnTo>
                  <a:pt x="2896578" y="113969"/>
                </a:lnTo>
                <a:lnTo>
                  <a:pt x="2893263" y="111429"/>
                </a:lnTo>
                <a:lnTo>
                  <a:pt x="2886303" y="106349"/>
                </a:lnTo>
                <a:lnTo>
                  <a:pt x="2882684" y="102539"/>
                </a:lnTo>
                <a:lnTo>
                  <a:pt x="2879661" y="98729"/>
                </a:lnTo>
                <a:lnTo>
                  <a:pt x="2876943" y="96189"/>
                </a:lnTo>
                <a:lnTo>
                  <a:pt x="2874822" y="92379"/>
                </a:lnTo>
                <a:lnTo>
                  <a:pt x="2871051" y="86029"/>
                </a:lnTo>
                <a:lnTo>
                  <a:pt x="2870441" y="82219"/>
                </a:lnTo>
                <a:lnTo>
                  <a:pt x="2869692" y="78409"/>
                </a:lnTo>
                <a:lnTo>
                  <a:pt x="2869844" y="74599"/>
                </a:lnTo>
                <a:lnTo>
                  <a:pt x="2870746" y="70789"/>
                </a:lnTo>
                <a:lnTo>
                  <a:pt x="2871800" y="68249"/>
                </a:lnTo>
                <a:lnTo>
                  <a:pt x="2873921" y="64439"/>
                </a:lnTo>
                <a:lnTo>
                  <a:pt x="2877248" y="60629"/>
                </a:lnTo>
                <a:lnTo>
                  <a:pt x="2880410" y="56819"/>
                </a:lnTo>
                <a:lnTo>
                  <a:pt x="2883738" y="55549"/>
                </a:lnTo>
                <a:lnTo>
                  <a:pt x="2886913" y="54279"/>
                </a:lnTo>
                <a:lnTo>
                  <a:pt x="2890240" y="53009"/>
                </a:lnTo>
                <a:lnTo>
                  <a:pt x="2896882" y="53009"/>
                </a:lnTo>
                <a:lnTo>
                  <a:pt x="2903524" y="55549"/>
                </a:lnTo>
                <a:lnTo>
                  <a:pt x="2906852" y="58089"/>
                </a:lnTo>
                <a:lnTo>
                  <a:pt x="2910332" y="60629"/>
                </a:lnTo>
                <a:lnTo>
                  <a:pt x="2913659" y="63169"/>
                </a:lnTo>
                <a:lnTo>
                  <a:pt x="2917126" y="66979"/>
                </a:lnTo>
                <a:lnTo>
                  <a:pt x="2920301" y="70789"/>
                </a:lnTo>
                <a:lnTo>
                  <a:pt x="2923019" y="73329"/>
                </a:lnTo>
                <a:lnTo>
                  <a:pt x="2930423" y="91109"/>
                </a:lnTo>
                <a:lnTo>
                  <a:pt x="2930423" y="51739"/>
                </a:lnTo>
                <a:lnTo>
                  <a:pt x="2924835" y="45389"/>
                </a:lnTo>
                <a:lnTo>
                  <a:pt x="2919247" y="41579"/>
                </a:lnTo>
                <a:lnTo>
                  <a:pt x="2913659" y="39039"/>
                </a:lnTo>
                <a:lnTo>
                  <a:pt x="2908211" y="35229"/>
                </a:lnTo>
                <a:lnTo>
                  <a:pt x="2902775" y="33959"/>
                </a:lnTo>
                <a:lnTo>
                  <a:pt x="2892196" y="33959"/>
                </a:lnTo>
                <a:lnTo>
                  <a:pt x="2857601" y="59359"/>
                </a:lnTo>
                <a:lnTo>
                  <a:pt x="2855341" y="65709"/>
                </a:lnTo>
                <a:lnTo>
                  <a:pt x="2852915" y="70789"/>
                </a:lnTo>
                <a:lnTo>
                  <a:pt x="2851861" y="77139"/>
                </a:lnTo>
                <a:lnTo>
                  <a:pt x="2852470" y="88569"/>
                </a:lnTo>
                <a:lnTo>
                  <a:pt x="2854121" y="94919"/>
                </a:lnTo>
                <a:lnTo>
                  <a:pt x="2859875" y="106349"/>
                </a:lnTo>
                <a:lnTo>
                  <a:pt x="2863951" y="111429"/>
                </a:lnTo>
                <a:lnTo>
                  <a:pt x="2869387" y="117779"/>
                </a:lnTo>
                <a:lnTo>
                  <a:pt x="2875127" y="122859"/>
                </a:lnTo>
                <a:lnTo>
                  <a:pt x="2880715" y="127939"/>
                </a:lnTo>
                <a:lnTo>
                  <a:pt x="2886303" y="130479"/>
                </a:lnTo>
                <a:lnTo>
                  <a:pt x="2891752" y="134289"/>
                </a:lnTo>
                <a:lnTo>
                  <a:pt x="2897187" y="135559"/>
                </a:lnTo>
                <a:lnTo>
                  <a:pt x="2907766" y="135559"/>
                </a:lnTo>
                <a:lnTo>
                  <a:pt x="2913049" y="134289"/>
                </a:lnTo>
                <a:lnTo>
                  <a:pt x="2947339" y="98729"/>
                </a:lnTo>
                <a:lnTo>
                  <a:pt x="2948254" y="92379"/>
                </a:lnTo>
                <a:close/>
              </a:path>
              <a:path w="5619750" h="1155700">
                <a:moveTo>
                  <a:pt x="2991307" y="967701"/>
                </a:moveTo>
                <a:lnTo>
                  <a:pt x="2989796" y="964933"/>
                </a:lnTo>
                <a:lnTo>
                  <a:pt x="2983598" y="958583"/>
                </a:lnTo>
                <a:lnTo>
                  <a:pt x="2981033" y="957033"/>
                </a:lnTo>
                <a:lnTo>
                  <a:pt x="2976651" y="957072"/>
                </a:lnTo>
                <a:lnTo>
                  <a:pt x="2974238" y="958532"/>
                </a:lnTo>
                <a:lnTo>
                  <a:pt x="2971368" y="961428"/>
                </a:lnTo>
                <a:lnTo>
                  <a:pt x="2968498" y="964412"/>
                </a:lnTo>
                <a:lnTo>
                  <a:pt x="2966986" y="967016"/>
                </a:lnTo>
                <a:lnTo>
                  <a:pt x="2966986" y="971537"/>
                </a:lnTo>
                <a:lnTo>
                  <a:pt x="2968650" y="974305"/>
                </a:lnTo>
                <a:lnTo>
                  <a:pt x="2971812" y="977595"/>
                </a:lnTo>
                <a:lnTo>
                  <a:pt x="2974860" y="980681"/>
                </a:lnTo>
                <a:lnTo>
                  <a:pt x="2977413" y="982192"/>
                </a:lnTo>
                <a:lnTo>
                  <a:pt x="2981642" y="982167"/>
                </a:lnTo>
                <a:lnTo>
                  <a:pt x="2984220" y="980668"/>
                </a:lnTo>
                <a:lnTo>
                  <a:pt x="2986925" y="977747"/>
                </a:lnTo>
                <a:lnTo>
                  <a:pt x="2989796" y="974801"/>
                </a:lnTo>
                <a:lnTo>
                  <a:pt x="2991307" y="972223"/>
                </a:lnTo>
                <a:lnTo>
                  <a:pt x="2991307" y="967701"/>
                </a:lnTo>
                <a:close/>
              </a:path>
              <a:path w="5619750" h="1155700">
                <a:moveTo>
                  <a:pt x="3075609" y="877176"/>
                </a:moveTo>
                <a:lnTo>
                  <a:pt x="3075457" y="875906"/>
                </a:lnTo>
                <a:lnTo>
                  <a:pt x="3075000" y="874636"/>
                </a:lnTo>
                <a:lnTo>
                  <a:pt x="3074708" y="873366"/>
                </a:lnTo>
                <a:lnTo>
                  <a:pt x="3074251" y="873366"/>
                </a:lnTo>
                <a:lnTo>
                  <a:pt x="3073946" y="872096"/>
                </a:lnTo>
                <a:lnTo>
                  <a:pt x="3072739" y="870826"/>
                </a:lnTo>
                <a:lnTo>
                  <a:pt x="3072130" y="870826"/>
                </a:lnTo>
                <a:lnTo>
                  <a:pt x="3071228" y="869556"/>
                </a:lnTo>
                <a:lnTo>
                  <a:pt x="3070021" y="868286"/>
                </a:lnTo>
                <a:lnTo>
                  <a:pt x="3068967" y="867016"/>
                </a:lnTo>
                <a:lnTo>
                  <a:pt x="3067456" y="865746"/>
                </a:lnTo>
                <a:lnTo>
                  <a:pt x="3066250" y="865746"/>
                </a:lnTo>
                <a:lnTo>
                  <a:pt x="3065640" y="864476"/>
                </a:lnTo>
                <a:lnTo>
                  <a:pt x="3064586" y="864476"/>
                </a:lnTo>
                <a:lnTo>
                  <a:pt x="3063824" y="865746"/>
                </a:lnTo>
                <a:lnTo>
                  <a:pt x="3063379" y="865746"/>
                </a:lnTo>
                <a:lnTo>
                  <a:pt x="3062770" y="868286"/>
                </a:lnTo>
                <a:lnTo>
                  <a:pt x="3062617" y="869556"/>
                </a:lnTo>
                <a:lnTo>
                  <a:pt x="3062160" y="870826"/>
                </a:lnTo>
                <a:lnTo>
                  <a:pt x="3045244" y="892416"/>
                </a:lnTo>
                <a:lnTo>
                  <a:pt x="3042374" y="893686"/>
                </a:lnTo>
                <a:lnTo>
                  <a:pt x="3039199" y="894956"/>
                </a:lnTo>
                <a:lnTo>
                  <a:pt x="3032556" y="893686"/>
                </a:lnTo>
                <a:lnTo>
                  <a:pt x="3029077" y="892416"/>
                </a:lnTo>
                <a:lnTo>
                  <a:pt x="3021825" y="888606"/>
                </a:lnTo>
                <a:lnTo>
                  <a:pt x="3014268" y="880986"/>
                </a:lnTo>
                <a:lnTo>
                  <a:pt x="3010649" y="877176"/>
                </a:lnTo>
                <a:lnTo>
                  <a:pt x="3007931" y="874636"/>
                </a:lnTo>
                <a:lnTo>
                  <a:pt x="3001429" y="855586"/>
                </a:lnTo>
                <a:lnTo>
                  <a:pt x="3001581" y="853046"/>
                </a:lnTo>
                <a:lnTo>
                  <a:pt x="3002635" y="849236"/>
                </a:lnTo>
                <a:lnTo>
                  <a:pt x="3003550" y="846696"/>
                </a:lnTo>
                <a:lnTo>
                  <a:pt x="3005353" y="842886"/>
                </a:lnTo>
                <a:lnTo>
                  <a:pt x="3007931" y="840346"/>
                </a:lnTo>
                <a:lnTo>
                  <a:pt x="3010344" y="837806"/>
                </a:lnTo>
                <a:lnTo>
                  <a:pt x="3012757" y="836536"/>
                </a:lnTo>
                <a:lnTo>
                  <a:pt x="3017291" y="833996"/>
                </a:lnTo>
                <a:lnTo>
                  <a:pt x="3019412" y="832726"/>
                </a:lnTo>
                <a:lnTo>
                  <a:pt x="3023336" y="832726"/>
                </a:lnTo>
                <a:lnTo>
                  <a:pt x="3025000" y="831456"/>
                </a:lnTo>
                <a:lnTo>
                  <a:pt x="3028772" y="831456"/>
                </a:lnTo>
                <a:lnTo>
                  <a:pt x="3029229" y="830186"/>
                </a:lnTo>
                <a:lnTo>
                  <a:pt x="3029686" y="830186"/>
                </a:lnTo>
                <a:lnTo>
                  <a:pt x="3029686" y="828916"/>
                </a:lnTo>
                <a:lnTo>
                  <a:pt x="3029077" y="827646"/>
                </a:lnTo>
                <a:lnTo>
                  <a:pt x="3028619" y="826376"/>
                </a:lnTo>
                <a:lnTo>
                  <a:pt x="3027413" y="825106"/>
                </a:lnTo>
                <a:lnTo>
                  <a:pt x="3025597" y="822566"/>
                </a:lnTo>
                <a:lnTo>
                  <a:pt x="3024543" y="821296"/>
                </a:lnTo>
                <a:lnTo>
                  <a:pt x="3023793" y="821296"/>
                </a:lnTo>
                <a:lnTo>
                  <a:pt x="3023031" y="820026"/>
                </a:lnTo>
                <a:lnTo>
                  <a:pt x="3022435" y="820026"/>
                </a:lnTo>
                <a:lnTo>
                  <a:pt x="3021673" y="818756"/>
                </a:lnTo>
                <a:lnTo>
                  <a:pt x="3020009" y="818756"/>
                </a:lnTo>
                <a:lnTo>
                  <a:pt x="3019107" y="817486"/>
                </a:lnTo>
                <a:lnTo>
                  <a:pt x="3016542" y="817486"/>
                </a:lnTo>
                <a:lnTo>
                  <a:pt x="3015183" y="818756"/>
                </a:lnTo>
                <a:lnTo>
                  <a:pt x="3011703" y="818756"/>
                </a:lnTo>
                <a:lnTo>
                  <a:pt x="3007779" y="821296"/>
                </a:lnTo>
                <a:lnTo>
                  <a:pt x="3005963" y="821296"/>
                </a:lnTo>
                <a:lnTo>
                  <a:pt x="3003994" y="822566"/>
                </a:lnTo>
                <a:lnTo>
                  <a:pt x="3001886" y="825106"/>
                </a:lnTo>
                <a:lnTo>
                  <a:pt x="2997962" y="827646"/>
                </a:lnTo>
                <a:lnTo>
                  <a:pt x="2991612" y="833996"/>
                </a:lnTo>
                <a:lnTo>
                  <a:pt x="2988284" y="839076"/>
                </a:lnTo>
                <a:lnTo>
                  <a:pt x="2986024" y="844156"/>
                </a:lnTo>
                <a:lnTo>
                  <a:pt x="2983903" y="850506"/>
                </a:lnTo>
                <a:lnTo>
                  <a:pt x="2982849" y="855586"/>
                </a:lnTo>
                <a:lnTo>
                  <a:pt x="2983446" y="867016"/>
                </a:lnTo>
                <a:lnTo>
                  <a:pt x="3005963" y="902576"/>
                </a:lnTo>
                <a:lnTo>
                  <a:pt x="3027870" y="914006"/>
                </a:lnTo>
                <a:lnTo>
                  <a:pt x="3043580" y="914006"/>
                </a:lnTo>
                <a:lnTo>
                  <a:pt x="3068053" y="894956"/>
                </a:lnTo>
                <a:lnTo>
                  <a:pt x="3068815" y="893686"/>
                </a:lnTo>
                <a:lnTo>
                  <a:pt x="3070479" y="891146"/>
                </a:lnTo>
                <a:lnTo>
                  <a:pt x="3071685" y="888606"/>
                </a:lnTo>
                <a:lnTo>
                  <a:pt x="3072739" y="887336"/>
                </a:lnTo>
                <a:lnTo>
                  <a:pt x="3073641" y="884796"/>
                </a:lnTo>
                <a:lnTo>
                  <a:pt x="3074403" y="882256"/>
                </a:lnTo>
                <a:lnTo>
                  <a:pt x="3075305" y="879716"/>
                </a:lnTo>
                <a:lnTo>
                  <a:pt x="3075609" y="878446"/>
                </a:lnTo>
                <a:lnTo>
                  <a:pt x="3075609" y="877176"/>
                </a:lnTo>
                <a:close/>
              </a:path>
              <a:path w="5619750" h="1155700">
                <a:moveTo>
                  <a:pt x="3145561" y="811136"/>
                </a:moveTo>
                <a:lnTo>
                  <a:pt x="3145256" y="811136"/>
                </a:lnTo>
                <a:lnTo>
                  <a:pt x="3144355" y="809866"/>
                </a:lnTo>
                <a:lnTo>
                  <a:pt x="3143593" y="809866"/>
                </a:lnTo>
                <a:lnTo>
                  <a:pt x="3142386" y="808596"/>
                </a:lnTo>
                <a:lnTo>
                  <a:pt x="3140722" y="808596"/>
                </a:lnTo>
                <a:lnTo>
                  <a:pt x="3102635" y="789546"/>
                </a:lnTo>
                <a:lnTo>
                  <a:pt x="3099485" y="787971"/>
                </a:lnTo>
                <a:lnTo>
                  <a:pt x="3099485" y="808596"/>
                </a:lnTo>
                <a:lnTo>
                  <a:pt x="3080893" y="827646"/>
                </a:lnTo>
                <a:lnTo>
                  <a:pt x="3062160" y="789546"/>
                </a:lnTo>
                <a:lnTo>
                  <a:pt x="3099485" y="808596"/>
                </a:lnTo>
                <a:lnTo>
                  <a:pt x="3099485" y="787971"/>
                </a:lnTo>
                <a:lnTo>
                  <a:pt x="3062008" y="769226"/>
                </a:lnTo>
                <a:lnTo>
                  <a:pt x="3061258" y="767956"/>
                </a:lnTo>
                <a:lnTo>
                  <a:pt x="3058388" y="767956"/>
                </a:lnTo>
                <a:lnTo>
                  <a:pt x="3057487" y="769226"/>
                </a:lnTo>
                <a:lnTo>
                  <a:pt x="3056725" y="769226"/>
                </a:lnTo>
                <a:lnTo>
                  <a:pt x="3055670" y="770496"/>
                </a:lnTo>
                <a:lnTo>
                  <a:pt x="3054312" y="771766"/>
                </a:lnTo>
                <a:lnTo>
                  <a:pt x="3053105" y="773036"/>
                </a:lnTo>
                <a:lnTo>
                  <a:pt x="3051594" y="774306"/>
                </a:lnTo>
                <a:lnTo>
                  <a:pt x="3049473" y="775576"/>
                </a:lnTo>
                <a:lnTo>
                  <a:pt x="3045396" y="780656"/>
                </a:lnTo>
                <a:lnTo>
                  <a:pt x="3043732" y="783196"/>
                </a:lnTo>
                <a:lnTo>
                  <a:pt x="3043275" y="783196"/>
                </a:lnTo>
                <a:lnTo>
                  <a:pt x="3042983" y="784466"/>
                </a:lnTo>
                <a:lnTo>
                  <a:pt x="3042831" y="784466"/>
                </a:lnTo>
                <a:lnTo>
                  <a:pt x="3042831" y="785736"/>
                </a:lnTo>
                <a:lnTo>
                  <a:pt x="3082404" y="870826"/>
                </a:lnTo>
                <a:lnTo>
                  <a:pt x="3084372" y="873366"/>
                </a:lnTo>
                <a:lnTo>
                  <a:pt x="3084982" y="873366"/>
                </a:lnTo>
                <a:lnTo>
                  <a:pt x="3086493" y="874636"/>
                </a:lnTo>
                <a:lnTo>
                  <a:pt x="3087243" y="873366"/>
                </a:lnTo>
                <a:lnTo>
                  <a:pt x="3088297" y="873366"/>
                </a:lnTo>
                <a:lnTo>
                  <a:pt x="3090570" y="870826"/>
                </a:lnTo>
                <a:lnTo>
                  <a:pt x="3097517" y="861936"/>
                </a:lnTo>
                <a:lnTo>
                  <a:pt x="3097669" y="861936"/>
                </a:lnTo>
                <a:lnTo>
                  <a:pt x="3097212" y="859396"/>
                </a:lnTo>
                <a:lnTo>
                  <a:pt x="3096907" y="859396"/>
                </a:lnTo>
                <a:lnTo>
                  <a:pt x="3088144" y="841616"/>
                </a:lnTo>
                <a:lnTo>
                  <a:pt x="3101771" y="827646"/>
                </a:lnTo>
                <a:lnTo>
                  <a:pt x="3112922" y="816216"/>
                </a:lnTo>
                <a:lnTo>
                  <a:pt x="3130600" y="825106"/>
                </a:lnTo>
                <a:lnTo>
                  <a:pt x="3131058" y="825106"/>
                </a:lnTo>
                <a:lnTo>
                  <a:pt x="3131667" y="826376"/>
                </a:lnTo>
                <a:lnTo>
                  <a:pt x="3133166" y="826376"/>
                </a:lnTo>
                <a:lnTo>
                  <a:pt x="3133775" y="825106"/>
                </a:lnTo>
                <a:lnTo>
                  <a:pt x="3134537" y="825106"/>
                </a:lnTo>
                <a:lnTo>
                  <a:pt x="3137408" y="822566"/>
                </a:lnTo>
                <a:lnTo>
                  <a:pt x="3138767" y="821296"/>
                </a:lnTo>
                <a:lnTo>
                  <a:pt x="3140418" y="818756"/>
                </a:lnTo>
                <a:lnTo>
                  <a:pt x="3143440" y="816216"/>
                </a:lnTo>
                <a:lnTo>
                  <a:pt x="3144202" y="814946"/>
                </a:lnTo>
                <a:lnTo>
                  <a:pt x="3145104" y="813676"/>
                </a:lnTo>
                <a:lnTo>
                  <a:pt x="3145561" y="813676"/>
                </a:lnTo>
                <a:lnTo>
                  <a:pt x="3145561" y="811136"/>
                </a:lnTo>
                <a:close/>
              </a:path>
              <a:path w="5619750" h="1155700">
                <a:moveTo>
                  <a:pt x="3197377" y="300697"/>
                </a:moveTo>
                <a:lnTo>
                  <a:pt x="3196933" y="300697"/>
                </a:lnTo>
                <a:lnTo>
                  <a:pt x="3195421" y="299427"/>
                </a:lnTo>
                <a:lnTo>
                  <a:pt x="3194202" y="298157"/>
                </a:lnTo>
                <a:lnTo>
                  <a:pt x="3192551" y="298157"/>
                </a:lnTo>
                <a:lnTo>
                  <a:pt x="3155226" y="279107"/>
                </a:lnTo>
                <a:lnTo>
                  <a:pt x="3151301" y="277114"/>
                </a:lnTo>
                <a:lnTo>
                  <a:pt x="3151301" y="298157"/>
                </a:lnTo>
                <a:lnTo>
                  <a:pt x="3132721" y="317207"/>
                </a:lnTo>
                <a:lnTo>
                  <a:pt x="3113989" y="279107"/>
                </a:lnTo>
                <a:lnTo>
                  <a:pt x="3151301" y="298157"/>
                </a:lnTo>
                <a:lnTo>
                  <a:pt x="3151301" y="277114"/>
                </a:lnTo>
                <a:lnTo>
                  <a:pt x="3112922" y="257517"/>
                </a:lnTo>
                <a:lnTo>
                  <a:pt x="3110204" y="257517"/>
                </a:lnTo>
                <a:lnTo>
                  <a:pt x="3109303" y="258787"/>
                </a:lnTo>
                <a:lnTo>
                  <a:pt x="3108541" y="258787"/>
                </a:lnTo>
                <a:lnTo>
                  <a:pt x="3107486" y="260057"/>
                </a:lnTo>
                <a:lnTo>
                  <a:pt x="3106128" y="261327"/>
                </a:lnTo>
                <a:lnTo>
                  <a:pt x="3104921" y="261327"/>
                </a:lnTo>
                <a:lnTo>
                  <a:pt x="3103410" y="263867"/>
                </a:lnTo>
                <a:lnTo>
                  <a:pt x="3101289" y="265137"/>
                </a:lnTo>
                <a:lnTo>
                  <a:pt x="3097212" y="270217"/>
                </a:lnTo>
                <a:lnTo>
                  <a:pt x="3095548" y="271487"/>
                </a:lnTo>
                <a:lnTo>
                  <a:pt x="3095104" y="272757"/>
                </a:lnTo>
                <a:lnTo>
                  <a:pt x="3094799" y="274027"/>
                </a:lnTo>
                <a:lnTo>
                  <a:pt x="3094494" y="274027"/>
                </a:lnTo>
                <a:lnTo>
                  <a:pt x="3094952" y="276567"/>
                </a:lnTo>
                <a:lnTo>
                  <a:pt x="3095396" y="277837"/>
                </a:lnTo>
                <a:lnTo>
                  <a:pt x="3133471" y="357847"/>
                </a:lnTo>
                <a:lnTo>
                  <a:pt x="3134233" y="360387"/>
                </a:lnTo>
                <a:lnTo>
                  <a:pt x="3134830" y="361657"/>
                </a:lnTo>
                <a:lnTo>
                  <a:pt x="3135439" y="361657"/>
                </a:lnTo>
                <a:lnTo>
                  <a:pt x="3136188" y="362927"/>
                </a:lnTo>
                <a:lnTo>
                  <a:pt x="3140125" y="362927"/>
                </a:lnTo>
                <a:lnTo>
                  <a:pt x="3142386" y="360387"/>
                </a:lnTo>
                <a:lnTo>
                  <a:pt x="3145409" y="357847"/>
                </a:lnTo>
                <a:lnTo>
                  <a:pt x="3146463" y="356577"/>
                </a:lnTo>
                <a:lnTo>
                  <a:pt x="3147377" y="355307"/>
                </a:lnTo>
                <a:lnTo>
                  <a:pt x="3148126" y="354037"/>
                </a:lnTo>
                <a:lnTo>
                  <a:pt x="3149333" y="351497"/>
                </a:lnTo>
                <a:lnTo>
                  <a:pt x="3149485" y="351497"/>
                </a:lnTo>
                <a:lnTo>
                  <a:pt x="3149041" y="348957"/>
                </a:lnTo>
                <a:lnTo>
                  <a:pt x="3139973" y="331177"/>
                </a:lnTo>
                <a:lnTo>
                  <a:pt x="3153600" y="317207"/>
                </a:lnTo>
                <a:lnTo>
                  <a:pt x="3164751" y="305777"/>
                </a:lnTo>
                <a:lnTo>
                  <a:pt x="3182429" y="314667"/>
                </a:lnTo>
                <a:lnTo>
                  <a:pt x="3182874" y="314667"/>
                </a:lnTo>
                <a:lnTo>
                  <a:pt x="3183483" y="315937"/>
                </a:lnTo>
                <a:lnTo>
                  <a:pt x="3184385" y="315937"/>
                </a:lnTo>
                <a:lnTo>
                  <a:pt x="3184995" y="314667"/>
                </a:lnTo>
                <a:lnTo>
                  <a:pt x="3186353" y="314667"/>
                </a:lnTo>
                <a:lnTo>
                  <a:pt x="3189224" y="312127"/>
                </a:lnTo>
                <a:lnTo>
                  <a:pt x="3190583" y="310857"/>
                </a:lnTo>
                <a:lnTo>
                  <a:pt x="3192246" y="308317"/>
                </a:lnTo>
                <a:lnTo>
                  <a:pt x="3195269" y="305777"/>
                </a:lnTo>
                <a:lnTo>
                  <a:pt x="3196018" y="304507"/>
                </a:lnTo>
                <a:lnTo>
                  <a:pt x="3196933" y="303237"/>
                </a:lnTo>
                <a:lnTo>
                  <a:pt x="3197377" y="303237"/>
                </a:lnTo>
                <a:lnTo>
                  <a:pt x="3197377" y="300697"/>
                </a:lnTo>
                <a:close/>
              </a:path>
              <a:path w="5619750" h="1155700">
                <a:moveTo>
                  <a:pt x="3203879" y="752716"/>
                </a:moveTo>
                <a:lnTo>
                  <a:pt x="3203422" y="751446"/>
                </a:lnTo>
                <a:lnTo>
                  <a:pt x="3202965" y="750176"/>
                </a:lnTo>
                <a:lnTo>
                  <a:pt x="3202063" y="750176"/>
                </a:lnTo>
                <a:lnTo>
                  <a:pt x="3200552" y="748906"/>
                </a:lnTo>
                <a:lnTo>
                  <a:pt x="3199346" y="748906"/>
                </a:lnTo>
                <a:lnTo>
                  <a:pt x="3197529" y="747636"/>
                </a:lnTo>
                <a:lnTo>
                  <a:pt x="3178949" y="740016"/>
                </a:lnTo>
                <a:lnTo>
                  <a:pt x="3176828" y="738746"/>
                </a:lnTo>
                <a:lnTo>
                  <a:pt x="3174720" y="738746"/>
                </a:lnTo>
                <a:lnTo>
                  <a:pt x="3172752" y="737476"/>
                </a:lnTo>
                <a:lnTo>
                  <a:pt x="3170936" y="737476"/>
                </a:lnTo>
                <a:lnTo>
                  <a:pt x="3169132" y="736206"/>
                </a:lnTo>
                <a:lnTo>
                  <a:pt x="3160814" y="736206"/>
                </a:lnTo>
                <a:lnTo>
                  <a:pt x="3159315" y="737476"/>
                </a:lnTo>
                <a:lnTo>
                  <a:pt x="3157944" y="737476"/>
                </a:lnTo>
                <a:lnTo>
                  <a:pt x="3159315" y="734936"/>
                </a:lnTo>
                <a:lnTo>
                  <a:pt x="3160217" y="732396"/>
                </a:lnTo>
                <a:lnTo>
                  <a:pt x="3161423" y="726046"/>
                </a:lnTo>
                <a:lnTo>
                  <a:pt x="3161423" y="723506"/>
                </a:lnTo>
                <a:lnTo>
                  <a:pt x="3155683" y="709536"/>
                </a:lnTo>
                <a:lnTo>
                  <a:pt x="3153562" y="706996"/>
                </a:lnTo>
                <a:lnTo>
                  <a:pt x="3150997" y="704456"/>
                </a:lnTo>
                <a:lnTo>
                  <a:pt x="3148279" y="701916"/>
                </a:lnTo>
                <a:lnTo>
                  <a:pt x="3145409" y="700646"/>
                </a:lnTo>
                <a:lnTo>
                  <a:pt x="3145256" y="700582"/>
                </a:lnTo>
                <a:lnTo>
                  <a:pt x="3145256" y="731126"/>
                </a:lnTo>
                <a:lnTo>
                  <a:pt x="3144951" y="733666"/>
                </a:lnTo>
                <a:lnTo>
                  <a:pt x="3144355" y="736206"/>
                </a:lnTo>
                <a:lnTo>
                  <a:pt x="3142538" y="740016"/>
                </a:lnTo>
                <a:lnTo>
                  <a:pt x="3141027" y="741286"/>
                </a:lnTo>
                <a:lnTo>
                  <a:pt x="3139211" y="743826"/>
                </a:lnTo>
                <a:lnTo>
                  <a:pt x="3132264" y="751446"/>
                </a:lnTo>
                <a:lnTo>
                  <a:pt x="3113684" y="731126"/>
                </a:lnTo>
                <a:lnTo>
                  <a:pt x="3119729" y="726046"/>
                </a:lnTo>
                <a:lnTo>
                  <a:pt x="3121241" y="723506"/>
                </a:lnTo>
                <a:lnTo>
                  <a:pt x="3122447" y="722236"/>
                </a:lnTo>
                <a:lnTo>
                  <a:pt x="3123349" y="722236"/>
                </a:lnTo>
                <a:lnTo>
                  <a:pt x="3125317" y="720966"/>
                </a:lnTo>
                <a:lnTo>
                  <a:pt x="3126067" y="719696"/>
                </a:lnTo>
                <a:lnTo>
                  <a:pt x="3128937" y="718426"/>
                </a:lnTo>
                <a:lnTo>
                  <a:pt x="3131667" y="717156"/>
                </a:lnTo>
                <a:lnTo>
                  <a:pt x="3134080" y="718426"/>
                </a:lnTo>
                <a:lnTo>
                  <a:pt x="3136646" y="718426"/>
                </a:lnTo>
                <a:lnTo>
                  <a:pt x="3138919" y="719696"/>
                </a:lnTo>
                <a:lnTo>
                  <a:pt x="3141027" y="722236"/>
                </a:lnTo>
                <a:lnTo>
                  <a:pt x="3142538" y="723506"/>
                </a:lnTo>
                <a:lnTo>
                  <a:pt x="3143593" y="724776"/>
                </a:lnTo>
                <a:lnTo>
                  <a:pt x="3144202" y="727316"/>
                </a:lnTo>
                <a:lnTo>
                  <a:pt x="3144951" y="728586"/>
                </a:lnTo>
                <a:lnTo>
                  <a:pt x="3145256" y="731126"/>
                </a:lnTo>
                <a:lnTo>
                  <a:pt x="3145256" y="700582"/>
                </a:lnTo>
                <a:lnTo>
                  <a:pt x="3142691" y="699376"/>
                </a:lnTo>
                <a:lnTo>
                  <a:pt x="3130905" y="699376"/>
                </a:lnTo>
                <a:lnTo>
                  <a:pt x="3121837" y="703186"/>
                </a:lnTo>
                <a:lnTo>
                  <a:pt x="3117761" y="706996"/>
                </a:lnTo>
                <a:lnTo>
                  <a:pt x="3114281" y="709536"/>
                </a:lnTo>
                <a:lnTo>
                  <a:pt x="3112782" y="710806"/>
                </a:lnTo>
                <a:lnTo>
                  <a:pt x="3111119" y="713346"/>
                </a:lnTo>
                <a:lnTo>
                  <a:pt x="3094037" y="731126"/>
                </a:lnTo>
                <a:lnTo>
                  <a:pt x="3092983" y="732396"/>
                </a:lnTo>
                <a:lnTo>
                  <a:pt x="3092386" y="733666"/>
                </a:lnTo>
                <a:lnTo>
                  <a:pt x="3092081" y="736206"/>
                </a:lnTo>
                <a:lnTo>
                  <a:pt x="3092831" y="737476"/>
                </a:lnTo>
                <a:lnTo>
                  <a:pt x="3154019" y="800976"/>
                </a:lnTo>
                <a:lnTo>
                  <a:pt x="3157651" y="800976"/>
                </a:lnTo>
                <a:lnTo>
                  <a:pt x="3158553" y="799706"/>
                </a:lnTo>
                <a:lnTo>
                  <a:pt x="3161576" y="797166"/>
                </a:lnTo>
                <a:lnTo>
                  <a:pt x="3162782" y="795896"/>
                </a:lnTo>
                <a:lnTo>
                  <a:pt x="3164141" y="794626"/>
                </a:lnTo>
                <a:lnTo>
                  <a:pt x="3165195" y="793356"/>
                </a:lnTo>
                <a:lnTo>
                  <a:pt x="3166707" y="792086"/>
                </a:lnTo>
                <a:lnTo>
                  <a:pt x="3167926" y="789546"/>
                </a:lnTo>
                <a:lnTo>
                  <a:pt x="3168065" y="788276"/>
                </a:lnTo>
                <a:lnTo>
                  <a:pt x="3167773" y="787006"/>
                </a:lnTo>
                <a:lnTo>
                  <a:pt x="3167469" y="787006"/>
                </a:lnTo>
                <a:lnTo>
                  <a:pt x="3142386" y="761606"/>
                </a:lnTo>
                <a:lnTo>
                  <a:pt x="3146463" y="756526"/>
                </a:lnTo>
                <a:lnTo>
                  <a:pt x="3149485" y="753986"/>
                </a:lnTo>
                <a:lnTo>
                  <a:pt x="3152508" y="752716"/>
                </a:lnTo>
                <a:lnTo>
                  <a:pt x="3159315" y="752716"/>
                </a:lnTo>
                <a:lnTo>
                  <a:pt x="3163239" y="753986"/>
                </a:lnTo>
                <a:lnTo>
                  <a:pt x="3165348" y="755256"/>
                </a:lnTo>
                <a:lnTo>
                  <a:pt x="3167773" y="756526"/>
                </a:lnTo>
                <a:lnTo>
                  <a:pt x="3189376" y="765416"/>
                </a:lnTo>
                <a:lnTo>
                  <a:pt x="3192399" y="765416"/>
                </a:lnTo>
                <a:lnTo>
                  <a:pt x="3193148" y="764146"/>
                </a:lnTo>
                <a:lnTo>
                  <a:pt x="3194964" y="762876"/>
                </a:lnTo>
                <a:lnTo>
                  <a:pt x="3196171" y="761606"/>
                </a:lnTo>
                <a:lnTo>
                  <a:pt x="3197529" y="760336"/>
                </a:lnTo>
                <a:lnTo>
                  <a:pt x="3199346" y="759066"/>
                </a:lnTo>
                <a:lnTo>
                  <a:pt x="3203117" y="753986"/>
                </a:lnTo>
                <a:lnTo>
                  <a:pt x="3203727" y="752716"/>
                </a:lnTo>
                <a:lnTo>
                  <a:pt x="3203879" y="752716"/>
                </a:lnTo>
                <a:close/>
              </a:path>
              <a:path w="5619750" h="1155700">
                <a:moveTo>
                  <a:pt x="3235909" y="251167"/>
                </a:moveTo>
                <a:lnTo>
                  <a:pt x="3235452" y="247357"/>
                </a:lnTo>
                <a:lnTo>
                  <a:pt x="3234550" y="244817"/>
                </a:lnTo>
                <a:lnTo>
                  <a:pt x="3234093" y="243547"/>
                </a:lnTo>
                <a:lnTo>
                  <a:pt x="3232886" y="238467"/>
                </a:lnTo>
                <a:lnTo>
                  <a:pt x="3230473" y="234657"/>
                </a:lnTo>
                <a:lnTo>
                  <a:pt x="3228733" y="233387"/>
                </a:lnTo>
                <a:lnTo>
                  <a:pt x="3226993" y="232117"/>
                </a:lnTo>
                <a:lnTo>
                  <a:pt x="3221558" y="227037"/>
                </a:lnTo>
                <a:lnTo>
                  <a:pt x="3216110" y="224497"/>
                </a:lnTo>
                <a:lnTo>
                  <a:pt x="3213392" y="224497"/>
                </a:lnTo>
                <a:lnTo>
                  <a:pt x="3207804" y="223227"/>
                </a:lnTo>
                <a:lnTo>
                  <a:pt x="3205086" y="224497"/>
                </a:lnTo>
                <a:lnTo>
                  <a:pt x="3199650" y="225767"/>
                </a:lnTo>
                <a:lnTo>
                  <a:pt x="3196933" y="225767"/>
                </a:lnTo>
                <a:lnTo>
                  <a:pt x="3189224" y="229577"/>
                </a:lnTo>
                <a:lnTo>
                  <a:pt x="3184385" y="230847"/>
                </a:lnTo>
                <a:lnTo>
                  <a:pt x="3182124" y="232117"/>
                </a:lnTo>
                <a:lnTo>
                  <a:pt x="3180003" y="232117"/>
                </a:lnTo>
                <a:lnTo>
                  <a:pt x="3177743" y="233387"/>
                </a:lnTo>
                <a:lnTo>
                  <a:pt x="3175774" y="233387"/>
                </a:lnTo>
                <a:lnTo>
                  <a:pt x="3172002" y="232117"/>
                </a:lnTo>
                <a:lnTo>
                  <a:pt x="3170339" y="232117"/>
                </a:lnTo>
                <a:lnTo>
                  <a:pt x="3168980" y="229577"/>
                </a:lnTo>
                <a:lnTo>
                  <a:pt x="3167926" y="229577"/>
                </a:lnTo>
                <a:lnTo>
                  <a:pt x="3167164" y="228307"/>
                </a:lnTo>
                <a:lnTo>
                  <a:pt x="3166707" y="227037"/>
                </a:lnTo>
                <a:lnTo>
                  <a:pt x="3166110" y="225767"/>
                </a:lnTo>
                <a:lnTo>
                  <a:pt x="3165957" y="224497"/>
                </a:lnTo>
                <a:lnTo>
                  <a:pt x="3166110" y="223227"/>
                </a:lnTo>
                <a:lnTo>
                  <a:pt x="3166110" y="221957"/>
                </a:lnTo>
                <a:lnTo>
                  <a:pt x="3166567" y="219417"/>
                </a:lnTo>
                <a:lnTo>
                  <a:pt x="3168065" y="216877"/>
                </a:lnTo>
                <a:lnTo>
                  <a:pt x="3169132" y="215607"/>
                </a:lnTo>
                <a:lnTo>
                  <a:pt x="3170644" y="214337"/>
                </a:lnTo>
                <a:lnTo>
                  <a:pt x="3172447" y="211797"/>
                </a:lnTo>
                <a:lnTo>
                  <a:pt x="3180308" y="206717"/>
                </a:lnTo>
                <a:lnTo>
                  <a:pt x="3181972" y="206717"/>
                </a:lnTo>
                <a:lnTo>
                  <a:pt x="3183788" y="205447"/>
                </a:lnTo>
                <a:lnTo>
                  <a:pt x="3187865" y="205447"/>
                </a:lnTo>
                <a:lnTo>
                  <a:pt x="3188766" y="204177"/>
                </a:lnTo>
                <a:lnTo>
                  <a:pt x="3189528" y="204177"/>
                </a:lnTo>
                <a:lnTo>
                  <a:pt x="3189681" y="202907"/>
                </a:lnTo>
                <a:lnTo>
                  <a:pt x="3189528" y="201637"/>
                </a:lnTo>
                <a:lnTo>
                  <a:pt x="3188919" y="200367"/>
                </a:lnTo>
                <a:lnTo>
                  <a:pt x="3188462" y="200367"/>
                </a:lnTo>
                <a:lnTo>
                  <a:pt x="3187712" y="199097"/>
                </a:lnTo>
                <a:lnTo>
                  <a:pt x="3187103" y="199097"/>
                </a:lnTo>
                <a:lnTo>
                  <a:pt x="3186353" y="197827"/>
                </a:lnTo>
                <a:lnTo>
                  <a:pt x="3185299" y="196557"/>
                </a:lnTo>
                <a:lnTo>
                  <a:pt x="3184537" y="195287"/>
                </a:lnTo>
                <a:lnTo>
                  <a:pt x="3183178" y="194017"/>
                </a:lnTo>
                <a:lnTo>
                  <a:pt x="3181972" y="194017"/>
                </a:lnTo>
                <a:lnTo>
                  <a:pt x="3181515" y="192747"/>
                </a:lnTo>
                <a:lnTo>
                  <a:pt x="3176828" y="192747"/>
                </a:lnTo>
                <a:lnTo>
                  <a:pt x="3173819" y="194017"/>
                </a:lnTo>
                <a:lnTo>
                  <a:pt x="3172155" y="194017"/>
                </a:lnTo>
                <a:lnTo>
                  <a:pt x="3164903" y="199097"/>
                </a:lnTo>
                <a:lnTo>
                  <a:pt x="3161423" y="201637"/>
                </a:lnTo>
                <a:lnTo>
                  <a:pt x="3159912" y="202907"/>
                </a:lnTo>
                <a:lnTo>
                  <a:pt x="3156889" y="206717"/>
                </a:lnTo>
                <a:lnTo>
                  <a:pt x="3154476" y="209257"/>
                </a:lnTo>
                <a:lnTo>
                  <a:pt x="3152508" y="213067"/>
                </a:lnTo>
                <a:lnTo>
                  <a:pt x="3150692" y="216877"/>
                </a:lnTo>
                <a:lnTo>
                  <a:pt x="3149485" y="220687"/>
                </a:lnTo>
                <a:lnTo>
                  <a:pt x="3148584" y="228307"/>
                </a:lnTo>
                <a:lnTo>
                  <a:pt x="3149041" y="232117"/>
                </a:lnTo>
                <a:lnTo>
                  <a:pt x="3151454" y="238467"/>
                </a:lnTo>
                <a:lnTo>
                  <a:pt x="3153714" y="242277"/>
                </a:lnTo>
                <a:lnTo>
                  <a:pt x="3156889" y="246087"/>
                </a:lnTo>
                <a:lnTo>
                  <a:pt x="3162325" y="251167"/>
                </a:lnTo>
                <a:lnTo>
                  <a:pt x="3165195" y="251167"/>
                </a:lnTo>
                <a:lnTo>
                  <a:pt x="3170644" y="253707"/>
                </a:lnTo>
                <a:lnTo>
                  <a:pt x="3178949" y="253707"/>
                </a:lnTo>
                <a:lnTo>
                  <a:pt x="3181515" y="252437"/>
                </a:lnTo>
                <a:lnTo>
                  <a:pt x="3184233" y="252437"/>
                </a:lnTo>
                <a:lnTo>
                  <a:pt x="3186950" y="251167"/>
                </a:lnTo>
                <a:lnTo>
                  <a:pt x="3192094" y="249897"/>
                </a:lnTo>
                <a:lnTo>
                  <a:pt x="3199346" y="246087"/>
                </a:lnTo>
                <a:lnTo>
                  <a:pt x="3201606" y="246087"/>
                </a:lnTo>
                <a:lnTo>
                  <a:pt x="3205835" y="244817"/>
                </a:lnTo>
                <a:lnTo>
                  <a:pt x="3211588" y="244817"/>
                </a:lnTo>
                <a:lnTo>
                  <a:pt x="3213392" y="246087"/>
                </a:lnTo>
                <a:lnTo>
                  <a:pt x="3216110" y="248627"/>
                </a:lnTo>
                <a:lnTo>
                  <a:pt x="3217024" y="251167"/>
                </a:lnTo>
                <a:lnTo>
                  <a:pt x="3218230" y="253707"/>
                </a:lnTo>
                <a:lnTo>
                  <a:pt x="3218383" y="254977"/>
                </a:lnTo>
                <a:lnTo>
                  <a:pt x="3218078" y="258787"/>
                </a:lnTo>
                <a:lnTo>
                  <a:pt x="3215665" y="263867"/>
                </a:lnTo>
                <a:lnTo>
                  <a:pt x="3214459" y="265137"/>
                </a:lnTo>
                <a:lnTo>
                  <a:pt x="3212795" y="267677"/>
                </a:lnTo>
                <a:lnTo>
                  <a:pt x="3210369" y="270217"/>
                </a:lnTo>
                <a:lnTo>
                  <a:pt x="3207804" y="271487"/>
                </a:lnTo>
                <a:lnTo>
                  <a:pt x="3202965" y="274027"/>
                </a:lnTo>
                <a:lnTo>
                  <a:pt x="3200704" y="275297"/>
                </a:lnTo>
                <a:lnTo>
                  <a:pt x="3198736" y="276567"/>
                </a:lnTo>
                <a:lnTo>
                  <a:pt x="3196628" y="276567"/>
                </a:lnTo>
                <a:lnTo>
                  <a:pt x="3194964" y="277837"/>
                </a:lnTo>
                <a:lnTo>
                  <a:pt x="3191192" y="277837"/>
                </a:lnTo>
                <a:lnTo>
                  <a:pt x="3190735" y="279107"/>
                </a:lnTo>
                <a:lnTo>
                  <a:pt x="3190278" y="279107"/>
                </a:lnTo>
                <a:lnTo>
                  <a:pt x="3189973" y="280377"/>
                </a:lnTo>
                <a:lnTo>
                  <a:pt x="3190125" y="281647"/>
                </a:lnTo>
                <a:lnTo>
                  <a:pt x="3190735" y="282917"/>
                </a:lnTo>
                <a:lnTo>
                  <a:pt x="3191192" y="282917"/>
                </a:lnTo>
                <a:lnTo>
                  <a:pt x="3192399" y="284187"/>
                </a:lnTo>
                <a:lnTo>
                  <a:pt x="3194354" y="286727"/>
                </a:lnTo>
                <a:lnTo>
                  <a:pt x="3195866" y="287997"/>
                </a:lnTo>
                <a:lnTo>
                  <a:pt x="3197225" y="289267"/>
                </a:lnTo>
                <a:lnTo>
                  <a:pt x="3198139" y="290537"/>
                </a:lnTo>
                <a:lnTo>
                  <a:pt x="3206292" y="290537"/>
                </a:lnTo>
                <a:lnTo>
                  <a:pt x="3208109" y="289267"/>
                </a:lnTo>
                <a:lnTo>
                  <a:pt x="3210077" y="287997"/>
                </a:lnTo>
                <a:lnTo>
                  <a:pt x="3214306" y="285457"/>
                </a:lnTo>
                <a:lnTo>
                  <a:pt x="3216567" y="284187"/>
                </a:lnTo>
                <a:lnTo>
                  <a:pt x="3218980" y="282917"/>
                </a:lnTo>
                <a:lnTo>
                  <a:pt x="3221253" y="280377"/>
                </a:lnTo>
                <a:lnTo>
                  <a:pt x="3226841" y="275297"/>
                </a:lnTo>
                <a:lnTo>
                  <a:pt x="3229559" y="271487"/>
                </a:lnTo>
                <a:lnTo>
                  <a:pt x="3233788" y="263867"/>
                </a:lnTo>
                <a:lnTo>
                  <a:pt x="3234994" y="258787"/>
                </a:lnTo>
                <a:lnTo>
                  <a:pt x="3235909" y="251167"/>
                </a:lnTo>
                <a:close/>
              </a:path>
              <a:path w="5619750" h="1155700">
                <a:moveTo>
                  <a:pt x="3257816" y="675246"/>
                </a:moveTo>
                <a:lnTo>
                  <a:pt x="3239681" y="643724"/>
                </a:lnTo>
                <a:lnTo>
                  <a:pt x="3239681" y="686676"/>
                </a:lnTo>
                <a:lnTo>
                  <a:pt x="3239084" y="690486"/>
                </a:lnTo>
                <a:lnTo>
                  <a:pt x="3237573" y="694296"/>
                </a:lnTo>
                <a:lnTo>
                  <a:pt x="3235909" y="696836"/>
                </a:lnTo>
                <a:lnTo>
                  <a:pt x="3233343" y="700646"/>
                </a:lnTo>
                <a:lnTo>
                  <a:pt x="3222764" y="712076"/>
                </a:lnTo>
                <a:lnTo>
                  <a:pt x="3178048" y="666356"/>
                </a:lnTo>
                <a:lnTo>
                  <a:pt x="3184690" y="658736"/>
                </a:lnTo>
                <a:lnTo>
                  <a:pt x="3188766" y="654926"/>
                </a:lnTo>
                <a:lnTo>
                  <a:pt x="3192703" y="652386"/>
                </a:lnTo>
                <a:lnTo>
                  <a:pt x="3199955" y="648576"/>
                </a:lnTo>
                <a:lnTo>
                  <a:pt x="3210674" y="648576"/>
                </a:lnTo>
                <a:lnTo>
                  <a:pt x="3214154" y="649846"/>
                </a:lnTo>
                <a:lnTo>
                  <a:pt x="3221101" y="653656"/>
                </a:lnTo>
                <a:lnTo>
                  <a:pt x="3224276" y="656196"/>
                </a:lnTo>
                <a:lnTo>
                  <a:pt x="3227451" y="660006"/>
                </a:lnTo>
                <a:lnTo>
                  <a:pt x="3231223" y="663816"/>
                </a:lnTo>
                <a:lnTo>
                  <a:pt x="3234093" y="667626"/>
                </a:lnTo>
                <a:lnTo>
                  <a:pt x="3236061" y="671436"/>
                </a:lnTo>
                <a:lnTo>
                  <a:pt x="3238169" y="675246"/>
                </a:lnTo>
                <a:lnTo>
                  <a:pt x="3239236" y="679056"/>
                </a:lnTo>
                <a:lnTo>
                  <a:pt x="3239528" y="682866"/>
                </a:lnTo>
                <a:lnTo>
                  <a:pt x="3239681" y="686676"/>
                </a:lnTo>
                <a:lnTo>
                  <a:pt x="3239681" y="643724"/>
                </a:lnTo>
                <a:lnTo>
                  <a:pt x="3214001" y="629526"/>
                </a:lnTo>
                <a:lnTo>
                  <a:pt x="3202965" y="629526"/>
                </a:lnTo>
                <a:lnTo>
                  <a:pt x="3197529" y="630796"/>
                </a:lnTo>
                <a:lnTo>
                  <a:pt x="3191941" y="634606"/>
                </a:lnTo>
                <a:lnTo>
                  <a:pt x="3186506" y="637146"/>
                </a:lnTo>
                <a:lnTo>
                  <a:pt x="3158096" y="665086"/>
                </a:lnTo>
                <a:lnTo>
                  <a:pt x="3156140" y="670166"/>
                </a:lnTo>
                <a:lnTo>
                  <a:pt x="3156889" y="671436"/>
                </a:lnTo>
                <a:lnTo>
                  <a:pt x="3217329" y="733666"/>
                </a:lnTo>
                <a:lnTo>
                  <a:pt x="3218688" y="734936"/>
                </a:lnTo>
                <a:lnTo>
                  <a:pt x="3221558" y="734936"/>
                </a:lnTo>
                <a:lnTo>
                  <a:pt x="3239681" y="715886"/>
                </a:lnTo>
                <a:lnTo>
                  <a:pt x="3243986" y="712076"/>
                </a:lnTo>
                <a:lnTo>
                  <a:pt x="3257727" y="679056"/>
                </a:lnTo>
                <a:lnTo>
                  <a:pt x="3257816" y="675246"/>
                </a:lnTo>
                <a:close/>
              </a:path>
              <a:path w="5619750" h="1155700">
                <a:moveTo>
                  <a:pt x="3296335" y="656196"/>
                </a:moveTo>
                <a:lnTo>
                  <a:pt x="3296183" y="656196"/>
                </a:lnTo>
                <a:lnTo>
                  <a:pt x="3296031" y="654926"/>
                </a:lnTo>
                <a:lnTo>
                  <a:pt x="3295739" y="654926"/>
                </a:lnTo>
                <a:lnTo>
                  <a:pt x="3233483" y="590156"/>
                </a:lnTo>
                <a:lnTo>
                  <a:pt x="3230473" y="590156"/>
                </a:lnTo>
                <a:lnTo>
                  <a:pt x="3229864" y="591426"/>
                </a:lnTo>
                <a:lnTo>
                  <a:pt x="3228048" y="592696"/>
                </a:lnTo>
                <a:lnTo>
                  <a:pt x="3227146" y="592696"/>
                </a:lnTo>
                <a:lnTo>
                  <a:pt x="3224720" y="595236"/>
                </a:lnTo>
                <a:lnTo>
                  <a:pt x="3223361" y="596506"/>
                </a:lnTo>
                <a:lnTo>
                  <a:pt x="3222307" y="597776"/>
                </a:lnTo>
                <a:lnTo>
                  <a:pt x="3221558" y="599046"/>
                </a:lnTo>
                <a:lnTo>
                  <a:pt x="3220948" y="600316"/>
                </a:lnTo>
                <a:lnTo>
                  <a:pt x="3220351" y="600316"/>
                </a:lnTo>
                <a:lnTo>
                  <a:pt x="3220047" y="601586"/>
                </a:lnTo>
                <a:lnTo>
                  <a:pt x="3219589" y="601586"/>
                </a:lnTo>
                <a:lnTo>
                  <a:pt x="3219437" y="602856"/>
                </a:lnTo>
                <a:lnTo>
                  <a:pt x="3219589" y="602856"/>
                </a:lnTo>
                <a:lnTo>
                  <a:pt x="3219589" y="604126"/>
                </a:lnTo>
                <a:lnTo>
                  <a:pt x="3220047" y="604126"/>
                </a:lnTo>
                <a:lnTo>
                  <a:pt x="3282289" y="668896"/>
                </a:lnTo>
                <a:lnTo>
                  <a:pt x="3285312" y="668896"/>
                </a:lnTo>
                <a:lnTo>
                  <a:pt x="3289846" y="665086"/>
                </a:lnTo>
                <a:lnTo>
                  <a:pt x="3291052" y="663816"/>
                </a:lnTo>
                <a:lnTo>
                  <a:pt x="3292411" y="662546"/>
                </a:lnTo>
                <a:lnTo>
                  <a:pt x="3293465" y="661276"/>
                </a:lnTo>
                <a:lnTo>
                  <a:pt x="3294977" y="660006"/>
                </a:lnTo>
                <a:lnTo>
                  <a:pt x="3295891" y="657466"/>
                </a:lnTo>
                <a:lnTo>
                  <a:pt x="3296183" y="657466"/>
                </a:lnTo>
                <a:lnTo>
                  <a:pt x="3296335" y="656196"/>
                </a:lnTo>
                <a:close/>
              </a:path>
              <a:path w="5619750" h="1155700">
                <a:moveTo>
                  <a:pt x="3331235" y="162267"/>
                </a:moveTo>
                <a:lnTo>
                  <a:pt x="3330638" y="162267"/>
                </a:lnTo>
                <a:lnTo>
                  <a:pt x="3289109" y="119087"/>
                </a:lnTo>
                <a:lnTo>
                  <a:pt x="3272015" y="101307"/>
                </a:lnTo>
                <a:lnTo>
                  <a:pt x="3271113" y="100037"/>
                </a:lnTo>
                <a:lnTo>
                  <a:pt x="3270351" y="100037"/>
                </a:lnTo>
                <a:lnTo>
                  <a:pt x="3268535" y="98767"/>
                </a:lnTo>
                <a:lnTo>
                  <a:pt x="3264154" y="98767"/>
                </a:lnTo>
                <a:lnTo>
                  <a:pt x="3263252" y="100037"/>
                </a:lnTo>
                <a:lnTo>
                  <a:pt x="3262350" y="100037"/>
                </a:lnTo>
                <a:lnTo>
                  <a:pt x="3261436" y="101307"/>
                </a:lnTo>
                <a:lnTo>
                  <a:pt x="3252368" y="110197"/>
                </a:lnTo>
                <a:lnTo>
                  <a:pt x="3251162" y="111467"/>
                </a:lnTo>
                <a:lnTo>
                  <a:pt x="3250107" y="112737"/>
                </a:lnTo>
                <a:lnTo>
                  <a:pt x="3249498" y="114007"/>
                </a:lnTo>
                <a:lnTo>
                  <a:pt x="3248749" y="115277"/>
                </a:lnTo>
                <a:lnTo>
                  <a:pt x="3248291" y="116547"/>
                </a:lnTo>
                <a:lnTo>
                  <a:pt x="3248291" y="117817"/>
                </a:lnTo>
                <a:lnTo>
                  <a:pt x="3248139" y="119087"/>
                </a:lnTo>
                <a:lnTo>
                  <a:pt x="3248291" y="120357"/>
                </a:lnTo>
                <a:lnTo>
                  <a:pt x="3248901" y="122897"/>
                </a:lnTo>
                <a:lnTo>
                  <a:pt x="3249358" y="124167"/>
                </a:lnTo>
                <a:lnTo>
                  <a:pt x="3249955" y="125437"/>
                </a:lnTo>
                <a:lnTo>
                  <a:pt x="3251009" y="127977"/>
                </a:lnTo>
                <a:lnTo>
                  <a:pt x="3275342" y="183857"/>
                </a:lnTo>
                <a:lnTo>
                  <a:pt x="3275190" y="183857"/>
                </a:lnTo>
                <a:lnTo>
                  <a:pt x="3252266" y="172427"/>
                </a:lnTo>
                <a:lnTo>
                  <a:pt x="3221710" y="157187"/>
                </a:lnTo>
                <a:lnTo>
                  <a:pt x="3219894" y="157187"/>
                </a:lnTo>
                <a:lnTo>
                  <a:pt x="3218230" y="155917"/>
                </a:lnTo>
                <a:lnTo>
                  <a:pt x="3215208" y="154647"/>
                </a:lnTo>
                <a:lnTo>
                  <a:pt x="3213697" y="154647"/>
                </a:lnTo>
                <a:lnTo>
                  <a:pt x="3210979" y="155917"/>
                </a:lnTo>
                <a:lnTo>
                  <a:pt x="3209467" y="155917"/>
                </a:lnTo>
                <a:lnTo>
                  <a:pt x="3206750" y="157187"/>
                </a:lnTo>
                <a:lnTo>
                  <a:pt x="3205238" y="158457"/>
                </a:lnTo>
                <a:lnTo>
                  <a:pt x="3203727" y="160997"/>
                </a:lnTo>
                <a:lnTo>
                  <a:pt x="3193453" y="171157"/>
                </a:lnTo>
                <a:lnTo>
                  <a:pt x="3192703" y="172427"/>
                </a:lnTo>
                <a:lnTo>
                  <a:pt x="3192703" y="176237"/>
                </a:lnTo>
                <a:lnTo>
                  <a:pt x="3193605" y="178777"/>
                </a:lnTo>
                <a:lnTo>
                  <a:pt x="3195269" y="180047"/>
                </a:lnTo>
                <a:lnTo>
                  <a:pt x="3253879" y="241007"/>
                </a:lnTo>
                <a:lnTo>
                  <a:pt x="3257512" y="241007"/>
                </a:lnTo>
                <a:lnTo>
                  <a:pt x="3258261" y="239737"/>
                </a:lnTo>
                <a:lnTo>
                  <a:pt x="3260077" y="238467"/>
                </a:lnTo>
                <a:lnTo>
                  <a:pt x="3261131" y="237197"/>
                </a:lnTo>
                <a:lnTo>
                  <a:pt x="3262350" y="235927"/>
                </a:lnTo>
                <a:lnTo>
                  <a:pt x="3263709" y="234657"/>
                </a:lnTo>
                <a:lnTo>
                  <a:pt x="3265373" y="233387"/>
                </a:lnTo>
                <a:lnTo>
                  <a:pt x="3267176" y="229577"/>
                </a:lnTo>
                <a:lnTo>
                  <a:pt x="3267176" y="228307"/>
                </a:lnTo>
                <a:lnTo>
                  <a:pt x="3266579" y="228307"/>
                </a:lnTo>
                <a:lnTo>
                  <a:pt x="3213087" y="172427"/>
                </a:lnTo>
                <a:lnTo>
                  <a:pt x="3285007" y="207987"/>
                </a:lnTo>
                <a:lnTo>
                  <a:pt x="3285617" y="209257"/>
                </a:lnTo>
                <a:lnTo>
                  <a:pt x="3287877" y="209257"/>
                </a:lnTo>
                <a:lnTo>
                  <a:pt x="3288639" y="207987"/>
                </a:lnTo>
                <a:lnTo>
                  <a:pt x="3290138" y="207987"/>
                </a:lnTo>
                <a:lnTo>
                  <a:pt x="3291954" y="205447"/>
                </a:lnTo>
                <a:lnTo>
                  <a:pt x="3292868" y="205447"/>
                </a:lnTo>
                <a:lnTo>
                  <a:pt x="3297694" y="200367"/>
                </a:lnTo>
                <a:lnTo>
                  <a:pt x="3298304" y="199097"/>
                </a:lnTo>
                <a:lnTo>
                  <a:pt x="3299206" y="196557"/>
                </a:lnTo>
                <a:lnTo>
                  <a:pt x="3299206" y="195287"/>
                </a:lnTo>
                <a:lnTo>
                  <a:pt x="3299053" y="195287"/>
                </a:lnTo>
                <a:lnTo>
                  <a:pt x="3298761" y="194017"/>
                </a:lnTo>
                <a:lnTo>
                  <a:pt x="3294088" y="183857"/>
                </a:lnTo>
                <a:lnTo>
                  <a:pt x="3264306" y="119087"/>
                </a:lnTo>
                <a:lnTo>
                  <a:pt x="3264458" y="119087"/>
                </a:lnTo>
                <a:lnTo>
                  <a:pt x="3317938" y="174967"/>
                </a:lnTo>
                <a:lnTo>
                  <a:pt x="3321570" y="174967"/>
                </a:lnTo>
                <a:lnTo>
                  <a:pt x="3322320" y="173697"/>
                </a:lnTo>
                <a:lnTo>
                  <a:pt x="3324136" y="172427"/>
                </a:lnTo>
                <a:lnTo>
                  <a:pt x="3325190" y="171157"/>
                </a:lnTo>
                <a:lnTo>
                  <a:pt x="3328670" y="168617"/>
                </a:lnTo>
                <a:lnTo>
                  <a:pt x="3329419" y="167347"/>
                </a:lnTo>
                <a:lnTo>
                  <a:pt x="3331235" y="163537"/>
                </a:lnTo>
                <a:lnTo>
                  <a:pt x="3331235" y="162267"/>
                </a:lnTo>
                <a:close/>
              </a:path>
              <a:path w="5619750" h="1155700">
                <a:moveTo>
                  <a:pt x="3359493" y="582536"/>
                </a:moveTo>
                <a:lnTo>
                  <a:pt x="3343021" y="543166"/>
                </a:lnTo>
                <a:lnTo>
                  <a:pt x="3341662" y="541896"/>
                </a:lnTo>
                <a:lnTo>
                  <a:pt x="3341662" y="581266"/>
                </a:lnTo>
                <a:lnTo>
                  <a:pt x="3341509" y="585076"/>
                </a:lnTo>
                <a:lnTo>
                  <a:pt x="3340608" y="587616"/>
                </a:lnTo>
                <a:lnTo>
                  <a:pt x="3339541" y="591426"/>
                </a:lnTo>
                <a:lnTo>
                  <a:pt x="3337433" y="595236"/>
                </a:lnTo>
                <a:lnTo>
                  <a:pt x="3330791" y="601586"/>
                </a:lnTo>
                <a:lnTo>
                  <a:pt x="3327616" y="604126"/>
                </a:lnTo>
                <a:lnTo>
                  <a:pt x="3324288" y="605396"/>
                </a:lnTo>
                <a:lnTo>
                  <a:pt x="3321113" y="606666"/>
                </a:lnTo>
                <a:lnTo>
                  <a:pt x="3317786" y="606666"/>
                </a:lnTo>
                <a:lnTo>
                  <a:pt x="3311144" y="605396"/>
                </a:lnTo>
                <a:lnTo>
                  <a:pt x="3307816" y="604126"/>
                </a:lnTo>
                <a:lnTo>
                  <a:pt x="3304349" y="601586"/>
                </a:lnTo>
                <a:lnTo>
                  <a:pt x="3301022" y="599046"/>
                </a:lnTo>
                <a:lnTo>
                  <a:pt x="3297542" y="595236"/>
                </a:lnTo>
                <a:lnTo>
                  <a:pt x="3293922" y="591426"/>
                </a:lnTo>
                <a:lnTo>
                  <a:pt x="3290747" y="588886"/>
                </a:lnTo>
                <a:lnTo>
                  <a:pt x="3288182" y="585076"/>
                </a:lnTo>
                <a:lnTo>
                  <a:pt x="3285909" y="582536"/>
                </a:lnTo>
                <a:lnTo>
                  <a:pt x="3283801" y="578726"/>
                </a:lnTo>
                <a:lnTo>
                  <a:pt x="3282289" y="574916"/>
                </a:lnTo>
                <a:lnTo>
                  <a:pt x="3281527" y="571106"/>
                </a:lnTo>
                <a:lnTo>
                  <a:pt x="3280930" y="568566"/>
                </a:lnTo>
                <a:lnTo>
                  <a:pt x="3301479" y="543166"/>
                </a:lnTo>
                <a:lnTo>
                  <a:pt x="3304654" y="543166"/>
                </a:lnTo>
                <a:lnTo>
                  <a:pt x="3311296" y="544436"/>
                </a:lnTo>
                <a:lnTo>
                  <a:pt x="3314776" y="545706"/>
                </a:lnTo>
                <a:lnTo>
                  <a:pt x="3321418" y="550786"/>
                </a:lnTo>
                <a:lnTo>
                  <a:pt x="3324898" y="553326"/>
                </a:lnTo>
                <a:lnTo>
                  <a:pt x="3328365" y="557136"/>
                </a:lnTo>
                <a:lnTo>
                  <a:pt x="3331540" y="559676"/>
                </a:lnTo>
                <a:lnTo>
                  <a:pt x="3334258" y="563486"/>
                </a:lnTo>
                <a:lnTo>
                  <a:pt x="3336379" y="567296"/>
                </a:lnTo>
                <a:lnTo>
                  <a:pt x="3338639" y="569836"/>
                </a:lnTo>
                <a:lnTo>
                  <a:pt x="3340150" y="573646"/>
                </a:lnTo>
                <a:lnTo>
                  <a:pt x="3341662" y="581266"/>
                </a:lnTo>
                <a:lnTo>
                  <a:pt x="3341662" y="541896"/>
                </a:lnTo>
                <a:lnTo>
                  <a:pt x="3303435" y="522846"/>
                </a:lnTo>
                <a:lnTo>
                  <a:pt x="3298152" y="524116"/>
                </a:lnTo>
                <a:lnTo>
                  <a:pt x="3287877" y="529196"/>
                </a:lnTo>
                <a:lnTo>
                  <a:pt x="3282886" y="533006"/>
                </a:lnTo>
                <a:lnTo>
                  <a:pt x="3277908" y="539356"/>
                </a:lnTo>
                <a:lnTo>
                  <a:pt x="3272625" y="544436"/>
                </a:lnTo>
                <a:lnTo>
                  <a:pt x="3268840" y="549516"/>
                </a:lnTo>
                <a:lnTo>
                  <a:pt x="3266427" y="555866"/>
                </a:lnTo>
                <a:lnTo>
                  <a:pt x="3264154" y="560946"/>
                </a:lnTo>
                <a:lnTo>
                  <a:pt x="3263100" y="567296"/>
                </a:lnTo>
                <a:lnTo>
                  <a:pt x="3263709" y="578726"/>
                </a:lnTo>
                <a:lnTo>
                  <a:pt x="3265373" y="583806"/>
                </a:lnTo>
                <a:lnTo>
                  <a:pt x="3271113" y="596506"/>
                </a:lnTo>
                <a:lnTo>
                  <a:pt x="3275190" y="601586"/>
                </a:lnTo>
                <a:lnTo>
                  <a:pt x="3280473" y="606666"/>
                </a:lnTo>
                <a:lnTo>
                  <a:pt x="3286366" y="613016"/>
                </a:lnTo>
                <a:lnTo>
                  <a:pt x="3291954" y="618096"/>
                </a:lnTo>
                <a:lnTo>
                  <a:pt x="3297542" y="620636"/>
                </a:lnTo>
                <a:lnTo>
                  <a:pt x="3308426" y="625716"/>
                </a:lnTo>
                <a:lnTo>
                  <a:pt x="3319005" y="625716"/>
                </a:lnTo>
                <a:lnTo>
                  <a:pt x="3324136" y="624446"/>
                </a:lnTo>
                <a:lnTo>
                  <a:pt x="3353752" y="599046"/>
                </a:lnTo>
                <a:lnTo>
                  <a:pt x="3358438" y="587616"/>
                </a:lnTo>
                <a:lnTo>
                  <a:pt x="3359493" y="582536"/>
                </a:lnTo>
                <a:close/>
              </a:path>
              <a:path w="5619750" h="1155700">
                <a:moveTo>
                  <a:pt x="3399675" y="1006373"/>
                </a:moveTo>
                <a:lnTo>
                  <a:pt x="3399523" y="1006373"/>
                </a:lnTo>
                <a:lnTo>
                  <a:pt x="3399371" y="1005103"/>
                </a:lnTo>
                <a:lnTo>
                  <a:pt x="3398926" y="1005103"/>
                </a:lnTo>
                <a:lnTo>
                  <a:pt x="3336823" y="941603"/>
                </a:lnTo>
                <a:lnTo>
                  <a:pt x="3336531" y="940333"/>
                </a:lnTo>
                <a:lnTo>
                  <a:pt x="3333800" y="940333"/>
                </a:lnTo>
                <a:lnTo>
                  <a:pt x="3333204" y="941603"/>
                </a:lnTo>
                <a:lnTo>
                  <a:pt x="3332289" y="941603"/>
                </a:lnTo>
                <a:lnTo>
                  <a:pt x="3331387" y="942873"/>
                </a:lnTo>
                <a:lnTo>
                  <a:pt x="3329279" y="944143"/>
                </a:lnTo>
                <a:lnTo>
                  <a:pt x="3327920" y="945413"/>
                </a:lnTo>
                <a:lnTo>
                  <a:pt x="3325647" y="947953"/>
                </a:lnTo>
                <a:lnTo>
                  <a:pt x="3324136" y="950493"/>
                </a:lnTo>
                <a:lnTo>
                  <a:pt x="3323679" y="950493"/>
                </a:lnTo>
                <a:lnTo>
                  <a:pt x="3323234" y="951763"/>
                </a:lnTo>
                <a:lnTo>
                  <a:pt x="3322929" y="953033"/>
                </a:lnTo>
                <a:lnTo>
                  <a:pt x="3322777" y="953033"/>
                </a:lnTo>
                <a:lnTo>
                  <a:pt x="3322929" y="954303"/>
                </a:lnTo>
                <a:lnTo>
                  <a:pt x="3323082" y="954303"/>
                </a:lnTo>
                <a:lnTo>
                  <a:pt x="3323386" y="955573"/>
                </a:lnTo>
                <a:lnTo>
                  <a:pt x="3385629" y="1019073"/>
                </a:lnTo>
                <a:lnTo>
                  <a:pt x="3389249" y="1019073"/>
                </a:lnTo>
                <a:lnTo>
                  <a:pt x="3391065" y="1017803"/>
                </a:lnTo>
                <a:lnTo>
                  <a:pt x="3393186" y="1015263"/>
                </a:lnTo>
                <a:lnTo>
                  <a:pt x="3394392" y="1013993"/>
                </a:lnTo>
                <a:lnTo>
                  <a:pt x="3395751" y="1012723"/>
                </a:lnTo>
                <a:lnTo>
                  <a:pt x="3396805" y="1011453"/>
                </a:lnTo>
                <a:lnTo>
                  <a:pt x="3398316" y="1010183"/>
                </a:lnTo>
                <a:lnTo>
                  <a:pt x="3398774" y="1008913"/>
                </a:lnTo>
                <a:lnTo>
                  <a:pt x="3399078" y="1008913"/>
                </a:lnTo>
                <a:lnTo>
                  <a:pt x="3399523" y="1007643"/>
                </a:lnTo>
                <a:lnTo>
                  <a:pt x="3399675" y="1006373"/>
                </a:lnTo>
                <a:close/>
              </a:path>
              <a:path w="5619750" h="1155700">
                <a:moveTo>
                  <a:pt x="3405721" y="86067"/>
                </a:moveTo>
                <a:lnTo>
                  <a:pt x="3405263" y="86067"/>
                </a:lnTo>
                <a:lnTo>
                  <a:pt x="3403752" y="84797"/>
                </a:lnTo>
                <a:lnTo>
                  <a:pt x="3402393" y="83527"/>
                </a:lnTo>
                <a:lnTo>
                  <a:pt x="3400882" y="82257"/>
                </a:lnTo>
                <a:lnTo>
                  <a:pt x="3364153" y="64477"/>
                </a:lnTo>
                <a:lnTo>
                  <a:pt x="3359645" y="62306"/>
                </a:lnTo>
                <a:lnTo>
                  <a:pt x="3359645" y="83527"/>
                </a:lnTo>
                <a:lnTo>
                  <a:pt x="3340912" y="102577"/>
                </a:lnTo>
                <a:lnTo>
                  <a:pt x="3322320" y="64477"/>
                </a:lnTo>
                <a:lnTo>
                  <a:pt x="3359645" y="83527"/>
                </a:lnTo>
                <a:lnTo>
                  <a:pt x="3359645" y="62306"/>
                </a:lnTo>
                <a:lnTo>
                  <a:pt x="3322167" y="44157"/>
                </a:lnTo>
                <a:lnTo>
                  <a:pt x="3321266" y="42887"/>
                </a:lnTo>
                <a:lnTo>
                  <a:pt x="3318548" y="42887"/>
                </a:lnTo>
                <a:lnTo>
                  <a:pt x="3316732" y="44157"/>
                </a:lnTo>
                <a:lnTo>
                  <a:pt x="3314471" y="45427"/>
                </a:lnTo>
                <a:lnTo>
                  <a:pt x="3313265" y="46697"/>
                </a:lnTo>
                <a:lnTo>
                  <a:pt x="3311601" y="49237"/>
                </a:lnTo>
                <a:lnTo>
                  <a:pt x="3309632" y="50507"/>
                </a:lnTo>
                <a:lnTo>
                  <a:pt x="3307969" y="53047"/>
                </a:lnTo>
                <a:lnTo>
                  <a:pt x="3305556" y="55587"/>
                </a:lnTo>
                <a:lnTo>
                  <a:pt x="3304502" y="56857"/>
                </a:lnTo>
                <a:lnTo>
                  <a:pt x="3303892" y="56857"/>
                </a:lnTo>
                <a:lnTo>
                  <a:pt x="3302990" y="59397"/>
                </a:lnTo>
                <a:lnTo>
                  <a:pt x="3302838" y="59397"/>
                </a:lnTo>
                <a:lnTo>
                  <a:pt x="3302990" y="60667"/>
                </a:lnTo>
                <a:lnTo>
                  <a:pt x="3341814" y="143217"/>
                </a:lnTo>
                <a:lnTo>
                  <a:pt x="3342563" y="145757"/>
                </a:lnTo>
                <a:lnTo>
                  <a:pt x="3343173" y="147027"/>
                </a:lnTo>
                <a:lnTo>
                  <a:pt x="3344380" y="148297"/>
                </a:lnTo>
                <a:lnTo>
                  <a:pt x="3347402" y="148297"/>
                </a:lnTo>
                <a:lnTo>
                  <a:pt x="3348456" y="147027"/>
                </a:lnTo>
                <a:lnTo>
                  <a:pt x="3350730" y="145757"/>
                </a:lnTo>
                <a:lnTo>
                  <a:pt x="3352241" y="144487"/>
                </a:lnTo>
                <a:lnTo>
                  <a:pt x="3353752" y="141947"/>
                </a:lnTo>
                <a:lnTo>
                  <a:pt x="3354806" y="140677"/>
                </a:lnTo>
                <a:lnTo>
                  <a:pt x="3355708" y="140677"/>
                </a:lnTo>
                <a:lnTo>
                  <a:pt x="3356470" y="139407"/>
                </a:lnTo>
                <a:lnTo>
                  <a:pt x="3357676" y="136867"/>
                </a:lnTo>
                <a:lnTo>
                  <a:pt x="3357829" y="135597"/>
                </a:lnTo>
                <a:lnTo>
                  <a:pt x="3357372" y="134327"/>
                </a:lnTo>
                <a:lnTo>
                  <a:pt x="3348304" y="116547"/>
                </a:lnTo>
                <a:lnTo>
                  <a:pt x="3361931" y="102577"/>
                </a:lnTo>
                <a:lnTo>
                  <a:pt x="3373082" y="91147"/>
                </a:lnTo>
                <a:lnTo>
                  <a:pt x="3391217" y="100037"/>
                </a:lnTo>
                <a:lnTo>
                  <a:pt x="3394545" y="100037"/>
                </a:lnTo>
                <a:lnTo>
                  <a:pt x="3395446" y="98767"/>
                </a:lnTo>
                <a:lnTo>
                  <a:pt x="3396500" y="97497"/>
                </a:lnTo>
                <a:lnTo>
                  <a:pt x="3397415" y="97497"/>
                </a:lnTo>
                <a:lnTo>
                  <a:pt x="3398926" y="96227"/>
                </a:lnTo>
                <a:lnTo>
                  <a:pt x="3400590" y="93687"/>
                </a:lnTo>
                <a:lnTo>
                  <a:pt x="3402241" y="92417"/>
                </a:lnTo>
                <a:lnTo>
                  <a:pt x="3403460" y="91147"/>
                </a:lnTo>
                <a:lnTo>
                  <a:pt x="3405263" y="88607"/>
                </a:lnTo>
                <a:lnTo>
                  <a:pt x="3405721" y="87337"/>
                </a:lnTo>
                <a:lnTo>
                  <a:pt x="3405721" y="86067"/>
                </a:lnTo>
                <a:close/>
              </a:path>
              <a:path w="5619750" h="1155700">
                <a:moveTo>
                  <a:pt x="3419475" y="529196"/>
                </a:moveTo>
                <a:lnTo>
                  <a:pt x="3419322" y="529196"/>
                </a:lnTo>
                <a:lnTo>
                  <a:pt x="3419322" y="527926"/>
                </a:lnTo>
                <a:lnTo>
                  <a:pt x="3418103" y="525386"/>
                </a:lnTo>
                <a:lnTo>
                  <a:pt x="3379889" y="446646"/>
                </a:lnTo>
                <a:lnTo>
                  <a:pt x="3379127" y="444106"/>
                </a:lnTo>
                <a:lnTo>
                  <a:pt x="3378377" y="444106"/>
                </a:lnTo>
                <a:lnTo>
                  <a:pt x="3377768" y="442836"/>
                </a:lnTo>
                <a:lnTo>
                  <a:pt x="3377323" y="441566"/>
                </a:lnTo>
                <a:lnTo>
                  <a:pt x="3374301" y="441566"/>
                </a:lnTo>
                <a:lnTo>
                  <a:pt x="3373386" y="442836"/>
                </a:lnTo>
                <a:lnTo>
                  <a:pt x="3372332" y="442836"/>
                </a:lnTo>
                <a:lnTo>
                  <a:pt x="3371126" y="444106"/>
                </a:lnTo>
                <a:lnTo>
                  <a:pt x="3369614" y="445376"/>
                </a:lnTo>
                <a:lnTo>
                  <a:pt x="3367951" y="447916"/>
                </a:lnTo>
                <a:lnTo>
                  <a:pt x="3366744" y="449186"/>
                </a:lnTo>
                <a:lnTo>
                  <a:pt x="3365982" y="450456"/>
                </a:lnTo>
                <a:lnTo>
                  <a:pt x="3365081" y="450456"/>
                </a:lnTo>
                <a:lnTo>
                  <a:pt x="3363874" y="452996"/>
                </a:lnTo>
                <a:lnTo>
                  <a:pt x="3363874" y="454266"/>
                </a:lnTo>
                <a:lnTo>
                  <a:pt x="3364179" y="455536"/>
                </a:lnTo>
                <a:lnTo>
                  <a:pt x="3364471" y="455536"/>
                </a:lnTo>
                <a:lnTo>
                  <a:pt x="3364928" y="456806"/>
                </a:lnTo>
                <a:lnTo>
                  <a:pt x="3399675" y="524116"/>
                </a:lnTo>
                <a:lnTo>
                  <a:pt x="3399675" y="525386"/>
                </a:lnTo>
                <a:lnTo>
                  <a:pt x="3332899" y="488556"/>
                </a:lnTo>
                <a:lnTo>
                  <a:pt x="3328670" y="488556"/>
                </a:lnTo>
                <a:lnTo>
                  <a:pt x="3326854" y="489826"/>
                </a:lnTo>
                <a:lnTo>
                  <a:pt x="3325952" y="491096"/>
                </a:lnTo>
                <a:lnTo>
                  <a:pt x="3324745" y="492366"/>
                </a:lnTo>
                <a:lnTo>
                  <a:pt x="3323082" y="493636"/>
                </a:lnTo>
                <a:lnTo>
                  <a:pt x="3321266" y="496176"/>
                </a:lnTo>
                <a:lnTo>
                  <a:pt x="3319907" y="497446"/>
                </a:lnTo>
                <a:lnTo>
                  <a:pt x="3318091" y="499986"/>
                </a:lnTo>
                <a:lnTo>
                  <a:pt x="3317494" y="499986"/>
                </a:lnTo>
                <a:lnTo>
                  <a:pt x="3317494" y="502526"/>
                </a:lnTo>
                <a:lnTo>
                  <a:pt x="3317786" y="502526"/>
                </a:lnTo>
                <a:lnTo>
                  <a:pt x="3318548" y="503796"/>
                </a:lnTo>
                <a:lnTo>
                  <a:pt x="3319449" y="503796"/>
                </a:lnTo>
                <a:lnTo>
                  <a:pt x="3320656" y="505066"/>
                </a:lnTo>
                <a:lnTo>
                  <a:pt x="3322167" y="505066"/>
                </a:lnTo>
                <a:lnTo>
                  <a:pt x="3401187" y="545706"/>
                </a:lnTo>
                <a:lnTo>
                  <a:pt x="3402088" y="546976"/>
                </a:lnTo>
                <a:lnTo>
                  <a:pt x="3402546" y="546976"/>
                </a:lnTo>
                <a:lnTo>
                  <a:pt x="3403600" y="545706"/>
                </a:lnTo>
                <a:lnTo>
                  <a:pt x="3405873" y="545706"/>
                </a:lnTo>
                <a:lnTo>
                  <a:pt x="3407384" y="544436"/>
                </a:lnTo>
                <a:lnTo>
                  <a:pt x="3408134" y="543166"/>
                </a:lnTo>
                <a:lnTo>
                  <a:pt x="3411309" y="539356"/>
                </a:lnTo>
                <a:lnTo>
                  <a:pt x="3414331" y="536816"/>
                </a:lnTo>
                <a:lnTo>
                  <a:pt x="3417811" y="533006"/>
                </a:lnTo>
                <a:lnTo>
                  <a:pt x="3418408" y="531736"/>
                </a:lnTo>
                <a:lnTo>
                  <a:pt x="3419322" y="530466"/>
                </a:lnTo>
                <a:lnTo>
                  <a:pt x="3419475" y="529196"/>
                </a:lnTo>
                <a:close/>
              </a:path>
              <a:path w="5619750" h="1155700">
                <a:moveTo>
                  <a:pt x="3471138" y="931443"/>
                </a:moveTo>
                <a:lnTo>
                  <a:pt x="3470986" y="930173"/>
                </a:lnTo>
                <a:lnTo>
                  <a:pt x="3469779" y="927633"/>
                </a:lnTo>
                <a:lnTo>
                  <a:pt x="3469017" y="927633"/>
                </a:lnTo>
                <a:lnTo>
                  <a:pt x="3466566" y="925093"/>
                </a:lnTo>
                <a:lnTo>
                  <a:pt x="3409950" y="866673"/>
                </a:lnTo>
                <a:lnTo>
                  <a:pt x="3409200" y="865403"/>
                </a:lnTo>
                <a:lnTo>
                  <a:pt x="3406470" y="865403"/>
                </a:lnTo>
                <a:lnTo>
                  <a:pt x="3405721" y="866673"/>
                </a:lnTo>
                <a:lnTo>
                  <a:pt x="3404819" y="866673"/>
                </a:lnTo>
                <a:lnTo>
                  <a:pt x="3404057" y="867943"/>
                </a:lnTo>
                <a:lnTo>
                  <a:pt x="3403003" y="869213"/>
                </a:lnTo>
                <a:lnTo>
                  <a:pt x="3401796" y="869213"/>
                </a:lnTo>
                <a:lnTo>
                  <a:pt x="3400590" y="870483"/>
                </a:lnTo>
                <a:lnTo>
                  <a:pt x="3398926" y="873023"/>
                </a:lnTo>
                <a:lnTo>
                  <a:pt x="3398316" y="874293"/>
                </a:lnTo>
                <a:lnTo>
                  <a:pt x="3397707" y="874293"/>
                </a:lnTo>
                <a:lnTo>
                  <a:pt x="3397567" y="875563"/>
                </a:lnTo>
                <a:lnTo>
                  <a:pt x="3397262" y="875563"/>
                </a:lnTo>
                <a:lnTo>
                  <a:pt x="3397110" y="876833"/>
                </a:lnTo>
                <a:lnTo>
                  <a:pt x="3397262" y="876833"/>
                </a:lnTo>
                <a:lnTo>
                  <a:pt x="3397262" y="878103"/>
                </a:lnTo>
                <a:lnTo>
                  <a:pt x="3397859" y="878103"/>
                </a:lnTo>
                <a:lnTo>
                  <a:pt x="3428682" y="909853"/>
                </a:lnTo>
                <a:lnTo>
                  <a:pt x="3433521" y="914933"/>
                </a:lnTo>
                <a:lnTo>
                  <a:pt x="3443795" y="925093"/>
                </a:lnTo>
                <a:lnTo>
                  <a:pt x="3439858" y="923823"/>
                </a:lnTo>
                <a:lnTo>
                  <a:pt x="3437750" y="922553"/>
                </a:lnTo>
                <a:lnTo>
                  <a:pt x="3433826" y="921283"/>
                </a:lnTo>
                <a:lnTo>
                  <a:pt x="3429597" y="920013"/>
                </a:lnTo>
                <a:lnTo>
                  <a:pt x="3423247" y="917473"/>
                </a:lnTo>
                <a:lnTo>
                  <a:pt x="3420973" y="917473"/>
                </a:lnTo>
                <a:lnTo>
                  <a:pt x="3418865" y="916203"/>
                </a:lnTo>
                <a:lnTo>
                  <a:pt x="3381997" y="904773"/>
                </a:lnTo>
                <a:lnTo>
                  <a:pt x="3380041" y="904773"/>
                </a:lnTo>
                <a:lnTo>
                  <a:pt x="3378225" y="903503"/>
                </a:lnTo>
                <a:lnTo>
                  <a:pt x="3370364" y="903503"/>
                </a:lnTo>
                <a:lnTo>
                  <a:pt x="3369157" y="904773"/>
                </a:lnTo>
                <a:lnTo>
                  <a:pt x="3368103" y="904773"/>
                </a:lnTo>
                <a:lnTo>
                  <a:pt x="3365690" y="907313"/>
                </a:lnTo>
                <a:lnTo>
                  <a:pt x="3357067" y="916203"/>
                </a:lnTo>
                <a:lnTo>
                  <a:pt x="3356318" y="917473"/>
                </a:lnTo>
                <a:lnTo>
                  <a:pt x="3356013" y="921283"/>
                </a:lnTo>
                <a:lnTo>
                  <a:pt x="3356775" y="923823"/>
                </a:lnTo>
                <a:lnTo>
                  <a:pt x="3358438" y="925093"/>
                </a:lnTo>
                <a:lnTo>
                  <a:pt x="3417506" y="986053"/>
                </a:lnTo>
                <a:lnTo>
                  <a:pt x="3418255" y="986053"/>
                </a:lnTo>
                <a:lnTo>
                  <a:pt x="3419170" y="987323"/>
                </a:lnTo>
                <a:lnTo>
                  <a:pt x="3419767" y="986053"/>
                </a:lnTo>
                <a:lnTo>
                  <a:pt x="3421735" y="986053"/>
                </a:lnTo>
                <a:lnTo>
                  <a:pt x="3422637" y="984783"/>
                </a:lnTo>
                <a:lnTo>
                  <a:pt x="3424453" y="983513"/>
                </a:lnTo>
                <a:lnTo>
                  <a:pt x="3427933" y="979703"/>
                </a:lnTo>
                <a:lnTo>
                  <a:pt x="3428530" y="978433"/>
                </a:lnTo>
                <a:lnTo>
                  <a:pt x="3429292" y="978433"/>
                </a:lnTo>
                <a:lnTo>
                  <a:pt x="3429736" y="977163"/>
                </a:lnTo>
                <a:lnTo>
                  <a:pt x="3429889" y="975893"/>
                </a:lnTo>
                <a:lnTo>
                  <a:pt x="3430193" y="975893"/>
                </a:lnTo>
                <a:lnTo>
                  <a:pt x="3430346" y="974623"/>
                </a:lnTo>
                <a:lnTo>
                  <a:pt x="3430193" y="974623"/>
                </a:lnTo>
                <a:lnTo>
                  <a:pt x="3429889" y="973353"/>
                </a:lnTo>
                <a:lnTo>
                  <a:pt x="3429597" y="973353"/>
                </a:lnTo>
                <a:lnTo>
                  <a:pt x="3392576" y="935253"/>
                </a:lnTo>
                <a:lnTo>
                  <a:pt x="3390011" y="932713"/>
                </a:lnTo>
                <a:lnTo>
                  <a:pt x="3387585" y="930173"/>
                </a:lnTo>
                <a:lnTo>
                  <a:pt x="3385020" y="927633"/>
                </a:lnTo>
                <a:lnTo>
                  <a:pt x="3382607" y="925093"/>
                </a:lnTo>
                <a:lnTo>
                  <a:pt x="3380041" y="922553"/>
                </a:lnTo>
                <a:lnTo>
                  <a:pt x="3385782" y="925093"/>
                </a:lnTo>
                <a:lnTo>
                  <a:pt x="3388957" y="926363"/>
                </a:lnTo>
                <a:lnTo>
                  <a:pt x="3391966" y="927633"/>
                </a:lnTo>
                <a:lnTo>
                  <a:pt x="3397707" y="930173"/>
                </a:lnTo>
                <a:lnTo>
                  <a:pt x="3444849" y="944143"/>
                </a:lnTo>
                <a:lnTo>
                  <a:pt x="3447415" y="945413"/>
                </a:lnTo>
                <a:lnTo>
                  <a:pt x="3449536" y="946683"/>
                </a:lnTo>
                <a:lnTo>
                  <a:pt x="3458603" y="946683"/>
                </a:lnTo>
                <a:lnTo>
                  <a:pt x="3460712" y="945413"/>
                </a:lnTo>
                <a:lnTo>
                  <a:pt x="3463125" y="942873"/>
                </a:lnTo>
                <a:lnTo>
                  <a:pt x="3468725" y="937793"/>
                </a:lnTo>
                <a:lnTo>
                  <a:pt x="3469475" y="936523"/>
                </a:lnTo>
                <a:lnTo>
                  <a:pt x="3469932" y="935253"/>
                </a:lnTo>
                <a:lnTo>
                  <a:pt x="3470833" y="933983"/>
                </a:lnTo>
                <a:lnTo>
                  <a:pt x="3471138" y="932713"/>
                </a:lnTo>
                <a:lnTo>
                  <a:pt x="3471138" y="931443"/>
                </a:lnTo>
                <a:close/>
              </a:path>
              <a:path w="5619750" h="1155700">
                <a:moveTo>
                  <a:pt x="3498177" y="447916"/>
                </a:moveTo>
                <a:lnTo>
                  <a:pt x="3497732" y="447916"/>
                </a:lnTo>
                <a:lnTo>
                  <a:pt x="3496970" y="446646"/>
                </a:lnTo>
                <a:lnTo>
                  <a:pt x="3496068" y="446646"/>
                </a:lnTo>
                <a:lnTo>
                  <a:pt x="3494862" y="445376"/>
                </a:lnTo>
                <a:lnTo>
                  <a:pt x="3493198" y="444106"/>
                </a:lnTo>
                <a:lnTo>
                  <a:pt x="3457308" y="426326"/>
                </a:lnTo>
                <a:lnTo>
                  <a:pt x="3452101" y="423748"/>
                </a:lnTo>
                <a:lnTo>
                  <a:pt x="3452101" y="445376"/>
                </a:lnTo>
                <a:lnTo>
                  <a:pt x="3433368" y="464426"/>
                </a:lnTo>
                <a:lnTo>
                  <a:pt x="3414788" y="426326"/>
                </a:lnTo>
                <a:lnTo>
                  <a:pt x="3452101" y="445376"/>
                </a:lnTo>
                <a:lnTo>
                  <a:pt x="3452101" y="423748"/>
                </a:lnTo>
                <a:lnTo>
                  <a:pt x="3413722" y="404736"/>
                </a:lnTo>
                <a:lnTo>
                  <a:pt x="3410102" y="404736"/>
                </a:lnTo>
                <a:lnTo>
                  <a:pt x="3409200" y="406006"/>
                </a:lnTo>
                <a:lnTo>
                  <a:pt x="3408134" y="406006"/>
                </a:lnTo>
                <a:lnTo>
                  <a:pt x="3404057" y="409816"/>
                </a:lnTo>
                <a:lnTo>
                  <a:pt x="3402088" y="412356"/>
                </a:lnTo>
                <a:lnTo>
                  <a:pt x="3400285" y="413626"/>
                </a:lnTo>
                <a:lnTo>
                  <a:pt x="3398926" y="416166"/>
                </a:lnTo>
                <a:lnTo>
                  <a:pt x="3398012" y="416166"/>
                </a:lnTo>
                <a:lnTo>
                  <a:pt x="3396958" y="417436"/>
                </a:lnTo>
                <a:lnTo>
                  <a:pt x="3396208" y="418706"/>
                </a:lnTo>
                <a:lnTo>
                  <a:pt x="3395903" y="419976"/>
                </a:lnTo>
                <a:lnTo>
                  <a:pt x="3395446" y="419976"/>
                </a:lnTo>
                <a:lnTo>
                  <a:pt x="3395294" y="421246"/>
                </a:lnTo>
                <a:lnTo>
                  <a:pt x="3395446" y="421246"/>
                </a:lnTo>
                <a:lnTo>
                  <a:pt x="3395446" y="422516"/>
                </a:lnTo>
                <a:lnTo>
                  <a:pt x="3395751" y="423786"/>
                </a:lnTo>
                <a:lnTo>
                  <a:pt x="3396056" y="423786"/>
                </a:lnTo>
                <a:lnTo>
                  <a:pt x="3434118" y="505066"/>
                </a:lnTo>
                <a:lnTo>
                  <a:pt x="3435629" y="507606"/>
                </a:lnTo>
                <a:lnTo>
                  <a:pt x="3436848" y="510146"/>
                </a:lnTo>
                <a:lnTo>
                  <a:pt x="3439858" y="510146"/>
                </a:lnTo>
                <a:lnTo>
                  <a:pt x="3440773" y="508876"/>
                </a:lnTo>
                <a:lnTo>
                  <a:pt x="3441827" y="508876"/>
                </a:lnTo>
                <a:lnTo>
                  <a:pt x="3444697" y="505066"/>
                </a:lnTo>
                <a:lnTo>
                  <a:pt x="3446056" y="503796"/>
                </a:lnTo>
                <a:lnTo>
                  <a:pt x="3447262" y="502526"/>
                </a:lnTo>
                <a:lnTo>
                  <a:pt x="3448024" y="501256"/>
                </a:lnTo>
                <a:lnTo>
                  <a:pt x="3448926" y="501256"/>
                </a:lnTo>
                <a:lnTo>
                  <a:pt x="3450132" y="498716"/>
                </a:lnTo>
                <a:lnTo>
                  <a:pt x="3450132" y="497446"/>
                </a:lnTo>
                <a:lnTo>
                  <a:pt x="3449993" y="496176"/>
                </a:lnTo>
                <a:lnTo>
                  <a:pt x="3440773" y="478396"/>
                </a:lnTo>
                <a:lnTo>
                  <a:pt x="3454311" y="464426"/>
                </a:lnTo>
                <a:lnTo>
                  <a:pt x="3465398" y="452996"/>
                </a:lnTo>
                <a:lnTo>
                  <a:pt x="3483076" y="461886"/>
                </a:lnTo>
                <a:lnTo>
                  <a:pt x="3487001" y="461886"/>
                </a:lnTo>
                <a:lnTo>
                  <a:pt x="3488817" y="459346"/>
                </a:lnTo>
                <a:lnTo>
                  <a:pt x="3489871" y="459346"/>
                </a:lnTo>
                <a:lnTo>
                  <a:pt x="3493046" y="455536"/>
                </a:lnTo>
                <a:lnTo>
                  <a:pt x="3498024" y="449186"/>
                </a:lnTo>
                <a:lnTo>
                  <a:pt x="3498177" y="449186"/>
                </a:lnTo>
                <a:lnTo>
                  <a:pt x="3498177" y="447916"/>
                </a:lnTo>
                <a:close/>
              </a:path>
              <a:path w="5619750" h="1155700">
                <a:moveTo>
                  <a:pt x="3544557" y="389496"/>
                </a:moveTo>
                <a:lnTo>
                  <a:pt x="3544265" y="385686"/>
                </a:lnTo>
                <a:lnTo>
                  <a:pt x="3543350" y="383146"/>
                </a:lnTo>
                <a:lnTo>
                  <a:pt x="3541547" y="378066"/>
                </a:lnTo>
                <a:lnTo>
                  <a:pt x="3539121" y="374256"/>
                </a:lnTo>
                <a:lnTo>
                  <a:pt x="3536810" y="371716"/>
                </a:lnTo>
                <a:lnTo>
                  <a:pt x="3535654" y="370446"/>
                </a:lnTo>
                <a:lnTo>
                  <a:pt x="3533076" y="367906"/>
                </a:lnTo>
                <a:lnTo>
                  <a:pt x="3530358" y="365366"/>
                </a:lnTo>
                <a:lnTo>
                  <a:pt x="3527641" y="364096"/>
                </a:lnTo>
                <a:lnTo>
                  <a:pt x="3524770" y="362826"/>
                </a:lnTo>
                <a:lnTo>
                  <a:pt x="3513747" y="362826"/>
                </a:lnTo>
                <a:lnTo>
                  <a:pt x="3508298" y="364096"/>
                </a:lnTo>
                <a:lnTo>
                  <a:pt x="3505733" y="365366"/>
                </a:lnTo>
                <a:lnTo>
                  <a:pt x="3498024" y="367906"/>
                </a:lnTo>
                <a:lnTo>
                  <a:pt x="3493198" y="369176"/>
                </a:lnTo>
                <a:lnTo>
                  <a:pt x="3490925" y="370446"/>
                </a:lnTo>
                <a:lnTo>
                  <a:pt x="3486543" y="371716"/>
                </a:lnTo>
                <a:lnTo>
                  <a:pt x="3484588" y="371716"/>
                </a:lnTo>
                <a:lnTo>
                  <a:pt x="3480803" y="370446"/>
                </a:lnTo>
                <a:lnTo>
                  <a:pt x="3479139" y="370446"/>
                </a:lnTo>
                <a:lnTo>
                  <a:pt x="3474618" y="362826"/>
                </a:lnTo>
                <a:lnTo>
                  <a:pt x="3474910" y="360286"/>
                </a:lnTo>
                <a:lnTo>
                  <a:pt x="3475367" y="359016"/>
                </a:lnTo>
                <a:lnTo>
                  <a:pt x="3475977" y="356476"/>
                </a:lnTo>
                <a:lnTo>
                  <a:pt x="3476726" y="355206"/>
                </a:lnTo>
                <a:lnTo>
                  <a:pt x="3477780" y="353936"/>
                </a:lnTo>
                <a:lnTo>
                  <a:pt x="3479292" y="352666"/>
                </a:lnTo>
                <a:lnTo>
                  <a:pt x="3481108" y="350126"/>
                </a:lnTo>
                <a:lnTo>
                  <a:pt x="3483076" y="348856"/>
                </a:lnTo>
                <a:lnTo>
                  <a:pt x="3485184" y="347586"/>
                </a:lnTo>
                <a:lnTo>
                  <a:pt x="3487153" y="346316"/>
                </a:lnTo>
                <a:lnTo>
                  <a:pt x="3488969" y="346316"/>
                </a:lnTo>
                <a:lnTo>
                  <a:pt x="3492589" y="345046"/>
                </a:lnTo>
                <a:lnTo>
                  <a:pt x="3494100" y="343776"/>
                </a:lnTo>
                <a:lnTo>
                  <a:pt x="3496665" y="343776"/>
                </a:lnTo>
                <a:lnTo>
                  <a:pt x="3497427" y="342506"/>
                </a:lnTo>
                <a:lnTo>
                  <a:pt x="3498177" y="342506"/>
                </a:lnTo>
                <a:lnTo>
                  <a:pt x="3498329" y="341236"/>
                </a:lnTo>
                <a:lnTo>
                  <a:pt x="3498481" y="341236"/>
                </a:lnTo>
                <a:lnTo>
                  <a:pt x="3498329" y="339966"/>
                </a:lnTo>
                <a:lnTo>
                  <a:pt x="3497884" y="339966"/>
                </a:lnTo>
                <a:lnTo>
                  <a:pt x="3497580" y="338696"/>
                </a:lnTo>
                <a:lnTo>
                  <a:pt x="3497122" y="338696"/>
                </a:lnTo>
                <a:lnTo>
                  <a:pt x="3495916" y="337426"/>
                </a:lnTo>
                <a:lnTo>
                  <a:pt x="3495154" y="336156"/>
                </a:lnTo>
                <a:lnTo>
                  <a:pt x="3491230" y="332346"/>
                </a:lnTo>
                <a:lnTo>
                  <a:pt x="3489718" y="331076"/>
                </a:lnTo>
                <a:lnTo>
                  <a:pt x="3483978" y="331076"/>
                </a:lnTo>
                <a:lnTo>
                  <a:pt x="3482467" y="332346"/>
                </a:lnTo>
                <a:lnTo>
                  <a:pt x="3480803" y="332346"/>
                </a:lnTo>
                <a:lnTo>
                  <a:pt x="3479000" y="333616"/>
                </a:lnTo>
                <a:lnTo>
                  <a:pt x="3477336" y="334886"/>
                </a:lnTo>
                <a:lnTo>
                  <a:pt x="3471888" y="338696"/>
                </a:lnTo>
                <a:lnTo>
                  <a:pt x="3470237" y="339966"/>
                </a:lnTo>
                <a:lnTo>
                  <a:pt x="3468725" y="342506"/>
                </a:lnTo>
                <a:lnTo>
                  <a:pt x="3465703" y="345046"/>
                </a:lnTo>
                <a:lnTo>
                  <a:pt x="3463125" y="348856"/>
                </a:lnTo>
                <a:lnTo>
                  <a:pt x="3461321" y="351396"/>
                </a:lnTo>
                <a:lnTo>
                  <a:pt x="3459353" y="355206"/>
                </a:lnTo>
                <a:lnTo>
                  <a:pt x="3458146" y="359016"/>
                </a:lnTo>
                <a:lnTo>
                  <a:pt x="3457841" y="362826"/>
                </a:lnTo>
                <a:lnTo>
                  <a:pt x="3457384" y="366636"/>
                </a:lnTo>
                <a:lnTo>
                  <a:pt x="3476574" y="392036"/>
                </a:lnTo>
                <a:lnTo>
                  <a:pt x="3487610" y="392036"/>
                </a:lnTo>
                <a:lnTo>
                  <a:pt x="3493046" y="390766"/>
                </a:lnTo>
                <a:lnTo>
                  <a:pt x="3495611" y="389496"/>
                </a:lnTo>
                <a:lnTo>
                  <a:pt x="3503320" y="386956"/>
                </a:lnTo>
                <a:lnTo>
                  <a:pt x="3505733" y="385686"/>
                </a:lnTo>
                <a:lnTo>
                  <a:pt x="3508006" y="385686"/>
                </a:lnTo>
                <a:lnTo>
                  <a:pt x="3510267" y="384416"/>
                </a:lnTo>
                <a:lnTo>
                  <a:pt x="3514648" y="383146"/>
                </a:lnTo>
                <a:lnTo>
                  <a:pt x="3516617" y="383146"/>
                </a:lnTo>
                <a:lnTo>
                  <a:pt x="3520389" y="384416"/>
                </a:lnTo>
                <a:lnTo>
                  <a:pt x="3522053" y="384416"/>
                </a:lnTo>
                <a:lnTo>
                  <a:pt x="3523564" y="386956"/>
                </a:lnTo>
                <a:lnTo>
                  <a:pt x="3524770" y="388226"/>
                </a:lnTo>
                <a:lnTo>
                  <a:pt x="3525824" y="389496"/>
                </a:lnTo>
                <a:lnTo>
                  <a:pt x="3526282" y="390766"/>
                </a:lnTo>
                <a:lnTo>
                  <a:pt x="3526891" y="392036"/>
                </a:lnTo>
                <a:lnTo>
                  <a:pt x="3527183" y="393306"/>
                </a:lnTo>
                <a:lnTo>
                  <a:pt x="3526739" y="397116"/>
                </a:lnTo>
                <a:lnTo>
                  <a:pt x="3526282" y="398386"/>
                </a:lnTo>
                <a:lnTo>
                  <a:pt x="3524466" y="402196"/>
                </a:lnTo>
                <a:lnTo>
                  <a:pt x="3523107" y="403466"/>
                </a:lnTo>
                <a:lnTo>
                  <a:pt x="3521443" y="406006"/>
                </a:lnTo>
                <a:lnTo>
                  <a:pt x="3519030" y="408546"/>
                </a:lnTo>
                <a:lnTo>
                  <a:pt x="3511778" y="412356"/>
                </a:lnTo>
                <a:lnTo>
                  <a:pt x="3509518" y="413626"/>
                </a:lnTo>
                <a:lnTo>
                  <a:pt x="3507397" y="414896"/>
                </a:lnTo>
                <a:lnTo>
                  <a:pt x="3505428" y="414896"/>
                </a:lnTo>
                <a:lnTo>
                  <a:pt x="3503625" y="416166"/>
                </a:lnTo>
                <a:lnTo>
                  <a:pt x="3500755" y="416166"/>
                </a:lnTo>
                <a:lnTo>
                  <a:pt x="3499840" y="417436"/>
                </a:lnTo>
                <a:lnTo>
                  <a:pt x="3499091" y="417436"/>
                </a:lnTo>
                <a:lnTo>
                  <a:pt x="3498786" y="418706"/>
                </a:lnTo>
                <a:lnTo>
                  <a:pt x="3498786" y="419976"/>
                </a:lnTo>
                <a:lnTo>
                  <a:pt x="3499396" y="421246"/>
                </a:lnTo>
                <a:lnTo>
                  <a:pt x="3499840" y="421246"/>
                </a:lnTo>
                <a:lnTo>
                  <a:pt x="3500450" y="422516"/>
                </a:lnTo>
                <a:lnTo>
                  <a:pt x="3501199" y="423786"/>
                </a:lnTo>
                <a:lnTo>
                  <a:pt x="3501961" y="423786"/>
                </a:lnTo>
                <a:lnTo>
                  <a:pt x="3503015" y="425056"/>
                </a:lnTo>
                <a:lnTo>
                  <a:pt x="3505885" y="427596"/>
                </a:lnTo>
                <a:lnTo>
                  <a:pt x="3508006" y="428866"/>
                </a:lnTo>
                <a:lnTo>
                  <a:pt x="3508908" y="430136"/>
                </a:lnTo>
                <a:lnTo>
                  <a:pt x="3510724" y="430136"/>
                </a:lnTo>
                <a:lnTo>
                  <a:pt x="3511931" y="428866"/>
                </a:lnTo>
                <a:lnTo>
                  <a:pt x="3515106" y="428866"/>
                </a:lnTo>
                <a:lnTo>
                  <a:pt x="3516769" y="427596"/>
                </a:lnTo>
                <a:lnTo>
                  <a:pt x="3518878" y="426326"/>
                </a:lnTo>
                <a:lnTo>
                  <a:pt x="3520846" y="426326"/>
                </a:lnTo>
                <a:lnTo>
                  <a:pt x="3523107" y="425056"/>
                </a:lnTo>
                <a:lnTo>
                  <a:pt x="3527641" y="421246"/>
                </a:lnTo>
                <a:lnTo>
                  <a:pt x="3529914" y="418706"/>
                </a:lnTo>
                <a:lnTo>
                  <a:pt x="3532327" y="417436"/>
                </a:lnTo>
                <a:lnTo>
                  <a:pt x="3535654" y="413626"/>
                </a:lnTo>
                <a:lnTo>
                  <a:pt x="3538372" y="409816"/>
                </a:lnTo>
                <a:lnTo>
                  <a:pt x="3540328" y="406006"/>
                </a:lnTo>
                <a:lnTo>
                  <a:pt x="3542449" y="402196"/>
                </a:lnTo>
                <a:lnTo>
                  <a:pt x="3543655" y="398386"/>
                </a:lnTo>
                <a:lnTo>
                  <a:pt x="3544557" y="389496"/>
                </a:lnTo>
                <a:close/>
              </a:path>
              <a:path w="5619750" h="1155700">
                <a:moveTo>
                  <a:pt x="3559060" y="842543"/>
                </a:moveTo>
                <a:lnTo>
                  <a:pt x="3558768" y="841273"/>
                </a:lnTo>
                <a:lnTo>
                  <a:pt x="3558463" y="841273"/>
                </a:lnTo>
                <a:lnTo>
                  <a:pt x="3516833" y="798093"/>
                </a:lnTo>
                <a:lnTo>
                  <a:pt x="3499688" y="780313"/>
                </a:lnTo>
                <a:lnTo>
                  <a:pt x="3498939" y="779043"/>
                </a:lnTo>
                <a:lnTo>
                  <a:pt x="3498024" y="779043"/>
                </a:lnTo>
                <a:lnTo>
                  <a:pt x="3496221" y="777773"/>
                </a:lnTo>
                <a:lnTo>
                  <a:pt x="3492741" y="777773"/>
                </a:lnTo>
                <a:lnTo>
                  <a:pt x="3490925" y="779043"/>
                </a:lnTo>
                <a:lnTo>
                  <a:pt x="3490023" y="779043"/>
                </a:lnTo>
                <a:lnTo>
                  <a:pt x="3489121" y="780313"/>
                </a:lnTo>
                <a:lnTo>
                  <a:pt x="3480054" y="789203"/>
                </a:lnTo>
                <a:lnTo>
                  <a:pt x="3478847" y="790473"/>
                </a:lnTo>
                <a:lnTo>
                  <a:pt x="3475977" y="796823"/>
                </a:lnTo>
                <a:lnTo>
                  <a:pt x="3475977" y="798093"/>
                </a:lnTo>
                <a:lnTo>
                  <a:pt x="3476129" y="799363"/>
                </a:lnTo>
                <a:lnTo>
                  <a:pt x="3477031" y="803173"/>
                </a:lnTo>
                <a:lnTo>
                  <a:pt x="3477780" y="804443"/>
                </a:lnTo>
                <a:lnTo>
                  <a:pt x="3478695" y="806983"/>
                </a:lnTo>
                <a:lnTo>
                  <a:pt x="3503168" y="862863"/>
                </a:lnTo>
                <a:lnTo>
                  <a:pt x="3502863" y="862863"/>
                </a:lnTo>
                <a:lnTo>
                  <a:pt x="3480003" y="851433"/>
                </a:lnTo>
                <a:lnTo>
                  <a:pt x="3449536" y="836193"/>
                </a:lnTo>
                <a:lnTo>
                  <a:pt x="3447567" y="836193"/>
                </a:lnTo>
                <a:lnTo>
                  <a:pt x="3445903" y="834923"/>
                </a:lnTo>
                <a:lnTo>
                  <a:pt x="3442881" y="833653"/>
                </a:lnTo>
                <a:lnTo>
                  <a:pt x="3441522" y="833653"/>
                </a:lnTo>
                <a:lnTo>
                  <a:pt x="3438652" y="834923"/>
                </a:lnTo>
                <a:lnTo>
                  <a:pt x="3437293" y="834923"/>
                </a:lnTo>
                <a:lnTo>
                  <a:pt x="3434575" y="836193"/>
                </a:lnTo>
                <a:lnTo>
                  <a:pt x="3433064" y="837463"/>
                </a:lnTo>
                <a:lnTo>
                  <a:pt x="3431552" y="840003"/>
                </a:lnTo>
                <a:lnTo>
                  <a:pt x="3421278" y="850163"/>
                </a:lnTo>
                <a:lnTo>
                  <a:pt x="3420529" y="851433"/>
                </a:lnTo>
                <a:lnTo>
                  <a:pt x="3420529" y="855243"/>
                </a:lnTo>
                <a:lnTo>
                  <a:pt x="3421278" y="857783"/>
                </a:lnTo>
                <a:lnTo>
                  <a:pt x="3423094" y="859053"/>
                </a:lnTo>
                <a:lnTo>
                  <a:pt x="3481717" y="920013"/>
                </a:lnTo>
                <a:lnTo>
                  <a:pt x="3484588" y="920013"/>
                </a:lnTo>
                <a:lnTo>
                  <a:pt x="3486099" y="918743"/>
                </a:lnTo>
                <a:lnTo>
                  <a:pt x="3487902" y="917473"/>
                </a:lnTo>
                <a:lnTo>
                  <a:pt x="3488969" y="916203"/>
                </a:lnTo>
                <a:lnTo>
                  <a:pt x="3492436" y="913663"/>
                </a:lnTo>
                <a:lnTo>
                  <a:pt x="3493046" y="912393"/>
                </a:lnTo>
                <a:lnTo>
                  <a:pt x="3493795" y="911123"/>
                </a:lnTo>
                <a:lnTo>
                  <a:pt x="3494252" y="911123"/>
                </a:lnTo>
                <a:lnTo>
                  <a:pt x="3494557" y="909853"/>
                </a:lnTo>
                <a:lnTo>
                  <a:pt x="3495014" y="908583"/>
                </a:lnTo>
                <a:lnTo>
                  <a:pt x="3495154" y="908583"/>
                </a:lnTo>
                <a:lnTo>
                  <a:pt x="3494709" y="907313"/>
                </a:lnTo>
                <a:lnTo>
                  <a:pt x="3494405" y="907313"/>
                </a:lnTo>
                <a:lnTo>
                  <a:pt x="3440773" y="851433"/>
                </a:lnTo>
                <a:lnTo>
                  <a:pt x="3440925" y="851433"/>
                </a:lnTo>
                <a:lnTo>
                  <a:pt x="3512832" y="888263"/>
                </a:lnTo>
                <a:lnTo>
                  <a:pt x="3515550" y="888263"/>
                </a:lnTo>
                <a:lnTo>
                  <a:pt x="3517061" y="886993"/>
                </a:lnTo>
                <a:lnTo>
                  <a:pt x="3517823" y="886993"/>
                </a:lnTo>
                <a:lnTo>
                  <a:pt x="3519640" y="884453"/>
                </a:lnTo>
                <a:lnTo>
                  <a:pt x="3520694" y="884453"/>
                </a:lnTo>
                <a:lnTo>
                  <a:pt x="3521900" y="883183"/>
                </a:lnTo>
                <a:lnTo>
                  <a:pt x="3524021" y="880643"/>
                </a:lnTo>
                <a:lnTo>
                  <a:pt x="3525532" y="879373"/>
                </a:lnTo>
                <a:lnTo>
                  <a:pt x="3526434" y="876833"/>
                </a:lnTo>
                <a:lnTo>
                  <a:pt x="3526739" y="876833"/>
                </a:lnTo>
                <a:lnTo>
                  <a:pt x="3526891" y="875563"/>
                </a:lnTo>
                <a:lnTo>
                  <a:pt x="3526891" y="874293"/>
                </a:lnTo>
                <a:lnTo>
                  <a:pt x="3526586" y="873023"/>
                </a:lnTo>
                <a:lnTo>
                  <a:pt x="3521913" y="862863"/>
                </a:lnTo>
                <a:lnTo>
                  <a:pt x="3492144" y="798093"/>
                </a:lnTo>
                <a:lnTo>
                  <a:pt x="3545776" y="853973"/>
                </a:lnTo>
                <a:lnTo>
                  <a:pt x="3549243" y="853973"/>
                </a:lnTo>
                <a:lnTo>
                  <a:pt x="3550005" y="852703"/>
                </a:lnTo>
                <a:lnTo>
                  <a:pt x="3553028" y="850163"/>
                </a:lnTo>
                <a:lnTo>
                  <a:pt x="3557854" y="845083"/>
                </a:lnTo>
                <a:lnTo>
                  <a:pt x="3558311" y="843813"/>
                </a:lnTo>
                <a:lnTo>
                  <a:pt x="3558616" y="843813"/>
                </a:lnTo>
                <a:lnTo>
                  <a:pt x="3559060" y="842543"/>
                </a:lnTo>
                <a:close/>
              </a:path>
              <a:path w="5619750" h="1155700">
                <a:moveTo>
                  <a:pt x="3604387" y="331076"/>
                </a:moveTo>
                <a:lnTo>
                  <a:pt x="3604234" y="329806"/>
                </a:lnTo>
                <a:lnTo>
                  <a:pt x="3603790" y="328536"/>
                </a:lnTo>
                <a:lnTo>
                  <a:pt x="3603180" y="327266"/>
                </a:lnTo>
                <a:lnTo>
                  <a:pt x="3602723" y="327266"/>
                </a:lnTo>
                <a:lnTo>
                  <a:pt x="3602126" y="325996"/>
                </a:lnTo>
                <a:lnTo>
                  <a:pt x="3601669" y="325996"/>
                </a:lnTo>
                <a:lnTo>
                  <a:pt x="3600920" y="324726"/>
                </a:lnTo>
                <a:lnTo>
                  <a:pt x="3600005" y="323456"/>
                </a:lnTo>
                <a:lnTo>
                  <a:pt x="3597897" y="322186"/>
                </a:lnTo>
                <a:lnTo>
                  <a:pt x="3596983" y="320916"/>
                </a:lnTo>
                <a:lnTo>
                  <a:pt x="3596233" y="320916"/>
                </a:lnTo>
                <a:lnTo>
                  <a:pt x="3595624" y="319646"/>
                </a:lnTo>
                <a:lnTo>
                  <a:pt x="3592753" y="319646"/>
                </a:lnTo>
                <a:lnTo>
                  <a:pt x="3592309" y="320916"/>
                </a:lnTo>
                <a:lnTo>
                  <a:pt x="3591852" y="320916"/>
                </a:lnTo>
                <a:lnTo>
                  <a:pt x="3591699" y="322186"/>
                </a:lnTo>
                <a:lnTo>
                  <a:pt x="3591395" y="323456"/>
                </a:lnTo>
                <a:lnTo>
                  <a:pt x="3590950" y="325996"/>
                </a:lnTo>
                <a:lnTo>
                  <a:pt x="3590493" y="327266"/>
                </a:lnTo>
                <a:lnTo>
                  <a:pt x="3589883" y="329806"/>
                </a:lnTo>
                <a:lnTo>
                  <a:pt x="3588982" y="332346"/>
                </a:lnTo>
                <a:lnTo>
                  <a:pt x="3587775" y="333616"/>
                </a:lnTo>
                <a:lnTo>
                  <a:pt x="3586708" y="336156"/>
                </a:lnTo>
                <a:lnTo>
                  <a:pt x="3584905" y="338696"/>
                </a:lnTo>
                <a:lnTo>
                  <a:pt x="3571151" y="348856"/>
                </a:lnTo>
                <a:lnTo>
                  <a:pt x="3561334" y="348856"/>
                </a:lnTo>
                <a:lnTo>
                  <a:pt x="3532632" y="320916"/>
                </a:lnTo>
                <a:lnTo>
                  <a:pt x="3530206" y="310756"/>
                </a:lnTo>
                <a:lnTo>
                  <a:pt x="3530358" y="306946"/>
                </a:lnTo>
                <a:lnTo>
                  <a:pt x="3531412" y="304406"/>
                </a:lnTo>
                <a:lnTo>
                  <a:pt x="3532327" y="300596"/>
                </a:lnTo>
                <a:lnTo>
                  <a:pt x="3534143" y="298056"/>
                </a:lnTo>
                <a:lnTo>
                  <a:pt x="3536861" y="295516"/>
                </a:lnTo>
                <a:lnTo>
                  <a:pt x="3539121" y="292976"/>
                </a:lnTo>
                <a:lnTo>
                  <a:pt x="3541547" y="290436"/>
                </a:lnTo>
                <a:lnTo>
                  <a:pt x="3546068" y="287896"/>
                </a:lnTo>
                <a:lnTo>
                  <a:pt x="3548189" y="287896"/>
                </a:lnTo>
                <a:lnTo>
                  <a:pt x="3552113" y="286626"/>
                </a:lnTo>
                <a:lnTo>
                  <a:pt x="3553930" y="286626"/>
                </a:lnTo>
                <a:lnTo>
                  <a:pt x="3556647" y="285356"/>
                </a:lnTo>
                <a:lnTo>
                  <a:pt x="3558006" y="285356"/>
                </a:lnTo>
                <a:lnTo>
                  <a:pt x="3558311" y="284086"/>
                </a:lnTo>
                <a:lnTo>
                  <a:pt x="3558616" y="284086"/>
                </a:lnTo>
                <a:lnTo>
                  <a:pt x="3558616" y="282816"/>
                </a:lnTo>
                <a:lnTo>
                  <a:pt x="3558463" y="282816"/>
                </a:lnTo>
                <a:lnTo>
                  <a:pt x="3557854" y="281546"/>
                </a:lnTo>
                <a:lnTo>
                  <a:pt x="3557409" y="280276"/>
                </a:lnTo>
                <a:lnTo>
                  <a:pt x="3556190" y="279006"/>
                </a:lnTo>
                <a:lnTo>
                  <a:pt x="3555288" y="277736"/>
                </a:lnTo>
                <a:lnTo>
                  <a:pt x="3554387" y="277736"/>
                </a:lnTo>
                <a:lnTo>
                  <a:pt x="3553320" y="276466"/>
                </a:lnTo>
                <a:lnTo>
                  <a:pt x="3552571" y="275196"/>
                </a:lnTo>
                <a:lnTo>
                  <a:pt x="3551809" y="275196"/>
                </a:lnTo>
                <a:lnTo>
                  <a:pt x="3551212" y="273926"/>
                </a:lnTo>
                <a:lnTo>
                  <a:pt x="3550602" y="273926"/>
                </a:lnTo>
                <a:lnTo>
                  <a:pt x="3549396" y="272656"/>
                </a:lnTo>
                <a:lnTo>
                  <a:pt x="3542296" y="272656"/>
                </a:lnTo>
                <a:lnTo>
                  <a:pt x="3540480" y="273926"/>
                </a:lnTo>
                <a:lnTo>
                  <a:pt x="3538524" y="273926"/>
                </a:lnTo>
                <a:lnTo>
                  <a:pt x="3536708" y="275196"/>
                </a:lnTo>
                <a:lnTo>
                  <a:pt x="3530816" y="279006"/>
                </a:lnTo>
                <a:lnTo>
                  <a:pt x="3528695" y="280276"/>
                </a:lnTo>
                <a:lnTo>
                  <a:pt x="3526891" y="281546"/>
                </a:lnTo>
                <a:lnTo>
                  <a:pt x="3524923" y="284086"/>
                </a:lnTo>
                <a:lnTo>
                  <a:pt x="3520541" y="289166"/>
                </a:lnTo>
                <a:lnTo>
                  <a:pt x="3517061" y="294246"/>
                </a:lnTo>
                <a:lnTo>
                  <a:pt x="3514953" y="299326"/>
                </a:lnTo>
                <a:lnTo>
                  <a:pt x="3512680" y="304406"/>
                </a:lnTo>
                <a:lnTo>
                  <a:pt x="3511626" y="310756"/>
                </a:lnTo>
                <a:lnTo>
                  <a:pt x="3529304" y="351396"/>
                </a:lnTo>
                <a:lnTo>
                  <a:pt x="3551364" y="366636"/>
                </a:lnTo>
                <a:lnTo>
                  <a:pt x="3556647" y="369176"/>
                </a:lnTo>
                <a:lnTo>
                  <a:pt x="3567226" y="369176"/>
                </a:lnTo>
                <a:lnTo>
                  <a:pt x="3572510" y="367906"/>
                </a:lnTo>
                <a:lnTo>
                  <a:pt x="3582479" y="362826"/>
                </a:lnTo>
                <a:lnTo>
                  <a:pt x="3587318" y="360286"/>
                </a:lnTo>
                <a:lnTo>
                  <a:pt x="3591699" y="355206"/>
                </a:lnTo>
                <a:lnTo>
                  <a:pt x="3594112" y="352666"/>
                </a:lnTo>
                <a:lnTo>
                  <a:pt x="3596081" y="350126"/>
                </a:lnTo>
                <a:lnTo>
                  <a:pt x="3596830" y="348856"/>
                </a:lnTo>
                <a:lnTo>
                  <a:pt x="3597592" y="347586"/>
                </a:lnTo>
                <a:lnTo>
                  <a:pt x="3599256" y="345046"/>
                </a:lnTo>
                <a:lnTo>
                  <a:pt x="3600615" y="343776"/>
                </a:lnTo>
                <a:lnTo>
                  <a:pt x="3601516" y="341236"/>
                </a:lnTo>
                <a:lnTo>
                  <a:pt x="3602583" y="338696"/>
                </a:lnTo>
                <a:lnTo>
                  <a:pt x="3603180" y="337426"/>
                </a:lnTo>
                <a:lnTo>
                  <a:pt x="3604387" y="332346"/>
                </a:lnTo>
                <a:lnTo>
                  <a:pt x="3604387" y="331076"/>
                </a:lnTo>
                <a:close/>
              </a:path>
              <a:path w="5619750" h="1155700">
                <a:moveTo>
                  <a:pt x="3620859" y="763803"/>
                </a:moveTo>
                <a:lnTo>
                  <a:pt x="3608921" y="742213"/>
                </a:lnTo>
                <a:lnTo>
                  <a:pt x="3569335" y="701573"/>
                </a:lnTo>
                <a:lnTo>
                  <a:pt x="3569043" y="700303"/>
                </a:lnTo>
                <a:lnTo>
                  <a:pt x="3566464" y="700303"/>
                </a:lnTo>
                <a:lnTo>
                  <a:pt x="3565715" y="701573"/>
                </a:lnTo>
                <a:lnTo>
                  <a:pt x="3564953" y="701573"/>
                </a:lnTo>
                <a:lnTo>
                  <a:pt x="3561931" y="704113"/>
                </a:lnTo>
                <a:lnTo>
                  <a:pt x="3560724" y="705383"/>
                </a:lnTo>
                <a:lnTo>
                  <a:pt x="3559365" y="706653"/>
                </a:lnTo>
                <a:lnTo>
                  <a:pt x="3557701" y="709193"/>
                </a:lnTo>
                <a:lnTo>
                  <a:pt x="3556800" y="710463"/>
                </a:lnTo>
                <a:lnTo>
                  <a:pt x="3556343" y="710463"/>
                </a:lnTo>
                <a:lnTo>
                  <a:pt x="3556050" y="711733"/>
                </a:lnTo>
                <a:lnTo>
                  <a:pt x="3555593" y="713003"/>
                </a:lnTo>
                <a:lnTo>
                  <a:pt x="3555593" y="714273"/>
                </a:lnTo>
                <a:lnTo>
                  <a:pt x="3556190" y="714273"/>
                </a:lnTo>
                <a:lnTo>
                  <a:pt x="3595776" y="756183"/>
                </a:lnTo>
                <a:lnTo>
                  <a:pt x="3598049" y="757453"/>
                </a:lnTo>
                <a:lnTo>
                  <a:pt x="3599853" y="759993"/>
                </a:lnTo>
                <a:lnTo>
                  <a:pt x="3602278" y="765073"/>
                </a:lnTo>
                <a:lnTo>
                  <a:pt x="3602875" y="767613"/>
                </a:lnTo>
                <a:lnTo>
                  <a:pt x="3602875" y="770153"/>
                </a:lnTo>
                <a:lnTo>
                  <a:pt x="3603028" y="772693"/>
                </a:lnTo>
                <a:lnTo>
                  <a:pt x="3602583" y="775233"/>
                </a:lnTo>
                <a:lnTo>
                  <a:pt x="3600462" y="780313"/>
                </a:lnTo>
                <a:lnTo>
                  <a:pt x="3598951" y="782853"/>
                </a:lnTo>
                <a:lnTo>
                  <a:pt x="3596830" y="784123"/>
                </a:lnTo>
                <a:lnTo>
                  <a:pt x="3594874" y="786663"/>
                </a:lnTo>
                <a:lnTo>
                  <a:pt x="3588080" y="790473"/>
                </a:lnTo>
                <a:lnTo>
                  <a:pt x="3578250" y="790473"/>
                </a:lnTo>
                <a:lnTo>
                  <a:pt x="3573119" y="787933"/>
                </a:lnTo>
                <a:lnTo>
                  <a:pt x="3570554" y="785393"/>
                </a:lnTo>
                <a:lnTo>
                  <a:pt x="3567823" y="782853"/>
                </a:lnTo>
                <a:lnTo>
                  <a:pt x="3528999" y="742213"/>
                </a:lnTo>
                <a:lnTo>
                  <a:pt x="3525977" y="742213"/>
                </a:lnTo>
                <a:lnTo>
                  <a:pt x="3525380" y="743483"/>
                </a:lnTo>
                <a:lnTo>
                  <a:pt x="3524466" y="743483"/>
                </a:lnTo>
                <a:lnTo>
                  <a:pt x="3521443" y="746023"/>
                </a:lnTo>
                <a:lnTo>
                  <a:pt x="3520236" y="747293"/>
                </a:lnTo>
                <a:lnTo>
                  <a:pt x="3518878" y="748563"/>
                </a:lnTo>
                <a:lnTo>
                  <a:pt x="3517823" y="749833"/>
                </a:lnTo>
                <a:lnTo>
                  <a:pt x="3516312" y="752373"/>
                </a:lnTo>
                <a:lnTo>
                  <a:pt x="3515855" y="752373"/>
                </a:lnTo>
                <a:lnTo>
                  <a:pt x="3515410" y="753643"/>
                </a:lnTo>
                <a:lnTo>
                  <a:pt x="3515106" y="753643"/>
                </a:lnTo>
                <a:lnTo>
                  <a:pt x="3514953" y="754913"/>
                </a:lnTo>
                <a:lnTo>
                  <a:pt x="3515106" y="754913"/>
                </a:lnTo>
                <a:lnTo>
                  <a:pt x="3515106" y="756183"/>
                </a:lnTo>
                <a:lnTo>
                  <a:pt x="3515703" y="756183"/>
                </a:lnTo>
                <a:lnTo>
                  <a:pt x="3555746" y="798093"/>
                </a:lnTo>
                <a:lnTo>
                  <a:pt x="3559822" y="801903"/>
                </a:lnTo>
                <a:lnTo>
                  <a:pt x="3564204" y="805713"/>
                </a:lnTo>
                <a:lnTo>
                  <a:pt x="3568433" y="806983"/>
                </a:lnTo>
                <a:lnTo>
                  <a:pt x="3572814" y="809523"/>
                </a:lnTo>
                <a:lnTo>
                  <a:pt x="3577196" y="810793"/>
                </a:lnTo>
                <a:lnTo>
                  <a:pt x="3585959" y="809523"/>
                </a:lnTo>
                <a:lnTo>
                  <a:pt x="3590340" y="808253"/>
                </a:lnTo>
                <a:lnTo>
                  <a:pt x="3612756" y="790473"/>
                </a:lnTo>
                <a:lnTo>
                  <a:pt x="3614966" y="787933"/>
                </a:lnTo>
                <a:lnTo>
                  <a:pt x="3619500" y="777773"/>
                </a:lnTo>
                <a:lnTo>
                  <a:pt x="3620706" y="772693"/>
                </a:lnTo>
                <a:lnTo>
                  <a:pt x="3620820" y="765073"/>
                </a:lnTo>
                <a:lnTo>
                  <a:pt x="3620859" y="763803"/>
                </a:lnTo>
                <a:close/>
              </a:path>
              <a:path w="5619750" h="1155700">
                <a:moveTo>
                  <a:pt x="3661803" y="265036"/>
                </a:moveTo>
                <a:lnTo>
                  <a:pt x="3660889" y="259956"/>
                </a:lnTo>
                <a:lnTo>
                  <a:pt x="3658781" y="256146"/>
                </a:lnTo>
                <a:lnTo>
                  <a:pt x="3656812" y="251066"/>
                </a:lnTo>
                <a:lnTo>
                  <a:pt x="3653790" y="247256"/>
                </a:lnTo>
                <a:lnTo>
                  <a:pt x="3649713" y="242176"/>
                </a:lnTo>
                <a:lnTo>
                  <a:pt x="3610279" y="201536"/>
                </a:lnTo>
                <a:lnTo>
                  <a:pt x="3606660" y="201536"/>
                </a:lnTo>
                <a:lnTo>
                  <a:pt x="3605898" y="202806"/>
                </a:lnTo>
                <a:lnTo>
                  <a:pt x="3604095" y="204076"/>
                </a:lnTo>
                <a:lnTo>
                  <a:pt x="3601669" y="206616"/>
                </a:lnTo>
                <a:lnTo>
                  <a:pt x="3600310" y="207886"/>
                </a:lnTo>
                <a:lnTo>
                  <a:pt x="3599256" y="209156"/>
                </a:lnTo>
                <a:lnTo>
                  <a:pt x="3597745" y="210426"/>
                </a:lnTo>
                <a:lnTo>
                  <a:pt x="3596830" y="212966"/>
                </a:lnTo>
                <a:lnTo>
                  <a:pt x="3596538" y="212966"/>
                </a:lnTo>
                <a:lnTo>
                  <a:pt x="3596386" y="214236"/>
                </a:lnTo>
                <a:lnTo>
                  <a:pt x="3596538" y="214236"/>
                </a:lnTo>
                <a:lnTo>
                  <a:pt x="3596690" y="215506"/>
                </a:lnTo>
                <a:lnTo>
                  <a:pt x="3597135" y="215506"/>
                </a:lnTo>
                <a:lnTo>
                  <a:pt x="3636721" y="256146"/>
                </a:lnTo>
                <a:lnTo>
                  <a:pt x="3643896" y="272656"/>
                </a:lnTo>
                <a:lnTo>
                  <a:pt x="3643973" y="273926"/>
                </a:lnTo>
                <a:lnTo>
                  <a:pt x="3643515" y="276466"/>
                </a:lnTo>
                <a:lnTo>
                  <a:pt x="3641407" y="281546"/>
                </a:lnTo>
                <a:lnTo>
                  <a:pt x="3639896" y="282816"/>
                </a:lnTo>
                <a:lnTo>
                  <a:pt x="3635667" y="287896"/>
                </a:lnTo>
                <a:lnTo>
                  <a:pt x="3633546" y="289166"/>
                </a:lnTo>
                <a:lnTo>
                  <a:pt x="3631285" y="290436"/>
                </a:lnTo>
                <a:lnTo>
                  <a:pt x="3628860" y="291706"/>
                </a:lnTo>
                <a:lnTo>
                  <a:pt x="3621608" y="291706"/>
                </a:lnTo>
                <a:lnTo>
                  <a:pt x="3616477" y="289166"/>
                </a:lnTo>
                <a:lnTo>
                  <a:pt x="3614064" y="287896"/>
                </a:lnTo>
                <a:lnTo>
                  <a:pt x="3611346" y="286626"/>
                </a:lnTo>
                <a:lnTo>
                  <a:pt x="3608768" y="284086"/>
                </a:lnTo>
                <a:lnTo>
                  <a:pt x="3569944" y="243446"/>
                </a:lnTo>
                <a:lnTo>
                  <a:pt x="3566922" y="243446"/>
                </a:lnTo>
                <a:lnTo>
                  <a:pt x="3562388" y="247256"/>
                </a:lnTo>
                <a:lnTo>
                  <a:pt x="3561181" y="248526"/>
                </a:lnTo>
                <a:lnTo>
                  <a:pt x="3559822" y="249796"/>
                </a:lnTo>
                <a:lnTo>
                  <a:pt x="3558768" y="251066"/>
                </a:lnTo>
                <a:lnTo>
                  <a:pt x="3557257" y="252336"/>
                </a:lnTo>
                <a:lnTo>
                  <a:pt x="3556343" y="254876"/>
                </a:lnTo>
                <a:lnTo>
                  <a:pt x="3556050" y="254876"/>
                </a:lnTo>
                <a:lnTo>
                  <a:pt x="3555898" y="256146"/>
                </a:lnTo>
                <a:lnTo>
                  <a:pt x="3556190" y="257416"/>
                </a:lnTo>
                <a:lnTo>
                  <a:pt x="3556495" y="257416"/>
                </a:lnTo>
                <a:lnTo>
                  <a:pt x="3596538" y="299326"/>
                </a:lnTo>
                <a:lnTo>
                  <a:pt x="3600767" y="303136"/>
                </a:lnTo>
                <a:lnTo>
                  <a:pt x="3604996" y="305676"/>
                </a:lnTo>
                <a:lnTo>
                  <a:pt x="3613759" y="310756"/>
                </a:lnTo>
                <a:lnTo>
                  <a:pt x="3626904" y="310756"/>
                </a:lnTo>
                <a:lnTo>
                  <a:pt x="3660444" y="279006"/>
                </a:lnTo>
                <a:lnTo>
                  <a:pt x="3661753" y="266306"/>
                </a:lnTo>
                <a:lnTo>
                  <a:pt x="3661803" y="265036"/>
                </a:lnTo>
                <a:close/>
              </a:path>
              <a:path w="5619750" h="1155700">
                <a:moveTo>
                  <a:pt x="3703497" y="691413"/>
                </a:moveTo>
                <a:lnTo>
                  <a:pt x="3703345" y="691413"/>
                </a:lnTo>
                <a:lnTo>
                  <a:pt x="3702748" y="688873"/>
                </a:lnTo>
                <a:lnTo>
                  <a:pt x="3702139" y="687603"/>
                </a:lnTo>
                <a:lnTo>
                  <a:pt x="3701389" y="687603"/>
                </a:lnTo>
                <a:lnTo>
                  <a:pt x="3698913" y="685063"/>
                </a:lnTo>
                <a:lnTo>
                  <a:pt x="3642156" y="626643"/>
                </a:lnTo>
                <a:lnTo>
                  <a:pt x="3641864" y="625373"/>
                </a:lnTo>
                <a:lnTo>
                  <a:pt x="3640048" y="625373"/>
                </a:lnTo>
                <a:lnTo>
                  <a:pt x="3638842" y="626643"/>
                </a:lnTo>
                <a:lnTo>
                  <a:pt x="3637178" y="626643"/>
                </a:lnTo>
                <a:lnTo>
                  <a:pt x="3636416" y="627913"/>
                </a:lnTo>
                <a:lnTo>
                  <a:pt x="3635362" y="629183"/>
                </a:lnTo>
                <a:lnTo>
                  <a:pt x="3632949" y="631723"/>
                </a:lnTo>
                <a:lnTo>
                  <a:pt x="3631285" y="632993"/>
                </a:lnTo>
                <a:lnTo>
                  <a:pt x="3630079" y="635533"/>
                </a:lnTo>
                <a:lnTo>
                  <a:pt x="3629926" y="635533"/>
                </a:lnTo>
                <a:lnTo>
                  <a:pt x="3629622" y="636803"/>
                </a:lnTo>
                <a:lnTo>
                  <a:pt x="3629469" y="636803"/>
                </a:lnTo>
                <a:lnTo>
                  <a:pt x="3629622" y="638073"/>
                </a:lnTo>
                <a:lnTo>
                  <a:pt x="3629774" y="638073"/>
                </a:lnTo>
                <a:lnTo>
                  <a:pt x="3630231" y="639343"/>
                </a:lnTo>
                <a:lnTo>
                  <a:pt x="3661041" y="671093"/>
                </a:lnTo>
                <a:lnTo>
                  <a:pt x="3663315" y="673633"/>
                </a:lnTo>
                <a:lnTo>
                  <a:pt x="3668445" y="678713"/>
                </a:lnTo>
                <a:lnTo>
                  <a:pt x="3676154" y="685063"/>
                </a:lnTo>
                <a:lnTo>
                  <a:pt x="3674186" y="685063"/>
                </a:lnTo>
                <a:lnTo>
                  <a:pt x="3672230" y="683793"/>
                </a:lnTo>
                <a:lnTo>
                  <a:pt x="3670109" y="683793"/>
                </a:lnTo>
                <a:lnTo>
                  <a:pt x="3666185" y="682523"/>
                </a:lnTo>
                <a:lnTo>
                  <a:pt x="3659835" y="679983"/>
                </a:lnTo>
                <a:lnTo>
                  <a:pt x="3655606" y="678713"/>
                </a:lnTo>
                <a:lnTo>
                  <a:pt x="3653345" y="677443"/>
                </a:lnTo>
                <a:lnTo>
                  <a:pt x="3651224" y="676173"/>
                </a:lnTo>
                <a:lnTo>
                  <a:pt x="3614356" y="664743"/>
                </a:lnTo>
                <a:lnTo>
                  <a:pt x="3612400" y="664743"/>
                </a:lnTo>
                <a:lnTo>
                  <a:pt x="3610584" y="663473"/>
                </a:lnTo>
                <a:lnTo>
                  <a:pt x="3603790" y="663473"/>
                </a:lnTo>
                <a:lnTo>
                  <a:pt x="3602723" y="664743"/>
                </a:lnTo>
                <a:lnTo>
                  <a:pt x="3601516" y="664743"/>
                </a:lnTo>
                <a:lnTo>
                  <a:pt x="3600462" y="666013"/>
                </a:lnTo>
                <a:lnTo>
                  <a:pt x="3599256" y="666013"/>
                </a:lnTo>
                <a:lnTo>
                  <a:pt x="3598049" y="667283"/>
                </a:lnTo>
                <a:lnTo>
                  <a:pt x="3589439" y="676173"/>
                </a:lnTo>
                <a:lnTo>
                  <a:pt x="3588677" y="678713"/>
                </a:lnTo>
                <a:lnTo>
                  <a:pt x="3588372" y="681253"/>
                </a:lnTo>
                <a:lnTo>
                  <a:pt x="3589134" y="683793"/>
                </a:lnTo>
                <a:lnTo>
                  <a:pt x="3590798" y="685063"/>
                </a:lnTo>
                <a:lnTo>
                  <a:pt x="3649865" y="746023"/>
                </a:lnTo>
                <a:lnTo>
                  <a:pt x="3650615" y="747293"/>
                </a:lnTo>
                <a:lnTo>
                  <a:pt x="3652736" y="747293"/>
                </a:lnTo>
                <a:lnTo>
                  <a:pt x="3653345" y="746023"/>
                </a:lnTo>
                <a:lnTo>
                  <a:pt x="3654094" y="746023"/>
                </a:lnTo>
                <a:lnTo>
                  <a:pt x="3654996" y="744753"/>
                </a:lnTo>
                <a:lnTo>
                  <a:pt x="3656812" y="743483"/>
                </a:lnTo>
                <a:lnTo>
                  <a:pt x="3658019" y="742213"/>
                </a:lnTo>
                <a:lnTo>
                  <a:pt x="3660292" y="739673"/>
                </a:lnTo>
                <a:lnTo>
                  <a:pt x="3661499" y="738403"/>
                </a:lnTo>
                <a:lnTo>
                  <a:pt x="3662108" y="737133"/>
                </a:lnTo>
                <a:lnTo>
                  <a:pt x="3662248" y="737133"/>
                </a:lnTo>
                <a:lnTo>
                  <a:pt x="3662553" y="735863"/>
                </a:lnTo>
                <a:lnTo>
                  <a:pt x="3662705" y="735863"/>
                </a:lnTo>
                <a:lnTo>
                  <a:pt x="3662553" y="734593"/>
                </a:lnTo>
                <a:lnTo>
                  <a:pt x="3662248" y="734593"/>
                </a:lnTo>
                <a:lnTo>
                  <a:pt x="3661956" y="733323"/>
                </a:lnTo>
                <a:lnTo>
                  <a:pt x="3624935" y="695223"/>
                </a:lnTo>
                <a:lnTo>
                  <a:pt x="3619957" y="690143"/>
                </a:lnTo>
                <a:lnTo>
                  <a:pt x="3617379" y="687603"/>
                </a:lnTo>
                <a:lnTo>
                  <a:pt x="3614966" y="686333"/>
                </a:lnTo>
                <a:lnTo>
                  <a:pt x="3612400" y="683793"/>
                </a:lnTo>
                <a:lnTo>
                  <a:pt x="3618141" y="686333"/>
                </a:lnTo>
                <a:lnTo>
                  <a:pt x="3621316" y="687603"/>
                </a:lnTo>
                <a:lnTo>
                  <a:pt x="3624338" y="687603"/>
                </a:lnTo>
                <a:lnTo>
                  <a:pt x="3627348" y="688873"/>
                </a:lnTo>
                <a:lnTo>
                  <a:pt x="3630079" y="690143"/>
                </a:lnTo>
                <a:lnTo>
                  <a:pt x="3677208" y="705383"/>
                </a:lnTo>
                <a:lnTo>
                  <a:pt x="3679774" y="705383"/>
                </a:lnTo>
                <a:lnTo>
                  <a:pt x="3681895" y="706653"/>
                </a:lnTo>
                <a:lnTo>
                  <a:pt x="3685375" y="706653"/>
                </a:lnTo>
                <a:lnTo>
                  <a:pt x="3686886" y="707923"/>
                </a:lnTo>
                <a:lnTo>
                  <a:pt x="3689604" y="706653"/>
                </a:lnTo>
                <a:lnTo>
                  <a:pt x="3690963" y="706653"/>
                </a:lnTo>
                <a:lnTo>
                  <a:pt x="3693071" y="705383"/>
                </a:lnTo>
                <a:lnTo>
                  <a:pt x="3695496" y="702843"/>
                </a:lnTo>
                <a:lnTo>
                  <a:pt x="3701084" y="697763"/>
                </a:lnTo>
                <a:lnTo>
                  <a:pt x="3701834" y="696493"/>
                </a:lnTo>
                <a:lnTo>
                  <a:pt x="3702291" y="696493"/>
                </a:lnTo>
                <a:lnTo>
                  <a:pt x="3703193" y="693953"/>
                </a:lnTo>
                <a:lnTo>
                  <a:pt x="3703497" y="693953"/>
                </a:lnTo>
                <a:lnTo>
                  <a:pt x="3703497" y="691413"/>
                </a:lnTo>
                <a:close/>
              </a:path>
              <a:path w="5619750" h="1155700">
                <a:moveTo>
                  <a:pt x="3759250" y="626643"/>
                </a:moveTo>
                <a:lnTo>
                  <a:pt x="3758641" y="615213"/>
                </a:lnTo>
                <a:lnTo>
                  <a:pt x="3756977" y="608863"/>
                </a:lnTo>
                <a:lnTo>
                  <a:pt x="3753955" y="603783"/>
                </a:lnTo>
                <a:lnTo>
                  <a:pt x="3751084" y="597433"/>
                </a:lnTo>
                <a:lnTo>
                  <a:pt x="3746855" y="592353"/>
                </a:lnTo>
                <a:lnTo>
                  <a:pt x="3742512" y="587273"/>
                </a:lnTo>
                <a:lnTo>
                  <a:pt x="3741420" y="586003"/>
                </a:lnTo>
                <a:lnTo>
                  <a:pt x="3741420" y="625373"/>
                </a:lnTo>
                <a:lnTo>
                  <a:pt x="3741267" y="629183"/>
                </a:lnTo>
                <a:lnTo>
                  <a:pt x="3724046" y="649503"/>
                </a:lnTo>
                <a:lnTo>
                  <a:pt x="3720871" y="650773"/>
                </a:lnTo>
                <a:lnTo>
                  <a:pt x="3717544" y="650773"/>
                </a:lnTo>
                <a:lnTo>
                  <a:pt x="3710902" y="649503"/>
                </a:lnTo>
                <a:lnTo>
                  <a:pt x="3707574" y="648233"/>
                </a:lnTo>
                <a:lnTo>
                  <a:pt x="3704107" y="645693"/>
                </a:lnTo>
                <a:lnTo>
                  <a:pt x="3700780" y="643153"/>
                </a:lnTo>
                <a:lnTo>
                  <a:pt x="3697300" y="640613"/>
                </a:lnTo>
                <a:lnTo>
                  <a:pt x="3693680" y="636803"/>
                </a:lnTo>
                <a:lnTo>
                  <a:pt x="3690505" y="632993"/>
                </a:lnTo>
                <a:lnTo>
                  <a:pt x="3687940" y="630453"/>
                </a:lnTo>
                <a:lnTo>
                  <a:pt x="3685667" y="626643"/>
                </a:lnTo>
                <a:lnTo>
                  <a:pt x="3683558" y="622833"/>
                </a:lnTo>
                <a:lnTo>
                  <a:pt x="3682047" y="620293"/>
                </a:lnTo>
                <a:lnTo>
                  <a:pt x="3681285" y="616483"/>
                </a:lnTo>
                <a:lnTo>
                  <a:pt x="3680688" y="612673"/>
                </a:lnTo>
                <a:lnTo>
                  <a:pt x="3680841" y="608863"/>
                </a:lnTo>
                <a:lnTo>
                  <a:pt x="3682644" y="602513"/>
                </a:lnTo>
                <a:lnTo>
                  <a:pt x="3684765" y="598703"/>
                </a:lnTo>
                <a:lnTo>
                  <a:pt x="3688092" y="594893"/>
                </a:lnTo>
                <a:lnTo>
                  <a:pt x="3691407" y="592353"/>
                </a:lnTo>
                <a:lnTo>
                  <a:pt x="3694582" y="589813"/>
                </a:lnTo>
                <a:lnTo>
                  <a:pt x="3701237" y="587273"/>
                </a:lnTo>
                <a:lnTo>
                  <a:pt x="3704399" y="587273"/>
                </a:lnTo>
                <a:lnTo>
                  <a:pt x="3711054" y="588543"/>
                </a:lnTo>
                <a:lnTo>
                  <a:pt x="3714534" y="589813"/>
                </a:lnTo>
                <a:lnTo>
                  <a:pt x="3721176" y="594893"/>
                </a:lnTo>
                <a:lnTo>
                  <a:pt x="3724656" y="597433"/>
                </a:lnTo>
                <a:lnTo>
                  <a:pt x="3728123" y="601243"/>
                </a:lnTo>
                <a:lnTo>
                  <a:pt x="3731298" y="605053"/>
                </a:lnTo>
                <a:lnTo>
                  <a:pt x="3734016" y="607593"/>
                </a:lnTo>
                <a:lnTo>
                  <a:pt x="3736136" y="611403"/>
                </a:lnTo>
                <a:lnTo>
                  <a:pt x="3738397" y="615213"/>
                </a:lnTo>
                <a:lnTo>
                  <a:pt x="3739908" y="619023"/>
                </a:lnTo>
                <a:lnTo>
                  <a:pt x="3741420" y="625373"/>
                </a:lnTo>
                <a:lnTo>
                  <a:pt x="3741420" y="586003"/>
                </a:lnTo>
                <a:lnTo>
                  <a:pt x="3735679" y="580923"/>
                </a:lnTo>
                <a:lnTo>
                  <a:pt x="3730091" y="575843"/>
                </a:lnTo>
                <a:lnTo>
                  <a:pt x="3719207" y="569493"/>
                </a:lnTo>
                <a:lnTo>
                  <a:pt x="3713772" y="568223"/>
                </a:lnTo>
                <a:lnTo>
                  <a:pt x="3703193" y="568223"/>
                </a:lnTo>
                <a:lnTo>
                  <a:pt x="3697909" y="569493"/>
                </a:lnTo>
                <a:lnTo>
                  <a:pt x="3687635" y="574573"/>
                </a:lnTo>
                <a:lnTo>
                  <a:pt x="3682644" y="578383"/>
                </a:lnTo>
                <a:lnTo>
                  <a:pt x="3677666" y="583463"/>
                </a:lnTo>
                <a:lnTo>
                  <a:pt x="3672382" y="588543"/>
                </a:lnTo>
                <a:lnTo>
                  <a:pt x="3668598" y="594893"/>
                </a:lnTo>
                <a:lnTo>
                  <a:pt x="3666185" y="599973"/>
                </a:lnTo>
                <a:lnTo>
                  <a:pt x="3663912" y="606323"/>
                </a:lnTo>
                <a:lnTo>
                  <a:pt x="3662857" y="611403"/>
                </a:lnTo>
                <a:lnTo>
                  <a:pt x="3663467" y="622833"/>
                </a:lnTo>
                <a:lnTo>
                  <a:pt x="3686124" y="657123"/>
                </a:lnTo>
                <a:lnTo>
                  <a:pt x="3691712" y="662203"/>
                </a:lnTo>
                <a:lnTo>
                  <a:pt x="3697300" y="664743"/>
                </a:lnTo>
                <a:lnTo>
                  <a:pt x="3702748" y="668553"/>
                </a:lnTo>
                <a:lnTo>
                  <a:pt x="3708184" y="669823"/>
                </a:lnTo>
                <a:lnTo>
                  <a:pt x="3723894" y="669823"/>
                </a:lnTo>
                <a:lnTo>
                  <a:pt x="3729177" y="667283"/>
                </a:lnTo>
                <a:lnTo>
                  <a:pt x="3755923" y="638073"/>
                </a:lnTo>
                <a:lnTo>
                  <a:pt x="3758184" y="632993"/>
                </a:lnTo>
                <a:lnTo>
                  <a:pt x="3759250" y="626643"/>
                </a:lnTo>
                <a:close/>
              </a:path>
              <a:path w="5619750" h="1155700">
                <a:moveTo>
                  <a:pt x="3786594" y="150736"/>
                </a:moveTo>
                <a:lnTo>
                  <a:pt x="3786136" y="149466"/>
                </a:lnTo>
                <a:lnTo>
                  <a:pt x="3785387" y="149466"/>
                </a:lnTo>
                <a:lnTo>
                  <a:pt x="3784473" y="148196"/>
                </a:lnTo>
                <a:lnTo>
                  <a:pt x="3783266" y="148196"/>
                </a:lnTo>
                <a:lnTo>
                  <a:pt x="3781755" y="146926"/>
                </a:lnTo>
                <a:lnTo>
                  <a:pt x="3743236" y="127876"/>
                </a:lnTo>
                <a:lnTo>
                  <a:pt x="3740518" y="126542"/>
                </a:lnTo>
                <a:lnTo>
                  <a:pt x="3740518" y="146926"/>
                </a:lnTo>
                <a:lnTo>
                  <a:pt x="3721785" y="167246"/>
                </a:lnTo>
                <a:lnTo>
                  <a:pt x="3703193" y="127876"/>
                </a:lnTo>
                <a:lnTo>
                  <a:pt x="3740518" y="146926"/>
                </a:lnTo>
                <a:lnTo>
                  <a:pt x="3740518" y="126542"/>
                </a:lnTo>
                <a:lnTo>
                  <a:pt x="3702139" y="107556"/>
                </a:lnTo>
                <a:lnTo>
                  <a:pt x="3701389" y="107556"/>
                </a:lnTo>
                <a:lnTo>
                  <a:pt x="3700780" y="106286"/>
                </a:lnTo>
                <a:lnTo>
                  <a:pt x="3700018" y="106286"/>
                </a:lnTo>
                <a:lnTo>
                  <a:pt x="3699268" y="107556"/>
                </a:lnTo>
                <a:lnTo>
                  <a:pt x="3697605" y="107556"/>
                </a:lnTo>
                <a:lnTo>
                  <a:pt x="3696551" y="108826"/>
                </a:lnTo>
                <a:lnTo>
                  <a:pt x="3692474" y="112636"/>
                </a:lnTo>
                <a:lnTo>
                  <a:pt x="3690505" y="115176"/>
                </a:lnTo>
                <a:lnTo>
                  <a:pt x="3688842" y="116446"/>
                </a:lnTo>
                <a:lnTo>
                  <a:pt x="3687330" y="117716"/>
                </a:lnTo>
                <a:lnTo>
                  <a:pt x="3686429" y="118986"/>
                </a:lnTo>
                <a:lnTo>
                  <a:pt x="3685375" y="120256"/>
                </a:lnTo>
                <a:lnTo>
                  <a:pt x="3684765" y="121526"/>
                </a:lnTo>
                <a:lnTo>
                  <a:pt x="3683863" y="122796"/>
                </a:lnTo>
                <a:lnTo>
                  <a:pt x="3683711" y="124066"/>
                </a:lnTo>
                <a:lnTo>
                  <a:pt x="3683863" y="124066"/>
                </a:lnTo>
                <a:lnTo>
                  <a:pt x="3683863" y="125336"/>
                </a:lnTo>
                <a:lnTo>
                  <a:pt x="3684155" y="125336"/>
                </a:lnTo>
                <a:lnTo>
                  <a:pt x="3684460" y="126606"/>
                </a:lnTo>
                <a:lnTo>
                  <a:pt x="3720376" y="203276"/>
                </a:lnTo>
                <a:lnTo>
                  <a:pt x="3719817" y="202806"/>
                </a:lnTo>
                <a:lnTo>
                  <a:pt x="3719055" y="202806"/>
                </a:lnTo>
                <a:lnTo>
                  <a:pt x="3717848" y="201536"/>
                </a:lnTo>
                <a:lnTo>
                  <a:pt x="3716185" y="201536"/>
                </a:lnTo>
                <a:lnTo>
                  <a:pt x="3715740" y="202806"/>
                </a:lnTo>
                <a:lnTo>
                  <a:pt x="3695039" y="223126"/>
                </a:lnTo>
                <a:lnTo>
                  <a:pt x="3642156" y="168516"/>
                </a:lnTo>
                <a:lnTo>
                  <a:pt x="3639134" y="168516"/>
                </a:lnTo>
                <a:lnTo>
                  <a:pt x="3637623" y="169786"/>
                </a:lnTo>
                <a:lnTo>
                  <a:pt x="3635819" y="171056"/>
                </a:lnTo>
                <a:lnTo>
                  <a:pt x="3634613" y="172326"/>
                </a:lnTo>
                <a:lnTo>
                  <a:pt x="3633241" y="173596"/>
                </a:lnTo>
                <a:lnTo>
                  <a:pt x="3630980" y="176136"/>
                </a:lnTo>
                <a:lnTo>
                  <a:pt x="3629469" y="178676"/>
                </a:lnTo>
                <a:lnTo>
                  <a:pt x="3628860" y="178676"/>
                </a:lnTo>
                <a:lnTo>
                  <a:pt x="3628263" y="179946"/>
                </a:lnTo>
                <a:lnTo>
                  <a:pt x="3628110" y="181216"/>
                </a:lnTo>
                <a:lnTo>
                  <a:pt x="3628415" y="182486"/>
                </a:lnTo>
                <a:lnTo>
                  <a:pt x="3628720" y="182486"/>
                </a:lnTo>
                <a:lnTo>
                  <a:pt x="3688537" y="244716"/>
                </a:lnTo>
                <a:lnTo>
                  <a:pt x="3689896" y="245986"/>
                </a:lnTo>
                <a:lnTo>
                  <a:pt x="3691407" y="247256"/>
                </a:lnTo>
                <a:lnTo>
                  <a:pt x="3694277" y="247256"/>
                </a:lnTo>
                <a:lnTo>
                  <a:pt x="3696703" y="244716"/>
                </a:lnTo>
                <a:lnTo>
                  <a:pt x="3718001" y="223126"/>
                </a:lnTo>
                <a:lnTo>
                  <a:pt x="3726764" y="214236"/>
                </a:lnTo>
                <a:lnTo>
                  <a:pt x="3727221" y="212966"/>
                </a:lnTo>
                <a:lnTo>
                  <a:pt x="3727373" y="212966"/>
                </a:lnTo>
                <a:lnTo>
                  <a:pt x="3728275" y="212966"/>
                </a:lnTo>
                <a:lnTo>
                  <a:pt x="3729177" y="211696"/>
                </a:lnTo>
                <a:lnTo>
                  <a:pt x="3730244" y="210426"/>
                </a:lnTo>
                <a:lnTo>
                  <a:pt x="3731450" y="209156"/>
                </a:lnTo>
                <a:lnTo>
                  <a:pt x="3733114" y="207886"/>
                </a:lnTo>
                <a:lnTo>
                  <a:pt x="3734473" y="206616"/>
                </a:lnTo>
                <a:lnTo>
                  <a:pt x="3735679" y="205346"/>
                </a:lnTo>
                <a:lnTo>
                  <a:pt x="3736429" y="204076"/>
                </a:lnTo>
                <a:lnTo>
                  <a:pt x="3737343" y="202806"/>
                </a:lnTo>
                <a:lnTo>
                  <a:pt x="3737940" y="202806"/>
                </a:lnTo>
                <a:lnTo>
                  <a:pt x="3738549" y="201536"/>
                </a:lnTo>
                <a:lnTo>
                  <a:pt x="3738549" y="200266"/>
                </a:lnTo>
                <a:lnTo>
                  <a:pt x="3738245" y="198996"/>
                </a:lnTo>
                <a:lnTo>
                  <a:pt x="3737800" y="197726"/>
                </a:lnTo>
                <a:lnTo>
                  <a:pt x="3729177" y="179946"/>
                </a:lnTo>
                <a:lnTo>
                  <a:pt x="3741496" y="167246"/>
                </a:lnTo>
                <a:lnTo>
                  <a:pt x="3753802" y="154546"/>
                </a:lnTo>
                <a:lnTo>
                  <a:pt x="3772090" y="164706"/>
                </a:lnTo>
                <a:lnTo>
                  <a:pt x="3774198" y="164706"/>
                </a:lnTo>
                <a:lnTo>
                  <a:pt x="3775418" y="163436"/>
                </a:lnTo>
                <a:lnTo>
                  <a:pt x="3776319" y="163436"/>
                </a:lnTo>
                <a:lnTo>
                  <a:pt x="3777373" y="162166"/>
                </a:lnTo>
                <a:lnTo>
                  <a:pt x="3778288" y="160896"/>
                </a:lnTo>
                <a:lnTo>
                  <a:pt x="3781450" y="158356"/>
                </a:lnTo>
                <a:lnTo>
                  <a:pt x="3783114" y="155816"/>
                </a:lnTo>
                <a:lnTo>
                  <a:pt x="3784320" y="154546"/>
                </a:lnTo>
                <a:lnTo>
                  <a:pt x="3786136" y="153276"/>
                </a:lnTo>
                <a:lnTo>
                  <a:pt x="3786594" y="152006"/>
                </a:lnTo>
                <a:lnTo>
                  <a:pt x="3786594" y="150736"/>
                </a:lnTo>
                <a:close/>
              </a:path>
              <a:path w="5619750" h="1155700">
                <a:moveTo>
                  <a:pt x="3816210" y="566953"/>
                </a:moveTo>
                <a:lnTo>
                  <a:pt x="3815753" y="561873"/>
                </a:lnTo>
                <a:lnTo>
                  <a:pt x="3815296" y="560603"/>
                </a:lnTo>
                <a:lnTo>
                  <a:pt x="3814394" y="558063"/>
                </a:lnTo>
                <a:lnTo>
                  <a:pt x="3813187" y="554253"/>
                </a:lnTo>
                <a:lnTo>
                  <a:pt x="3810762" y="550443"/>
                </a:lnTo>
                <a:lnTo>
                  <a:pt x="3808450" y="547903"/>
                </a:lnTo>
                <a:lnTo>
                  <a:pt x="3807295" y="546633"/>
                </a:lnTo>
                <a:lnTo>
                  <a:pt x="3804577" y="544093"/>
                </a:lnTo>
                <a:lnTo>
                  <a:pt x="3793693" y="539013"/>
                </a:lnTo>
                <a:lnTo>
                  <a:pt x="3785387" y="539013"/>
                </a:lnTo>
                <a:lnTo>
                  <a:pt x="3779951" y="540283"/>
                </a:lnTo>
                <a:lnTo>
                  <a:pt x="3777221" y="541553"/>
                </a:lnTo>
                <a:lnTo>
                  <a:pt x="3772090" y="544093"/>
                </a:lnTo>
                <a:lnTo>
                  <a:pt x="3769677" y="544093"/>
                </a:lnTo>
                <a:lnTo>
                  <a:pt x="3767099" y="545363"/>
                </a:lnTo>
                <a:lnTo>
                  <a:pt x="3764686" y="546633"/>
                </a:lnTo>
                <a:lnTo>
                  <a:pt x="3762425" y="547903"/>
                </a:lnTo>
                <a:lnTo>
                  <a:pt x="3752304" y="547903"/>
                </a:lnTo>
                <a:lnTo>
                  <a:pt x="3747008" y="541553"/>
                </a:lnTo>
                <a:lnTo>
                  <a:pt x="3746411" y="540283"/>
                </a:lnTo>
                <a:lnTo>
                  <a:pt x="3746258" y="539013"/>
                </a:lnTo>
                <a:lnTo>
                  <a:pt x="3746411" y="537743"/>
                </a:lnTo>
                <a:lnTo>
                  <a:pt x="3746411" y="536473"/>
                </a:lnTo>
                <a:lnTo>
                  <a:pt x="3746855" y="535203"/>
                </a:lnTo>
                <a:lnTo>
                  <a:pt x="3748367" y="532663"/>
                </a:lnTo>
                <a:lnTo>
                  <a:pt x="3749433" y="531393"/>
                </a:lnTo>
                <a:lnTo>
                  <a:pt x="3750932" y="528853"/>
                </a:lnTo>
                <a:lnTo>
                  <a:pt x="3752748" y="527583"/>
                </a:lnTo>
                <a:lnTo>
                  <a:pt x="3760609" y="522503"/>
                </a:lnTo>
                <a:lnTo>
                  <a:pt x="3762273" y="522503"/>
                </a:lnTo>
                <a:lnTo>
                  <a:pt x="3764076" y="521233"/>
                </a:lnTo>
                <a:lnTo>
                  <a:pt x="3765588" y="521233"/>
                </a:lnTo>
                <a:lnTo>
                  <a:pt x="3768166" y="519963"/>
                </a:lnTo>
                <a:lnTo>
                  <a:pt x="3769372" y="519963"/>
                </a:lnTo>
                <a:lnTo>
                  <a:pt x="3769817" y="518693"/>
                </a:lnTo>
                <a:lnTo>
                  <a:pt x="3769969" y="518693"/>
                </a:lnTo>
                <a:lnTo>
                  <a:pt x="3769969" y="517423"/>
                </a:lnTo>
                <a:lnTo>
                  <a:pt x="3769817" y="517423"/>
                </a:lnTo>
                <a:lnTo>
                  <a:pt x="3769220" y="516153"/>
                </a:lnTo>
                <a:lnTo>
                  <a:pt x="3768763" y="514883"/>
                </a:lnTo>
                <a:lnTo>
                  <a:pt x="3768166" y="514883"/>
                </a:lnTo>
                <a:lnTo>
                  <a:pt x="3767404" y="513613"/>
                </a:lnTo>
                <a:lnTo>
                  <a:pt x="3766655" y="513613"/>
                </a:lnTo>
                <a:lnTo>
                  <a:pt x="3765740" y="512343"/>
                </a:lnTo>
                <a:lnTo>
                  <a:pt x="3763480" y="509803"/>
                </a:lnTo>
                <a:lnTo>
                  <a:pt x="3762718" y="509803"/>
                </a:lnTo>
                <a:lnTo>
                  <a:pt x="3762273" y="508533"/>
                </a:lnTo>
                <a:lnTo>
                  <a:pt x="3761206" y="508533"/>
                </a:lnTo>
                <a:lnTo>
                  <a:pt x="3760914" y="507263"/>
                </a:lnTo>
                <a:lnTo>
                  <a:pt x="3757130" y="507263"/>
                </a:lnTo>
                <a:lnTo>
                  <a:pt x="3754107" y="508533"/>
                </a:lnTo>
                <a:lnTo>
                  <a:pt x="3752443" y="509803"/>
                </a:lnTo>
                <a:lnTo>
                  <a:pt x="3748824" y="512343"/>
                </a:lnTo>
                <a:lnTo>
                  <a:pt x="3747008" y="512343"/>
                </a:lnTo>
                <a:lnTo>
                  <a:pt x="3745344" y="514883"/>
                </a:lnTo>
                <a:lnTo>
                  <a:pt x="3743541" y="516153"/>
                </a:lnTo>
                <a:lnTo>
                  <a:pt x="3728885" y="542823"/>
                </a:lnTo>
                <a:lnTo>
                  <a:pt x="3729329" y="546633"/>
                </a:lnTo>
                <a:lnTo>
                  <a:pt x="3745496" y="566953"/>
                </a:lnTo>
                <a:lnTo>
                  <a:pt x="3750932" y="569493"/>
                </a:lnTo>
                <a:lnTo>
                  <a:pt x="3759250" y="569493"/>
                </a:lnTo>
                <a:lnTo>
                  <a:pt x="3764534" y="568223"/>
                </a:lnTo>
                <a:lnTo>
                  <a:pt x="3767251" y="566953"/>
                </a:lnTo>
                <a:lnTo>
                  <a:pt x="3772395" y="564413"/>
                </a:lnTo>
                <a:lnTo>
                  <a:pt x="3779647" y="561873"/>
                </a:lnTo>
                <a:lnTo>
                  <a:pt x="3781907" y="561873"/>
                </a:lnTo>
                <a:lnTo>
                  <a:pt x="3786136" y="560603"/>
                </a:lnTo>
                <a:lnTo>
                  <a:pt x="3791877" y="560603"/>
                </a:lnTo>
                <a:lnTo>
                  <a:pt x="3798684" y="570763"/>
                </a:lnTo>
                <a:lnTo>
                  <a:pt x="3798379" y="574573"/>
                </a:lnTo>
                <a:lnTo>
                  <a:pt x="3795953" y="579653"/>
                </a:lnTo>
                <a:lnTo>
                  <a:pt x="3794747" y="580923"/>
                </a:lnTo>
                <a:lnTo>
                  <a:pt x="3793083" y="582193"/>
                </a:lnTo>
                <a:lnTo>
                  <a:pt x="3790670" y="584733"/>
                </a:lnTo>
                <a:lnTo>
                  <a:pt x="3788105" y="587273"/>
                </a:lnTo>
                <a:lnTo>
                  <a:pt x="3783266" y="589813"/>
                </a:lnTo>
                <a:lnTo>
                  <a:pt x="3781006" y="591083"/>
                </a:lnTo>
                <a:lnTo>
                  <a:pt x="3779037" y="591083"/>
                </a:lnTo>
                <a:lnTo>
                  <a:pt x="3776929" y="592353"/>
                </a:lnTo>
                <a:lnTo>
                  <a:pt x="3775265" y="592353"/>
                </a:lnTo>
                <a:lnTo>
                  <a:pt x="3773754" y="593623"/>
                </a:lnTo>
                <a:lnTo>
                  <a:pt x="3771481" y="593623"/>
                </a:lnTo>
                <a:lnTo>
                  <a:pt x="3771036" y="594893"/>
                </a:lnTo>
                <a:lnTo>
                  <a:pt x="3770274" y="594893"/>
                </a:lnTo>
                <a:lnTo>
                  <a:pt x="3770274" y="596163"/>
                </a:lnTo>
                <a:lnTo>
                  <a:pt x="3770426" y="596163"/>
                </a:lnTo>
                <a:lnTo>
                  <a:pt x="3771036" y="597433"/>
                </a:lnTo>
                <a:lnTo>
                  <a:pt x="3771481" y="598703"/>
                </a:lnTo>
                <a:lnTo>
                  <a:pt x="3772700" y="599973"/>
                </a:lnTo>
                <a:lnTo>
                  <a:pt x="3774656" y="602513"/>
                </a:lnTo>
                <a:lnTo>
                  <a:pt x="3776167" y="603783"/>
                </a:lnTo>
                <a:lnTo>
                  <a:pt x="3777526" y="605053"/>
                </a:lnTo>
                <a:lnTo>
                  <a:pt x="3778440" y="605053"/>
                </a:lnTo>
                <a:lnTo>
                  <a:pt x="3779494" y="606323"/>
                </a:lnTo>
                <a:lnTo>
                  <a:pt x="3785082" y="606323"/>
                </a:lnTo>
                <a:lnTo>
                  <a:pt x="3786594" y="605053"/>
                </a:lnTo>
                <a:lnTo>
                  <a:pt x="3788410" y="605053"/>
                </a:lnTo>
                <a:lnTo>
                  <a:pt x="3790365" y="603783"/>
                </a:lnTo>
                <a:lnTo>
                  <a:pt x="3794595" y="601243"/>
                </a:lnTo>
                <a:lnTo>
                  <a:pt x="3796868" y="599973"/>
                </a:lnTo>
                <a:lnTo>
                  <a:pt x="3799281" y="598703"/>
                </a:lnTo>
                <a:lnTo>
                  <a:pt x="3801554" y="596163"/>
                </a:lnTo>
                <a:lnTo>
                  <a:pt x="3807142" y="589813"/>
                </a:lnTo>
                <a:lnTo>
                  <a:pt x="3809860" y="586003"/>
                </a:lnTo>
                <a:lnTo>
                  <a:pt x="3814089" y="578383"/>
                </a:lnTo>
                <a:lnTo>
                  <a:pt x="3815296" y="574573"/>
                </a:lnTo>
                <a:lnTo>
                  <a:pt x="3816210" y="566953"/>
                </a:lnTo>
                <a:close/>
              </a:path>
              <a:path w="5619750" h="1155700">
                <a:moveTo>
                  <a:pt x="3830256" y="1019048"/>
                </a:moveTo>
                <a:lnTo>
                  <a:pt x="3829951" y="1017778"/>
                </a:lnTo>
                <a:lnTo>
                  <a:pt x="3829647" y="1017778"/>
                </a:lnTo>
                <a:lnTo>
                  <a:pt x="3767556" y="954278"/>
                </a:lnTo>
                <a:lnTo>
                  <a:pt x="3767251" y="953008"/>
                </a:lnTo>
                <a:lnTo>
                  <a:pt x="3764534" y="953008"/>
                </a:lnTo>
                <a:lnTo>
                  <a:pt x="3763784" y="954278"/>
                </a:lnTo>
                <a:lnTo>
                  <a:pt x="3763022" y="954278"/>
                </a:lnTo>
                <a:lnTo>
                  <a:pt x="3762121" y="955548"/>
                </a:lnTo>
                <a:lnTo>
                  <a:pt x="3761067" y="955548"/>
                </a:lnTo>
                <a:lnTo>
                  <a:pt x="3758641" y="958088"/>
                </a:lnTo>
                <a:lnTo>
                  <a:pt x="3756380" y="960628"/>
                </a:lnTo>
                <a:lnTo>
                  <a:pt x="3754869" y="963168"/>
                </a:lnTo>
                <a:lnTo>
                  <a:pt x="3754259" y="963168"/>
                </a:lnTo>
                <a:lnTo>
                  <a:pt x="3753662" y="965708"/>
                </a:lnTo>
                <a:lnTo>
                  <a:pt x="3753510" y="965708"/>
                </a:lnTo>
                <a:lnTo>
                  <a:pt x="3753510" y="966978"/>
                </a:lnTo>
                <a:lnTo>
                  <a:pt x="3753802" y="966978"/>
                </a:lnTo>
                <a:lnTo>
                  <a:pt x="3754107" y="968248"/>
                </a:lnTo>
                <a:lnTo>
                  <a:pt x="3816210" y="1031748"/>
                </a:lnTo>
                <a:lnTo>
                  <a:pt x="3819982" y="1031748"/>
                </a:lnTo>
                <a:lnTo>
                  <a:pt x="3820731" y="1030478"/>
                </a:lnTo>
                <a:lnTo>
                  <a:pt x="3821646" y="1030478"/>
                </a:lnTo>
                <a:lnTo>
                  <a:pt x="3822700" y="1029208"/>
                </a:lnTo>
                <a:lnTo>
                  <a:pt x="3826484" y="1025398"/>
                </a:lnTo>
                <a:lnTo>
                  <a:pt x="3828897" y="1022858"/>
                </a:lnTo>
                <a:lnTo>
                  <a:pt x="3830104" y="1020318"/>
                </a:lnTo>
                <a:lnTo>
                  <a:pt x="3830256" y="1019048"/>
                </a:lnTo>
                <a:close/>
              </a:path>
              <a:path w="5619750" h="1155700">
                <a:moveTo>
                  <a:pt x="3844760" y="91046"/>
                </a:moveTo>
                <a:lnTo>
                  <a:pt x="3844607" y="89776"/>
                </a:lnTo>
                <a:lnTo>
                  <a:pt x="3843998" y="89776"/>
                </a:lnTo>
                <a:lnTo>
                  <a:pt x="3843553" y="88506"/>
                </a:lnTo>
                <a:lnTo>
                  <a:pt x="3842347" y="88506"/>
                </a:lnTo>
                <a:lnTo>
                  <a:pt x="3841585" y="87236"/>
                </a:lnTo>
                <a:lnTo>
                  <a:pt x="3840226" y="87236"/>
                </a:lnTo>
                <a:lnTo>
                  <a:pt x="3819982" y="78346"/>
                </a:lnTo>
                <a:lnTo>
                  <a:pt x="3817721" y="77076"/>
                </a:lnTo>
                <a:lnTo>
                  <a:pt x="3811828" y="75806"/>
                </a:lnTo>
                <a:lnTo>
                  <a:pt x="3810012" y="75806"/>
                </a:lnTo>
                <a:lnTo>
                  <a:pt x="3808349" y="74536"/>
                </a:lnTo>
                <a:lnTo>
                  <a:pt x="3804869" y="74536"/>
                </a:lnTo>
                <a:lnTo>
                  <a:pt x="3801846" y="75806"/>
                </a:lnTo>
                <a:lnTo>
                  <a:pt x="3798836" y="75806"/>
                </a:lnTo>
                <a:lnTo>
                  <a:pt x="3800335" y="73266"/>
                </a:lnTo>
                <a:lnTo>
                  <a:pt x="3801249" y="70726"/>
                </a:lnTo>
                <a:lnTo>
                  <a:pt x="3801846" y="68186"/>
                </a:lnTo>
                <a:lnTo>
                  <a:pt x="3802303" y="65646"/>
                </a:lnTo>
                <a:lnTo>
                  <a:pt x="3802456" y="63106"/>
                </a:lnTo>
                <a:lnTo>
                  <a:pt x="3801707" y="56756"/>
                </a:lnTo>
                <a:lnTo>
                  <a:pt x="3800945" y="55486"/>
                </a:lnTo>
                <a:lnTo>
                  <a:pt x="3798532" y="50406"/>
                </a:lnTo>
                <a:lnTo>
                  <a:pt x="3786136" y="38849"/>
                </a:lnTo>
                <a:lnTo>
                  <a:pt x="3786136" y="69456"/>
                </a:lnTo>
                <a:lnTo>
                  <a:pt x="3785984" y="70726"/>
                </a:lnTo>
                <a:lnTo>
                  <a:pt x="3785984" y="73266"/>
                </a:lnTo>
                <a:lnTo>
                  <a:pt x="3785387" y="74536"/>
                </a:lnTo>
                <a:lnTo>
                  <a:pt x="3784473" y="77076"/>
                </a:lnTo>
                <a:lnTo>
                  <a:pt x="3783419" y="78346"/>
                </a:lnTo>
                <a:lnTo>
                  <a:pt x="3782060" y="80886"/>
                </a:lnTo>
                <a:lnTo>
                  <a:pt x="3773297" y="89776"/>
                </a:lnTo>
                <a:lnTo>
                  <a:pt x="3754717" y="70726"/>
                </a:lnTo>
                <a:lnTo>
                  <a:pt x="3760609" y="64376"/>
                </a:lnTo>
                <a:lnTo>
                  <a:pt x="3762121" y="63106"/>
                </a:lnTo>
                <a:lnTo>
                  <a:pt x="3763480" y="61836"/>
                </a:lnTo>
                <a:lnTo>
                  <a:pt x="3765296" y="59296"/>
                </a:lnTo>
                <a:lnTo>
                  <a:pt x="3767099" y="58026"/>
                </a:lnTo>
                <a:lnTo>
                  <a:pt x="3769969" y="56756"/>
                </a:lnTo>
                <a:lnTo>
                  <a:pt x="3777526" y="56756"/>
                </a:lnTo>
                <a:lnTo>
                  <a:pt x="3779951" y="59296"/>
                </a:lnTo>
                <a:lnTo>
                  <a:pt x="3782060" y="60566"/>
                </a:lnTo>
                <a:lnTo>
                  <a:pt x="3783419" y="63106"/>
                </a:lnTo>
                <a:lnTo>
                  <a:pt x="3784473" y="64376"/>
                </a:lnTo>
                <a:lnTo>
                  <a:pt x="3785235" y="65646"/>
                </a:lnTo>
                <a:lnTo>
                  <a:pt x="3785832" y="66916"/>
                </a:lnTo>
                <a:lnTo>
                  <a:pt x="3786136" y="69456"/>
                </a:lnTo>
                <a:lnTo>
                  <a:pt x="3786136" y="38849"/>
                </a:lnTo>
                <a:lnTo>
                  <a:pt x="3783571" y="37706"/>
                </a:lnTo>
                <a:lnTo>
                  <a:pt x="3771785" y="37706"/>
                </a:lnTo>
                <a:lnTo>
                  <a:pt x="3765740" y="40246"/>
                </a:lnTo>
                <a:lnTo>
                  <a:pt x="3759695" y="45326"/>
                </a:lnTo>
                <a:lnTo>
                  <a:pt x="3758793" y="45326"/>
                </a:lnTo>
                <a:lnTo>
                  <a:pt x="3755313" y="49136"/>
                </a:lnTo>
                <a:lnTo>
                  <a:pt x="3753802" y="50406"/>
                </a:lnTo>
                <a:lnTo>
                  <a:pt x="3751999" y="51676"/>
                </a:lnTo>
                <a:lnTo>
                  <a:pt x="3733863" y="70726"/>
                </a:lnTo>
                <a:lnTo>
                  <a:pt x="3733266" y="71996"/>
                </a:lnTo>
                <a:lnTo>
                  <a:pt x="3733266" y="73266"/>
                </a:lnTo>
                <a:lnTo>
                  <a:pt x="3733114" y="74536"/>
                </a:lnTo>
                <a:lnTo>
                  <a:pt x="3733711" y="75806"/>
                </a:lnTo>
                <a:lnTo>
                  <a:pt x="3795052" y="139306"/>
                </a:lnTo>
                <a:lnTo>
                  <a:pt x="3795357" y="140576"/>
                </a:lnTo>
                <a:lnTo>
                  <a:pt x="3797325" y="140576"/>
                </a:lnTo>
                <a:lnTo>
                  <a:pt x="3797922" y="139306"/>
                </a:lnTo>
                <a:lnTo>
                  <a:pt x="3798684" y="139306"/>
                </a:lnTo>
                <a:lnTo>
                  <a:pt x="3800487" y="138036"/>
                </a:lnTo>
                <a:lnTo>
                  <a:pt x="3802608" y="136766"/>
                </a:lnTo>
                <a:lnTo>
                  <a:pt x="3803815" y="135496"/>
                </a:lnTo>
                <a:lnTo>
                  <a:pt x="3805174" y="132956"/>
                </a:lnTo>
                <a:lnTo>
                  <a:pt x="3806228" y="132956"/>
                </a:lnTo>
                <a:lnTo>
                  <a:pt x="3807739" y="130416"/>
                </a:lnTo>
                <a:lnTo>
                  <a:pt x="3808196" y="129146"/>
                </a:lnTo>
                <a:lnTo>
                  <a:pt x="3808501" y="129146"/>
                </a:lnTo>
                <a:lnTo>
                  <a:pt x="3808958" y="127876"/>
                </a:lnTo>
                <a:lnTo>
                  <a:pt x="3809098" y="127876"/>
                </a:lnTo>
                <a:lnTo>
                  <a:pt x="3808958" y="126606"/>
                </a:lnTo>
                <a:lnTo>
                  <a:pt x="3808806" y="126606"/>
                </a:lnTo>
                <a:lnTo>
                  <a:pt x="3808349" y="125336"/>
                </a:lnTo>
                <a:lnTo>
                  <a:pt x="3783266" y="99936"/>
                </a:lnTo>
                <a:lnTo>
                  <a:pt x="3787495" y="96126"/>
                </a:lnTo>
                <a:lnTo>
                  <a:pt x="3788854" y="93586"/>
                </a:lnTo>
                <a:lnTo>
                  <a:pt x="3790365" y="93586"/>
                </a:lnTo>
                <a:lnTo>
                  <a:pt x="3791877" y="92316"/>
                </a:lnTo>
                <a:lnTo>
                  <a:pt x="3793388" y="92316"/>
                </a:lnTo>
                <a:lnTo>
                  <a:pt x="3795052" y="91046"/>
                </a:lnTo>
                <a:lnTo>
                  <a:pt x="3798532" y="91046"/>
                </a:lnTo>
                <a:lnTo>
                  <a:pt x="3800335" y="92316"/>
                </a:lnTo>
                <a:lnTo>
                  <a:pt x="3802303" y="92316"/>
                </a:lnTo>
                <a:lnTo>
                  <a:pt x="3804272" y="93586"/>
                </a:lnTo>
                <a:lnTo>
                  <a:pt x="3806380" y="93586"/>
                </a:lnTo>
                <a:lnTo>
                  <a:pt x="3808806" y="94856"/>
                </a:lnTo>
                <a:lnTo>
                  <a:pt x="3830409" y="105016"/>
                </a:lnTo>
                <a:lnTo>
                  <a:pt x="3831920" y="105016"/>
                </a:lnTo>
                <a:lnTo>
                  <a:pt x="3832669" y="103746"/>
                </a:lnTo>
                <a:lnTo>
                  <a:pt x="3834180" y="103746"/>
                </a:lnTo>
                <a:lnTo>
                  <a:pt x="3835997" y="101206"/>
                </a:lnTo>
                <a:lnTo>
                  <a:pt x="3837203" y="101206"/>
                </a:lnTo>
                <a:lnTo>
                  <a:pt x="3838562" y="98666"/>
                </a:lnTo>
                <a:lnTo>
                  <a:pt x="3841585" y="96126"/>
                </a:lnTo>
                <a:lnTo>
                  <a:pt x="3843401" y="93586"/>
                </a:lnTo>
                <a:lnTo>
                  <a:pt x="3843998" y="92316"/>
                </a:lnTo>
                <a:lnTo>
                  <a:pt x="3844302" y="92316"/>
                </a:lnTo>
                <a:lnTo>
                  <a:pt x="3844760" y="91046"/>
                </a:lnTo>
                <a:close/>
              </a:path>
              <a:path w="5619750" h="1155700">
                <a:moveTo>
                  <a:pt x="3885247" y="490753"/>
                </a:moveTo>
                <a:lnTo>
                  <a:pt x="3873309" y="469163"/>
                </a:lnTo>
                <a:lnTo>
                  <a:pt x="3833876" y="428523"/>
                </a:lnTo>
                <a:lnTo>
                  <a:pt x="3833431" y="428523"/>
                </a:lnTo>
                <a:lnTo>
                  <a:pt x="3833126" y="427253"/>
                </a:lnTo>
                <a:lnTo>
                  <a:pt x="3831463" y="427253"/>
                </a:lnTo>
                <a:lnTo>
                  <a:pt x="3829354" y="428523"/>
                </a:lnTo>
                <a:lnTo>
                  <a:pt x="3826332" y="431063"/>
                </a:lnTo>
                <a:lnTo>
                  <a:pt x="3825113" y="432333"/>
                </a:lnTo>
                <a:lnTo>
                  <a:pt x="3823754" y="434873"/>
                </a:lnTo>
                <a:lnTo>
                  <a:pt x="3821341" y="437413"/>
                </a:lnTo>
                <a:lnTo>
                  <a:pt x="3820731" y="438683"/>
                </a:lnTo>
                <a:lnTo>
                  <a:pt x="3820439" y="438683"/>
                </a:lnTo>
                <a:lnTo>
                  <a:pt x="3819982" y="439953"/>
                </a:lnTo>
                <a:lnTo>
                  <a:pt x="3819982" y="441223"/>
                </a:lnTo>
                <a:lnTo>
                  <a:pt x="3820287" y="441223"/>
                </a:lnTo>
                <a:lnTo>
                  <a:pt x="3820591" y="442493"/>
                </a:lnTo>
                <a:lnTo>
                  <a:pt x="3860165" y="483133"/>
                </a:lnTo>
                <a:lnTo>
                  <a:pt x="3867416" y="497103"/>
                </a:lnTo>
                <a:lnTo>
                  <a:pt x="3867416" y="499643"/>
                </a:lnTo>
                <a:lnTo>
                  <a:pt x="3866972" y="502183"/>
                </a:lnTo>
                <a:lnTo>
                  <a:pt x="3865905" y="504723"/>
                </a:lnTo>
                <a:lnTo>
                  <a:pt x="3865003" y="507263"/>
                </a:lnTo>
                <a:lnTo>
                  <a:pt x="3863340" y="509803"/>
                </a:lnTo>
                <a:lnTo>
                  <a:pt x="3861231" y="512343"/>
                </a:lnTo>
                <a:lnTo>
                  <a:pt x="3859263" y="513613"/>
                </a:lnTo>
                <a:lnTo>
                  <a:pt x="3857002" y="516153"/>
                </a:lnTo>
                <a:lnTo>
                  <a:pt x="3852468" y="517423"/>
                </a:lnTo>
                <a:lnTo>
                  <a:pt x="3850043" y="518693"/>
                </a:lnTo>
                <a:lnTo>
                  <a:pt x="3845064" y="518693"/>
                </a:lnTo>
                <a:lnTo>
                  <a:pt x="3842639" y="517423"/>
                </a:lnTo>
                <a:lnTo>
                  <a:pt x="3837508" y="514883"/>
                </a:lnTo>
                <a:lnTo>
                  <a:pt x="3834942" y="512343"/>
                </a:lnTo>
                <a:lnTo>
                  <a:pt x="3832225" y="509803"/>
                </a:lnTo>
                <a:lnTo>
                  <a:pt x="3793388" y="470433"/>
                </a:lnTo>
                <a:lnTo>
                  <a:pt x="3793083" y="469163"/>
                </a:lnTo>
                <a:lnTo>
                  <a:pt x="3791127" y="469163"/>
                </a:lnTo>
                <a:lnTo>
                  <a:pt x="3790365" y="470433"/>
                </a:lnTo>
                <a:lnTo>
                  <a:pt x="3789769" y="470433"/>
                </a:lnTo>
                <a:lnTo>
                  <a:pt x="3787952" y="471703"/>
                </a:lnTo>
                <a:lnTo>
                  <a:pt x="3787051" y="471703"/>
                </a:lnTo>
                <a:lnTo>
                  <a:pt x="3784625" y="474243"/>
                </a:lnTo>
                <a:lnTo>
                  <a:pt x="3783266" y="475513"/>
                </a:lnTo>
                <a:lnTo>
                  <a:pt x="3782212" y="476783"/>
                </a:lnTo>
                <a:lnTo>
                  <a:pt x="3781450" y="478053"/>
                </a:lnTo>
                <a:lnTo>
                  <a:pt x="3780244" y="480593"/>
                </a:lnTo>
                <a:lnTo>
                  <a:pt x="3779951" y="480593"/>
                </a:lnTo>
                <a:lnTo>
                  <a:pt x="3779494" y="481863"/>
                </a:lnTo>
                <a:lnTo>
                  <a:pt x="3779342" y="481863"/>
                </a:lnTo>
                <a:lnTo>
                  <a:pt x="3779494" y="483133"/>
                </a:lnTo>
                <a:lnTo>
                  <a:pt x="3779647" y="483133"/>
                </a:lnTo>
                <a:lnTo>
                  <a:pt x="3780091" y="484403"/>
                </a:lnTo>
                <a:lnTo>
                  <a:pt x="3820134" y="525043"/>
                </a:lnTo>
                <a:lnTo>
                  <a:pt x="3824211" y="528853"/>
                </a:lnTo>
                <a:lnTo>
                  <a:pt x="3828592" y="532663"/>
                </a:lnTo>
                <a:lnTo>
                  <a:pt x="3832822" y="535203"/>
                </a:lnTo>
                <a:lnTo>
                  <a:pt x="3841585" y="537743"/>
                </a:lnTo>
                <a:lnTo>
                  <a:pt x="3850348" y="537743"/>
                </a:lnTo>
                <a:lnTo>
                  <a:pt x="3854729" y="536473"/>
                </a:lnTo>
                <a:lnTo>
                  <a:pt x="3858958" y="533933"/>
                </a:lnTo>
                <a:lnTo>
                  <a:pt x="3863340" y="531393"/>
                </a:lnTo>
                <a:lnTo>
                  <a:pt x="3885209" y="497103"/>
                </a:lnTo>
                <a:lnTo>
                  <a:pt x="3885247" y="490753"/>
                </a:lnTo>
                <a:close/>
              </a:path>
              <a:path w="5619750" h="1155700">
                <a:moveTo>
                  <a:pt x="3901871" y="944118"/>
                </a:moveTo>
                <a:lnTo>
                  <a:pt x="3901719" y="942848"/>
                </a:lnTo>
                <a:lnTo>
                  <a:pt x="3900513" y="940308"/>
                </a:lnTo>
                <a:lnTo>
                  <a:pt x="3899751" y="940308"/>
                </a:lnTo>
                <a:lnTo>
                  <a:pt x="3897287" y="937768"/>
                </a:lnTo>
                <a:lnTo>
                  <a:pt x="3840530" y="879348"/>
                </a:lnTo>
                <a:lnTo>
                  <a:pt x="3840226" y="878078"/>
                </a:lnTo>
                <a:lnTo>
                  <a:pt x="3837203" y="878078"/>
                </a:lnTo>
                <a:lnTo>
                  <a:pt x="3836454" y="879348"/>
                </a:lnTo>
                <a:lnTo>
                  <a:pt x="3834638" y="880618"/>
                </a:lnTo>
                <a:lnTo>
                  <a:pt x="3833736" y="881888"/>
                </a:lnTo>
                <a:lnTo>
                  <a:pt x="3832517" y="881888"/>
                </a:lnTo>
                <a:lnTo>
                  <a:pt x="3831310" y="883158"/>
                </a:lnTo>
                <a:lnTo>
                  <a:pt x="3828897" y="886968"/>
                </a:lnTo>
                <a:lnTo>
                  <a:pt x="3828440" y="886968"/>
                </a:lnTo>
                <a:lnTo>
                  <a:pt x="3827843" y="889508"/>
                </a:lnTo>
                <a:lnTo>
                  <a:pt x="3828135" y="890778"/>
                </a:lnTo>
                <a:lnTo>
                  <a:pt x="3828440" y="890778"/>
                </a:lnTo>
                <a:lnTo>
                  <a:pt x="3859415" y="922528"/>
                </a:lnTo>
                <a:lnTo>
                  <a:pt x="3861676" y="925068"/>
                </a:lnTo>
                <a:lnTo>
                  <a:pt x="3866819" y="930148"/>
                </a:lnTo>
                <a:lnTo>
                  <a:pt x="3869537" y="932688"/>
                </a:lnTo>
                <a:lnTo>
                  <a:pt x="3871950" y="935228"/>
                </a:lnTo>
                <a:lnTo>
                  <a:pt x="3874516" y="937768"/>
                </a:lnTo>
                <a:lnTo>
                  <a:pt x="3872407" y="937768"/>
                </a:lnTo>
                <a:lnTo>
                  <a:pt x="3866515" y="935228"/>
                </a:lnTo>
                <a:lnTo>
                  <a:pt x="3862286" y="933958"/>
                </a:lnTo>
                <a:lnTo>
                  <a:pt x="3860317" y="932688"/>
                </a:lnTo>
                <a:lnTo>
                  <a:pt x="3856088" y="931418"/>
                </a:lnTo>
                <a:lnTo>
                  <a:pt x="3853827" y="930148"/>
                </a:lnTo>
                <a:lnTo>
                  <a:pt x="3851706" y="930148"/>
                </a:lnTo>
                <a:lnTo>
                  <a:pt x="3849446" y="928878"/>
                </a:lnTo>
                <a:lnTo>
                  <a:pt x="3812578" y="917448"/>
                </a:lnTo>
                <a:lnTo>
                  <a:pt x="3810609" y="917448"/>
                </a:lnTo>
                <a:lnTo>
                  <a:pt x="3808958" y="916178"/>
                </a:lnTo>
                <a:lnTo>
                  <a:pt x="3800945" y="916178"/>
                </a:lnTo>
                <a:lnTo>
                  <a:pt x="3798836" y="917448"/>
                </a:lnTo>
                <a:lnTo>
                  <a:pt x="3797617" y="918718"/>
                </a:lnTo>
                <a:lnTo>
                  <a:pt x="3796258" y="919988"/>
                </a:lnTo>
                <a:lnTo>
                  <a:pt x="3787800" y="928878"/>
                </a:lnTo>
                <a:lnTo>
                  <a:pt x="3787051" y="930148"/>
                </a:lnTo>
                <a:lnTo>
                  <a:pt x="3786746" y="933958"/>
                </a:lnTo>
                <a:lnTo>
                  <a:pt x="3787495" y="936498"/>
                </a:lnTo>
                <a:lnTo>
                  <a:pt x="3789159" y="937768"/>
                </a:lnTo>
                <a:lnTo>
                  <a:pt x="3848239" y="998728"/>
                </a:lnTo>
                <a:lnTo>
                  <a:pt x="3848989" y="998728"/>
                </a:lnTo>
                <a:lnTo>
                  <a:pt x="3849890" y="999998"/>
                </a:lnTo>
                <a:lnTo>
                  <a:pt x="3850348" y="998728"/>
                </a:lnTo>
                <a:lnTo>
                  <a:pt x="3852468" y="998728"/>
                </a:lnTo>
                <a:lnTo>
                  <a:pt x="3853218" y="997458"/>
                </a:lnTo>
                <a:lnTo>
                  <a:pt x="3854119" y="997458"/>
                </a:lnTo>
                <a:lnTo>
                  <a:pt x="3855186" y="996188"/>
                </a:lnTo>
                <a:lnTo>
                  <a:pt x="3857599" y="993648"/>
                </a:lnTo>
                <a:lnTo>
                  <a:pt x="3859263" y="991108"/>
                </a:lnTo>
                <a:lnTo>
                  <a:pt x="3859873" y="991108"/>
                </a:lnTo>
                <a:lnTo>
                  <a:pt x="3860317" y="989838"/>
                </a:lnTo>
                <a:lnTo>
                  <a:pt x="3860927" y="988568"/>
                </a:lnTo>
                <a:lnTo>
                  <a:pt x="3861079" y="987298"/>
                </a:lnTo>
                <a:lnTo>
                  <a:pt x="3860927" y="987298"/>
                </a:lnTo>
                <a:lnTo>
                  <a:pt x="3860622" y="986028"/>
                </a:lnTo>
                <a:lnTo>
                  <a:pt x="3860317" y="986028"/>
                </a:lnTo>
                <a:lnTo>
                  <a:pt x="3823309" y="947928"/>
                </a:lnTo>
                <a:lnTo>
                  <a:pt x="3820731" y="945388"/>
                </a:lnTo>
                <a:lnTo>
                  <a:pt x="3818318" y="942848"/>
                </a:lnTo>
                <a:lnTo>
                  <a:pt x="3810609" y="935228"/>
                </a:lnTo>
                <a:lnTo>
                  <a:pt x="3810762" y="935228"/>
                </a:lnTo>
                <a:lnTo>
                  <a:pt x="3813479" y="936498"/>
                </a:lnTo>
                <a:lnTo>
                  <a:pt x="3819525" y="939038"/>
                </a:lnTo>
                <a:lnTo>
                  <a:pt x="3822700" y="940308"/>
                </a:lnTo>
                <a:lnTo>
                  <a:pt x="3828440" y="942848"/>
                </a:lnTo>
                <a:lnTo>
                  <a:pt x="3875582" y="956818"/>
                </a:lnTo>
                <a:lnTo>
                  <a:pt x="3878148" y="958088"/>
                </a:lnTo>
                <a:lnTo>
                  <a:pt x="3880256" y="959358"/>
                </a:lnTo>
                <a:lnTo>
                  <a:pt x="3889171" y="959358"/>
                </a:lnTo>
                <a:lnTo>
                  <a:pt x="3890391" y="958088"/>
                </a:lnTo>
                <a:lnTo>
                  <a:pt x="3891445" y="958088"/>
                </a:lnTo>
                <a:lnTo>
                  <a:pt x="3892651" y="956818"/>
                </a:lnTo>
                <a:lnTo>
                  <a:pt x="3893705" y="955548"/>
                </a:lnTo>
                <a:lnTo>
                  <a:pt x="3899446" y="950468"/>
                </a:lnTo>
                <a:lnTo>
                  <a:pt x="3900652" y="947928"/>
                </a:lnTo>
                <a:lnTo>
                  <a:pt x="3901567" y="946658"/>
                </a:lnTo>
                <a:lnTo>
                  <a:pt x="3901871" y="945388"/>
                </a:lnTo>
                <a:lnTo>
                  <a:pt x="3901871" y="944118"/>
                </a:lnTo>
                <a:close/>
              </a:path>
              <a:path w="5619750" h="1155700">
                <a:moveTo>
                  <a:pt x="3928300" y="460273"/>
                </a:moveTo>
                <a:lnTo>
                  <a:pt x="3927703" y="460273"/>
                </a:lnTo>
                <a:lnTo>
                  <a:pt x="3906697" y="437413"/>
                </a:lnTo>
                <a:lnTo>
                  <a:pt x="3916527" y="428523"/>
                </a:lnTo>
                <a:lnTo>
                  <a:pt x="3917353" y="427253"/>
                </a:lnTo>
                <a:lnTo>
                  <a:pt x="3925887" y="401853"/>
                </a:lnTo>
                <a:lnTo>
                  <a:pt x="3925290" y="398043"/>
                </a:lnTo>
                <a:lnTo>
                  <a:pt x="3923474" y="392963"/>
                </a:lnTo>
                <a:lnTo>
                  <a:pt x="3922915" y="391693"/>
                </a:lnTo>
                <a:lnTo>
                  <a:pt x="3921810" y="389153"/>
                </a:lnTo>
                <a:lnTo>
                  <a:pt x="3919093" y="385343"/>
                </a:lnTo>
                <a:lnTo>
                  <a:pt x="3915460" y="381533"/>
                </a:lnTo>
                <a:lnTo>
                  <a:pt x="3910025" y="376453"/>
                </a:lnTo>
                <a:lnTo>
                  <a:pt x="3908209" y="375691"/>
                </a:lnTo>
                <a:lnTo>
                  <a:pt x="3908209" y="410743"/>
                </a:lnTo>
                <a:lnTo>
                  <a:pt x="3907764" y="413283"/>
                </a:lnTo>
                <a:lnTo>
                  <a:pt x="3906850" y="414553"/>
                </a:lnTo>
                <a:lnTo>
                  <a:pt x="3906101" y="417093"/>
                </a:lnTo>
                <a:lnTo>
                  <a:pt x="3904589" y="418363"/>
                </a:lnTo>
                <a:lnTo>
                  <a:pt x="3902468" y="420903"/>
                </a:lnTo>
                <a:lnTo>
                  <a:pt x="3896423" y="427253"/>
                </a:lnTo>
                <a:lnTo>
                  <a:pt x="3874071" y="404393"/>
                </a:lnTo>
                <a:lnTo>
                  <a:pt x="3879812" y="398043"/>
                </a:lnTo>
                <a:lnTo>
                  <a:pt x="3881170" y="396773"/>
                </a:lnTo>
                <a:lnTo>
                  <a:pt x="3884041" y="394233"/>
                </a:lnTo>
                <a:lnTo>
                  <a:pt x="3885552" y="392963"/>
                </a:lnTo>
                <a:lnTo>
                  <a:pt x="3887368" y="392963"/>
                </a:lnTo>
                <a:lnTo>
                  <a:pt x="3889171" y="391693"/>
                </a:lnTo>
                <a:lnTo>
                  <a:pt x="3893261" y="391693"/>
                </a:lnTo>
                <a:lnTo>
                  <a:pt x="3897782" y="392963"/>
                </a:lnTo>
                <a:lnTo>
                  <a:pt x="3900055" y="394233"/>
                </a:lnTo>
                <a:lnTo>
                  <a:pt x="3902468" y="396773"/>
                </a:lnTo>
                <a:lnTo>
                  <a:pt x="3904132" y="399313"/>
                </a:lnTo>
                <a:lnTo>
                  <a:pt x="3905491" y="400583"/>
                </a:lnTo>
                <a:lnTo>
                  <a:pt x="3907307" y="404393"/>
                </a:lnTo>
                <a:lnTo>
                  <a:pt x="3907904" y="406933"/>
                </a:lnTo>
                <a:lnTo>
                  <a:pt x="3908209" y="410743"/>
                </a:lnTo>
                <a:lnTo>
                  <a:pt x="3908209" y="375691"/>
                </a:lnTo>
                <a:lnTo>
                  <a:pt x="3907002" y="375183"/>
                </a:lnTo>
                <a:lnTo>
                  <a:pt x="3901262" y="372643"/>
                </a:lnTo>
                <a:lnTo>
                  <a:pt x="3892042" y="372643"/>
                </a:lnTo>
                <a:lnTo>
                  <a:pt x="3886009" y="375183"/>
                </a:lnTo>
                <a:lnTo>
                  <a:pt x="3883279" y="376453"/>
                </a:lnTo>
                <a:lnTo>
                  <a:pt x="3878453" y="378993"/>
                </a:lnTo>
                <a:lnTo>
                  <a:pt x="3876637" y="381533"/>
                </a:lnTo>
                <a:lnTo>
                  <a:pt x="3874973" y="382803"/>
                </a:lnTo>
                <a:lnTo>
                  <a:pt x="3870439" y="386613"/>
                </a:lnTo>
                <a:lnTo>
                  <a:pt x="3853523" y="404393"/>
                </a:lnTo>
                <a:lnTo>
                  <a:pt x="3852913" y="405663"/>
                </a:lnTo>
                <a:lnTo>
                  <a:pt x="3852761" y="406933"/>
                </a:lnTo>
                <a:lnTo>
                  <a:pt x="3852761" y="409473"/>
                </a:lnTo>
                <a:lnTo>
                  <a:pt x="3853523" y="410743"/>
                </a:lnTo>
                <a:lnTo>
                  <a:pt x="3855186" y="412013"/>
                </a:lnTo>
                <a:lnTo>
                  <a:pt x="3914406" y="472973"/>
                </a:lnTo>
                <a:lnTo>
                  <a:pt x="3914711" y="474243"/>
                </a:lnTo>
                <a:lnTo>
                  <a:pt x="3917277" y="474243"/>
                </a:lnTo>
                <a:lnTo>
                  <a:pt x="3918039" y="472973"/>
                </a:lnTo>
                <a:lnTo>
                  <a:pt x="3919842" y="471703"/>
                </a:lnTo>
                <a:lnTo>
                  <a:pt x="3920756" y="471703"/>
                </a:lnTo>
                <a:lnTo>
                  <a:pt x="3923169" y="469163"/>
                </a:lnTo>
                <a:lnTo>
                  <a:pt x="3924528" y="467893"/>
                </a:lnTo>
                <a:lnTo>
                  <a:pt x="3925582" y="466623"/>
                </a:lnTo>
                <a:lnTo>
                  <a:pt x="3926192" y="465353"/>
                </a:lnTo>
                <a:lnTo>
                  <a:pt x="3926941" y="464083"/>
                </a:lnTo>
                <a:lnTo>
                  <a:pt x="3927551" y="464083"/>
                </a:lnTo>
                <a:lnTo>
                  <a:pt x="3927856" y="462813"/>
                </a:lnTo>
                <a:lnTo>
                  <a:pt x="3928300" y="461543"/>
                </a:lnTo>
                <a:lnTo>
                  <a:pt x="3928300" y="460273"/>
                </a:lnTo>
                <a:close/>
              </a:path>
              <a:path w="5619750" h="1155700">
                <a:moveTo>
                  <a:pt x="3942359" y="893318"/>
                </a:moveTo>
                <a:lnTo>
                  <a:pt x="3935184" y="875538"/>
                </a:lnTo>
                <a:lnTo>
                  <a:pt x="3933444" y="874268"/>
                </a:lnTo>
                <a:lnTo>
                  <a:pt x="3930878" y="871728"/>
                </a:lnTo>
                <a:lnTo>
                  <a:pt x="3928160" y="869188"/>
                </a:lnTo>
                <a:lnTo>
                  <a:pt x="3925430" y="867918"/>
                </a:lnTo>
                <a:lnTo>
                  <a:pt x="3922560" y="866648"/>
                </a:lnTo>
                <a:lnTo>
                  <a:pt x="3919842" y="866648"/>
                </a:lnTo>
                <a:lnTo>
                  <a:pt x="3914406" y="865378"/>
                </a:lnTo>
                <a:lnTo>
                  <a:pt x="3911536" y="866648"/>
                </a:lnTo>
                <a:lnTo>
                  <a:pt x="3906101" y="867918"/>
                </a:lnTo>
                <a:lnTo>
                  <a:pt x="3903522" y="867918"/>
                </a:lnTo>
                <a:lnTo>
                  <a:pt x="3895826" y="871728"/>
                </a:lnTo>
                <a:lnTo>
                  <a:pt x="3890988" y="872998"/>
                </a:lnTo>
                <a:lnTo>
                  <a:pt x="3888727" y="874268"/>
                </a:lnTo>
                <a:lnTo>
                  <a:pt x="3886454" y="874268"/>
                </a:lnTo>
                <a:lnTo>
                  <a:pt x="3884345" y="875538"/>
                </a:lnTo>
                <a:lnTo>
                  <a:pt x="3880408" y="875538"/>
                </a:lnTo>
                <a:lnTo>
                  <a:pt x="3878605" y="874268"/>
                </a:lnTo>
                <a:lnTo>
                  <a:pt x="3876941" y="874268"/>
                </a:lnTo>
                <a:lnTo>
                  <a:pt x="3875430" y="871728"/>
                </a:lnTo>
                <a:lnTo>
                  <a:pt x="3874516" y="871728"/>
                </a:lnTo>
                <a:lnTo>
                  <a:pt x="3873766" y="870458"/>
                </a:lnTo>
                <a:lnTo>
                  <a:pt x="3873157" y="869188"/>
                </a:lnTo>
                <a:lnTo>
                  <a:pt x="3872712" y="867918"/>
                </a:lnTo>
                <a:lnTo>
                  <a:pt x="3872407" y="866648"/>
                </a:lnTo>
                <a:lnTo>
                  <a:pt x="3872712" y="862838"/>
                </a:lnTo>
                <a:lnTo>
                  <a:pt x="3877094" y="856488"/>
                </a:lnTo>
                <a:lnTo>
                  <a:pt x="3878897" y="853948"/>
                </a:lnTo>
                <a:lnTo>
                  <a:pt x="3880866" y="852678"/>
                </a:lnTo>
                <a:lnTo>
                  <a:pt x="3882987" y="851408"/>
                </a:lnTo>
                <a:lnTo>
                  <a:pt x="3884942" y="850138"/>
                </a:lnTo>
                <a:lnTo>
                  <a:pt x="3886758" y="848868"/>
                </a:lnTo>
                <a:lnTo>
                  <a:pt x="3890391" y="847598"/>
                </a:lnTo>
                <a:lnTo>
                  <a:pt x="3893108" y="847598"/>
                </a:lnTo>
                <a:lnTo>
                  <a:pt x="3894467" y="846328"/>
                </a:lnTo>
                <a:lnTo>
                  <a:pt x="3895979" y="846328"/>
                </a:lnTo>
                <a:lnTo>
                  <a:pt x="3896131" y="845058"/>
                </a:lnTo>
                <a:lnTo>
                  <a:pt x="3896271" y="845058"/>
                </a:lnTo>
                <a:lnTo>
                  <a:pt x="3896131" y="843788"/>
                </a:lnTo>
                <a:lnTo>
                  <a:pt x="3895674" y="843788"/>
                </a:lnTo>
                <a:lnTo>
                  <a:pt x="3895369" y="842518"/>
                </a:lnTo>
                <a:lnTo>
                  <a:pt x="3894912" y="842518"/>
                </a:lnTo>
                <a:lnTo>
                  <a:pt x="3893705" y="841248"/>
                </a:lnTo>
                <a:lnTo>
                  <a:pt x="3892956" y="839978"/>
                </a:lnTo>
                <a:lnTo>
                  <a:pt x="3891889" y="838708"/>
                </a:lnTo>
                <a:lnTo>
                  <a:pt x="3890988" y="837438"/>
                </a:lnTo>
                <a:lnTo>
                  <a:pt x="3889019" y="836168"/>
                </a:lnTo>
                <a:lnTo>
                  <a:pt x="3888422" y="834898"/>
                </a:lnTo>
                <a:lnTo>
                  <a:pt x="3881767" y="834898"/>
                </a:lnTo>
                <a:lnTo>
                  <a:pt x="3880256" y="836168"/>
                </a:lnTo>
                <a:lnTo>
                  <a:pt x="3878605" y="836168"/>
                </a:lnTo>
                <a:lnTo>
                  <a:pt x="3876789" y="837438"/>
                </a:lnTo>
                <a:lnTo>
                  <a:pt x="3875125" y="838708"/>
                </a:lnTo>
                <a:lnTo>
                  <a:pt x="3869690" y="842518"/>
                </a:lnTo>
                <a:lnTo>
                  <a:pt x="3868026" y="843788"/>
                </a:lnTo>
                <a:lnTo>
                  <a:pt x="3866515" y="845058"/>
                </a:lnTo>
                <a:lnTo>
                  <a:pt x="3863492" y="848868"/>
                </a:lnTo>
                <a:lnTo>
                  <a:pt x="3860927" y="851408"/>
                </a:lnTo>
                <a:lnTo>
                  <a:pt x="3859111" y="855218"/>
                </a:lnTo>
                <a:lnTo>
                  <a:pt x="3857142" y="859028"/>
                </a:lnTo>
                <a:lnTo>
                  <a:pt x="3855936" y="862838"/>
                </a:lnTo>
                <a:lnTo>
                  <a:pt x="3855631" y="866648"/>
                </a:lnTo>
                <a:lnTo>
                  <a:pt x="3855186" y="870458"/>
                </a:lnTo>
                <a:lnTo>
                  <a:pt x="3855631" y="874268"/>
                </a:lnTo>
                <a:lnTo>
                  <a:pt x="3868928" y="892048"/>
                </a:lnTo>
                <a:lnTo>
                  <a:pt x="3874376" y="894588"/>
                </a:lnTo>
                <a:lnTo>
                  <a:pt x="3877246" y="895858"/>
                </a:lnTo>
                <a:lnTo>
                  <a:pt x="3885400" y="895858"/>
                </a:lnTo>
                <a:lnTo>
                  <a:pt x="3890835" y="894588"/>
                </a:lnTo>
                <a:lnTo>
                  <a:pt x="3893401" y="893318"/>
                </a:lnTo>
                <a:lnTo>
                  <a:pt x="3901109" y="890778"/>
                </a:lnTo>
                <a:lnTo>
                  <a:pt x="3903522" y="889508"/>
                </a:lnTo>
                <a:lnTo>
                  <a:pt x="3905796" y="888238"/>
                </a:lnTo>
                <a:lnTo>
                  <a:pt x="3908056" y="888238"/>
                </a:lnTo>
                <a:lnTo>
                  <a:pt x="3912438" y="886968"/>
                </a:lnTo>
                <a:lnTo>
                  <a:pt x="3918178" y="886968"/>
                </a:lnTo>
                <a:lnTo>
                  <a:pt x="3924071" y="894588"/>
                </a:lnTo>
                <a:lnTo>
                  <a:pt x="3924681" y="895858"/>
                </a:lnTo>
                <a:lnTo>
                  <a:pt x="3924985" y="897128"/>
                </a:lnTo>
                <a:lnTo>
                  <a:pt x="3924528" y="900938"/>
                </a:lnTo>
                <a:lnTo>
                  <a:pt x="3923919" y="902208"/>
                </a:lnTo>
                <a:lnTo>
                  <a:pt x="3923169" y="904748"/>
                </a:lnTo>
                <a:lnTo>
                  <a:pt x="3922268" y="906018"/>
                </a:lnTo>
                <a:lnTo>
                  <a:pt x="3920909" y="907288"/>
                </a:lnTo>
                <a:lnTo>
                  <a:pt x="3919245" y="909828"/>
                </a:lnTo>
                <a:lnTo>
                  <a:pt x="3916819" y="912368"/>
                </a:lnTo>
                <a:lnTo>
                  <a:pt x="3911993" y="914908"/>
                </a:lnTo>
                <a:lnTo>
                  <a:pt x="3909415" y="916178"/>
                </a:lnTo>
                <a:lnTo>
                  <a:pt x="3905186" y="918718"/>
                </a:lnTo>
                <a:lnTo>
                  <a:pt x="3903230" y="918718"/>
                </a:lnTo>
                <a:lnTo>
                  <a:pt x="3901414" y="919988"/>
                </a:lnTo>
                <a:lnTo>
                  <a:pt x="3897642" y="919988"/>
                </a:lnTo>
                <a:lnTo>
                  <a:pt x="3897185" y="921258"/>
                </a:lnTo>
                <a:lnTo>
                  <a:pt x="3896576" y="921258"/>
                </a:lnTo>
                <a:lnTo>
                  <a:pt x="3896576" y="923798"/>
                </a:lnTo>
                <a:lnTo>
                  <a:pt x="3897185" y="925068"/>
                </a:lnTo>
                <a:lnTo>
                  <a:pt x="3897642" y="925068"/>
                </a:lnTo>
                <a:lnTo>
                  <a:pt x="3898239" y="926338"/>
                </a:lnTo>
                <a:lnTo>
                  <a:pt x="3899001" y="926338"/>
                </a:lnTo>
                <a:lnTo>
                  <a:pt x="3899751" y="927608"/>
                </a:lnTo>
                <a:lnTo>
                  <a:pt x="3900805" y="928878"/>
                </a:lnTo>
                <a:lnTo>
                  <a:pt x="3902468" y="930148"/>
                </a:lnTo>
                <a:lnTo>
                  <a:pt x="3903675" y="931418"/>
                </a:lnTo>
                <a:lnTo>
                  <a:pt x="3905796" y="932688"/>
                </a:lnTo>
                <a:lnTo>
                  <a:pt x="3912895" y="932688"/>
                </a:lnTo>
                <a:lnTo>
                  <a:pt x="3914559" y="931418"/>
                </a:lnTo>
                <a:lnTo>
                  <a:pt x="3916667" y="930148"/>
                </a:lnTo>
                <a:lnTo>
                  <a:pt x="3918635" y="928878"/>
                </a:lnTo>
                <a:lnTo>
                  <a:pt x="3920756" y="927608"/>
                </a:lnTo>
                <a:lnTo>
                  <a:pt x="3923169" y="926338"/>
                </a:lnTo>
                <a:lnTo>
                  <a:pt x="3925430" y="925068"/>
                </a:lnTo>
                <a:lnTo>
                  <a:pt x="3929964" y="919988"/>
                </a:lnTo>
                <a:lnTo>
                  <a:pt x="3933444" y="917448"/>
                </a:lnTo>
                <a:lnTo>
                  <a:pt x="3936161" y="913638"/>
                </a:lnTo>
                <a:lnTo>
                  <a:pt x="3938130" y="909828"/>
                </a:lnTo>
                <a:lnTo>
                  <a:pt x="3940238" y="906018"/>
                </a:lnTo>
                <a:lnTo>
                  <a:pt x="3941445" y="900938"/>
                </a:lnTo>
                <a:lnTo>
                  <a:pt x="3942359" y="893318"/>
                </a:lnTo>
                <a:close/>
              </a:path>
              <a:path w="5619750" h="1155700">
                <a:moveTo>
                  <a:pt x="3981945" y="859637"/>
                </a:moveTo>
                <a:lnTo>
                  <a:pt x="3980434" y="856881"/>
                </a:lnTo>
                <a:lnTo>
                  <a:pt x="3974236" y="850519"/>
                </a:lnTo>
                <a:lnTo>
                  <a:pt x="3971671" y="848982"/>
                </a:lnTo>
                <a:lnTo>
                  <a:pt x="3967442" y="849007"/>
                </a:lnTo>
                <a:lnTo>
                  <a:pt x="3964863" y="850455"/>
                </a:lnTo>
                <a:lnTo>
                  <a:pt x="3961993" y="853376"/>
                </a:lnTo>
                <a:lnTo>
                  <a:pt x="3959123" y="856348"/>
                </a:lnTo>
                <a:lnTo>
                  <a:pt x="3957764" y="858951"/>
                </a:lnTo>
                <a:lnTo>
                  <a:pt x="3957764" y="863473"/>
                </a:lnTo>
                <a:lnTo>
                  <a:pt x="3959275" y="866241"/>
                </a:lnTo>
                <a:lnTo>
                  <a:pt x="3962450" y="869530"/>
                </a:lnTo>
                <a:lnTo>
                  <a:pt x="3965498" y="872617"/>
                </a:lnTo>
                <a:lnTo>
                  <a:pt x="3968038" y="874128"/>
                </a:lnTo>
                <a:lnTo>
                  <a:pt x="3972268" y="874102"/>
                </a:lnTo>
                <a:lnTo>
                  <a:pt x="3974858" y="872604"/>
                </a:lnTo>
                <a:lnTo>
                  <a:pt x="3980573" y="866749"/>
                </a:lnTo>
                <a:lnTo>
                  <a:pt x="3981945" y="864158"/>
                </a:lnTo>
                <a:lnTo>
                  <a:pt x="3981945" y="859637"/>
                </a:lnTo>
                <a:close/>
              </a:path>
              <a:path w="5619750" h="1155700">
                <a:moveTo>
                  <a:pt x="4020159" y="366293"/>
                </a:moveTo>
                <a:lnTo>
                  <a:pt x="4020007" y="366293"/>
                </a:lnTo>
                <a:lnTo>
                  <a:pt x="4019410" y="365023"/>
                </a:lnTo>
                <a:lnTo>
                  <a:pt x="4018496" y="365023"/>
                </a:lnTo>
                <a:lnTo>
                  <a:pt x="4016984" y="363753"/>
                </a:lnTo>
                <a:lnTo>
                  <a:pt x="4013822" y="362483"/>
                </a:lnTo>
                <a:lnTo>
                  <a:pt x="3993121" y="353593"/>
                </a:lnTo>
                <a:lnTo>
                  <a:pt x="3991152" y="353593"/>
                </a:lnTo>
                <a:lnTo>
                  <a:pt x="3987228" y="352323"/>
                </a:lnTo>
                <a:lnTo>
                  <a:pt x="3985412" y="351053"/>
                </a:lnTo>
                <a:lnTo>
                  <a:pt x="3977259" y="351053"/>
                </a:lnTo>
                <a:lnTo>
                  <a:pt x="3975747" y="352323"/>
                </a:lnTo>
                <a:lnTo>
                  <a:pt x="3974388" y="352323"/>
                </a:lnTo>
                <a:lnTo>
                  <a:pt x="3975747" y="349783"/>
                </a:lnTo>
                <a:lnTo>
                  <a:pt x="3976649" y="347243"/>
                </a:lnTo>
                <a:lnTo>
                  <a:pt x="3977259" y="343433"/>
                </a:lnTo>
                <a:lnTo>
                  <a:pt x="3977703" y="340893"/>
                </a:lnTo>
                <a:lnTo>
                  <a:pt x="3977856" y="338353"/>
                </a:lnTo>
                <a:lnTo>
                  <a:pt x="3977563" y="335813"/>
                </a:lnTo>
                <a:lnTo>
                  <a:pt x="3977106" y="333273"/>
                </a:lnTo>
                <a:lnTo>
                  <a:pt x="3976725" y="332003"/>
                </a:lnTo>
                <a:lnTo>
                  <a:pt x="3976344" y="330733"/>
                </a:lnTo>
                <a:lnTo>
                  <a:pt x="3973931" y="325653"/>
                </a:lnTo>
                <a:lnTo>
                  <a:pt x="3972115" y="323113"/>
                </a:lnTo>
                <a:lnTo>
                  <a:pt x="3970007" y="321843"/>
                </a:lnTo>
                <a:lnTo>
                  <a:pt x="3964559" y="316763"/>
                </a:lnTo>
                <a:lnTo>
                  <a:pt x="3961841" y="315493"/>
                </a:lnTo>
                <a:lnTo>
                  <a:pt x="3961549" y="315366"/>
                </a:lnTo>
                <a:lnTo>
                  <a:pt x="3961549" y="344703"/>
                </a:lnTo>
                <a:lnTo>
                  <a:pt x="3961549" y="347243"/>
                </a:lnTo>
                <a:lnTo>
                  <a:pt x="3961396" y="348513"/>
                </a:lnTo>
                <a:lnTo>
                  <a:pt x="3960787" y="351053"/>
                </a:lnTo>
                <a:lnTo>
                  <a:pt x="3959885" y="352323"/>
                </a:lnTo>
                <a:lnTo>
                  <a:pt x="3958818" y="354863"/>
                </a:lnTo>
                <a:lnTo>
                  <a:pt x="3957459" y="356133"/>
                </a:lnTo>
                <a:lnTo>
                  <a:pt x="3955504" y="358673"/>
                </a:lnTo>
                <a:lnTo>
                  <a:pt x="3948696" y="365023"/>
                </a:lnTo>
                <a:lnTo>
                  <a:pt x="3930116" y="345973"/>
                </a:lnTo>
                <a:lnTo>
                  <a:pt x="3937520" y="338353"/>
                </a:lnTo>
                <a:lnTo>
                  <a:pt x="3939794" y="337083"/>
                </a:lnTo>
                <a:lnTo>
                  <a:pt x="3941749" y="335813"/>
                </a:lnTo>
                <a:lnTo>
                  <a:pt x="3942511" y="334543"/>
                </a:lnTo>
                <a:lnTo>
                  <a:pt x="3945382" y="333273"/>
                </a:lnTo>
                <a:lnTo>
                  <a:pt x="3948099" y="332003"/>
                </a:lnTo>
                <a:lnTo>
                  <a:pt x="3952938" y="333273"/>
                </a:lnTo>
                <a:lnTo>
                  <a:pt x="3955351" y="334543"/>
                </a:lnTo>
                <a:lnTo>
                  <a:pt x="3957459" y="337083"/>
                </a:lnTo>
                <a:lnTo>
                  <a:pt x="3958971" y="338353"/>
                </a:lnTo>
                <a:lnTo>
                  <a:pt x="3959885" y="339623"/>
                </a:lnTo>
                <a:lnTo>
                  <a:pt x="3960634" y="342163"/>
                </a:lnTo>
                <a:lnTo>
                  <a:pt x="3961244" y="343433"/>
                </a:lnTo>
                <a:lnTo>
                  <a:pt x="3961549" y="344703"/>
                </a:lnTo>
                <a:lnTo>
                  <a:pt x="3961549" y="315366"/>
                </a:lnTo>
                <a:lnTo>
                  <a:pt x="3956100" y="312953"/>
                </a:lnTo>
                <a:lnTo>
                  <a:pt x="3950208" y="312953"/>
                </a:lnTo>
                <a:lnTo>
                  <a:pt x="3938130" y="318033"/>
                </a:lnTo>
                <a:lnTo>
                  <a:pt x="3935107" y="320573"/>
                </a:lnTo>
                <a:lnTo>
                  <a:pt x="3934193" y="321843"/>
                </a:lnTo>
                <a:lnTo>
                  <a:pt x="3932986" y="323113"/>
                </a:lnTo>
                <a:lnTo>
                  <a:pt x="3931780" y="323113"/>
                </a:lnTo>
                <a:lnTo>
                  <a:pt x="3930726" y="324383"/>
                </a:lnTo>
                <a:lnTo>
                  <a:pt x="3929215" y="325653"/>
                </a:lnTo>
                <a:lnTo>
                  <a:pt x="3927398" y="328193"/>
                </a:lnTo>
                <a:lnTo>
                  <a:pt x="3909276" y="347243"/>
                </a:lnTo>
                <a:lnTo>
                  <a:pt x="3908666" y="348513"/>
                </a:lnTo>
                <a:lnTo>
                  <a:pt x="3908666" y="349783"/>
                </a:lnTo>
                <a:lnTo>
                  <a:pt x="3908514" y="351053"/>
                </a:lnTo>
                <a:lnTo>
                  <a:pt x="3909276" y="352323"/>
                </a:lnTo>
                <a:lnTo>
                  <a:pt x="3910634" y="353593"/>
                </a:lnTo>
                <a:lnTo>
                  <a:pt x="3970451" y="415823"/>
                </a:lnTo>
                <a:lnTo>
                  <a:pt x="3974084" y="415823"/>
                </a:lnTo>
                <a:lnTo>
                  <a:pt x="3975900" y="414553"/>
                </a:lnTo>
                <a:lnTo>
                  <a:pt x="3978008" y="412013"/>
                </a:lnTo>
                <a:lnTo>
                  <a:pt x="3979214" y="410743"/>
                </a:lnTo>
                <a:lnTo>
                  <a:pt x="3980573" y="409473"/>
                </a:lnTo>
                <a:lnTo>
                  <a:pt x="3981640" y="408203"/>
                </a:lnTo>
                <a:lnTo>
                  <a:pt x="3983151" y="406933"/>
                </a:lnTo>
                <a:lnTo>
                  <a:pt x="3983596" y="405663"/>
                </a:lnTo>
                <a:lnTo>
                  <a:pt x="3983901" y="404393"/>
                </a:lnTo>
                <a:lnTo>
                  <a:pt x="3984358" y="404393"/>
                </a:lnTo>
                <a:lnTo>
                  <a:pt x="3984510" y="403123"/>
                </a:lnTo>
                <a:lnTo>
                  <a:pt x="3984358" y="403123"/>
                </a:lnTo>
                <a:lnTo>
                  <a:pt x="3984206" y="401853"/>
                </a:lnTo>
                <a:lnTo>
                  <a:pt x="3983748" y="401853"/>
                </a:lnTo>
                <a:lnTo>
                  <a:pt x="3958818" y="376453"/>
                </a:lnTo>
                <a:lnTo>
                  <a:pt x="3962908" y="371373"/>
                </a:lnTo>
                <a:lnTo>
                  <a:pt x="3964419" y="370103"/>
                </a:lnTo>
                <a:lnTo>
                  <a:pt x="3965778" y="368833"/>
                </a:lnTo>
                <a:lnTo>
                  <a:pt x="3967289" y="368833"/>
                </a:lnTo>
                <a:lnTo>
                  <a:pt x="3968940" y="367563"/>
                </a:lnTo>
                <a:lnTo>
                  <a:pt x="3975747" y="367563"/>
                </a:lnTo>
                <a:lnTo>
                  <a:pt x="3979672" y="368833"/>
                </a:lnTo>
                <a:lnTo>
                  <a:pt x="3981793" y="370103"/>
                </a:lnTo>
                <a:lnTo>
                  <a:pt x="3984206" y="371373"/>
                </a:lnTo>
                <a:lnTo>
                  <a:pt x="4005808" y="380263"/>
                </a:lnTo>
                <a:lnTo>
                  <a:pt x="4008831" y="380263"/>
                </a:lnTo>
                <a:lnTo>
                  <a:pt x="4009593" y="378993"/>
                </a:lnTo>
                <a:lnTo>
                  <a:pt x="4011396" y="377723"/>
                </a:lnTo>
                <a:lnTo>
                  <a:pt x="4012603" y="376453"/>
                </a:lnTo>
                <a:lnTo>
                  <a:pt x="4013974" y="375183"/>
                </a:lnTo>
                <a:lnTo>
                  <a:pt x="4016984" y="371373"/>
                </a:lnTo>
                <a:lnTo>
                  <a:pt x="4018800" y="370103"/>
                </a:lnTo>
                <a:lnTo>
                  <a:pt x="4019410" y="368833"/>
                </a:lnTo>
                <a:lnTo>
                  <a:pt x="4019715" y="368833"/>
                </a:lnTo>
                <a:lnTo>
                  <a:pt x="4020159" y="367563"/>
                </a:lnTo>
                <a:lnTo>
                  <a:pt x="4020159" y="366293"/>
                </a:lnTo>
                <a:close/>
              </a:path>
              <a:path w="5619750" h="1155700">
                <a:moveTo>
                  <a:pt x="4066095" y="319303"/>
                </a:moveTo>
                <a:lnTo>
                  <a:pt x="4065638" y="319303"/>
                </a:lnTo>
                <a:lnTo>
                  <a:pt x="4065486" y="318033"/>
                </a:lnTo>
                <a:lnTo>
                  <a:pt x="4065028" y="318033"/>
                </a:lnTo>
                <a:lnTo>
                  <a:pt x="4063822" y="315493"/>
                </a:lnTo>
                <a:lnTo>
                  <a:pt x="4063073" y="315493"/>
                </a:lnTo>
                <a:lnTo>
                  <a:pt x="4062158" y="314223"/>
                </a:lnTo>
                <a:lnTo>
                  <a:pt x="4061104" y="312953"/>
                </a:lnTo>
                <a:lnTo>
                  <a:pt x="4060355" y="311683"/>
                </a:lnTo>
                <a:lnTo>
                  <a:pt x="4058843" y="310413"/>
                </a:lnTo>
                <a:lnTo>
                  <a:pt x="4055211" y="310413"/>
                </a:lnTo>
                <a:lnTo>
                  <a:pt x="4031196" y="334543"/>
                </a:lnTo>
                <a:lnTo>
                  <a:pt x="4012603" y="315493"/>
                </a:lnTo>
                <a:lnTo>
                  <a:pt x="4022725" y="305333"/>
                </a:lnTo>
                <a:lnTo>
                  <a:pt x="4032859" y="295173"/>
                </a:lnTo>
                <a:lnTo>
                  <a:pt x="4033151" y="293903"/>
                </a:lnTo>
                <a:lnTo>
                  <a:pt x="4032859" y="292633"/>
                </a:lnTo>
                <a:lnTo>
                  <a:pt x="4032707" y="292633"/>
                </a:lnTo>
                <a:lnTo>
                  <a:pt x="4032250" y="291363"/>
                </a:lnTo>
                <a:lnTo>
                  <a:pt x="4031792" y="291363"/>
                </a:lnTo>
                <a:lnTo>
                  <a:pt x="4031196" y="290093"/>
                </a:lnTo>
                <a:lnTo>
                  <a:pt x="4030434" y="288823"/>
                </a:lnTo>
                <a:lnTo>
                  <a:pt x="4029379" y="287553"/>
                </a:lnTo>
                <a:lnTo>
                  <a:pt x="4028478" y="287553"/>
                </a:lnTo>
                <a:lnTo>
                  <a:pt x="4027563" y="286283"/>
                </a:lnTo>
                <a:lnTo>
                  <a:pt x="4026966" y="286283"/>
                </a:lnTo>
                <a:lnTo>
                  <a:pt x="4026204" y="285013"/>
                </a:lnTo>
                <a:lnTo>
                  <a:pt x="4024998" y="285013"/>
                </a:lnTo>
                <a:lnTo>
                  <a:pt x="4024388" y="283743"/>
                </a:lnTo>
                <a:lnTo>
                  <a:pt x="4023944" y="283743"/>
                </a:lnTo>
                <a:lnTo>
                  <a:pt x="4023029" y="285013"/>
                </a:lnTo>
                <a:lnTo>
                  <a:pt x="4022585" y="285013"/>
                </a:lnTo>
                <a:lnTo>
                  <a:pt x="4002481" y="305333"/>
                </a:lnTo>
                <a:lnTo>
                  <a:pt x="3986326" y="288823"/>
                </a:lnTo>
                <a:lnTo>
                  <a:pt x="4010190" y="264693"/>
                </a:lnTo>
                <a:lnTo>
                  <a:pt x="4010342" y="263423"/>
                </a:lnTo>
                <a:lnTo>
                  <a:pt x="4010495" y="263423"/>
                </a:lnTo>
                <a:lnTo>
                  <a:pt x="4010342" y="262153"/>
                </a:lnTo>
                <a:lnTo>
                  <a:pt x="4010037" y="262153"/>
                </a:lnTo>
                <a:lnTo>
                  <a:pt x="4009885" y="260883"/>
                </a:lnTo>
                <a:lnTo>
                  <a:pt x="4009440" y="260883"/>
                </a:lnTo>
                <a:lnTo>
                  <a:pt x="4008831" y="259613"/>
                </a:lnTo>
                <a:lnTo>
                  <a:pt x="4008374" y="259613"/>
                </a:lnTo>
                <a:lnTo>
                  <a:pt x="4006570" y="257073"/>
                </a:lnTo>
                <a:lnTo>
                  <a:pt x="4005503" y="255803"/>
                </a:lnTo>
                <a:lnTo>
                  <a:pt x="4004754" y="255803"/>
                </a:lnTo>
                <a:lnTo>
                  <a:pt x="4003243" y="254533"/>
                </a:lnTo>
                <a:lnTo>
                  <a:pt x="4002481" y="253263"/>
                </a:lnTo>
                <a:lnTo>
                  <a:pt x="3999611" y="253263"/>
                </a:lnTo>
                <a:lnTo>
                  <a:pt x="3966527" y="287553"/>
                </a:lnTo>
                <a:lnTo>
                  <a:pt x="3965473" y="288823"/>
                </a:lnTo>
                <a:lnTo>
                  <a:pt x="3964863" y="290093"/>
                </a:lnTo>
                <a:lnTo>
                  <a:pt x="3964559" y="292633"/>
                </a:lnTo>
                <a:lnTo>
                  <a:pt x="3965321" y="295173"/>
                </a:lnTo>
                <a:lnTo>
                  <a:pt x="3966832" y="296443"/>
                </a:lnTo>
                <a:lnTo>
                  <a:pt x="4024096" y="354863"/>
                </a:lnTo>
                <a:lnTo>
                  <a:pt x="4025608" y="357403"/>
                </a:lnTo>
                <a:lnTo>
                  <a:pt x="4029976" y="357403"/>
                </a:lnTo>
                <a:lnTo>
                  <a:pt x="4031196" y="356133"/>
                </a:lnTo>
                <a:lnTo>
                  <a:pt x="4032402" y="356133"/>
                </a:lnTo>
                <a:lnTo>
                  <a:pt x="4052582" y="334543"/>
                </a:lnTo>
                <a:lnTo>
                  <a:pt x="4065638" y="320573"/>
                </a:lnTo>
                <a:lnTo>
                  <a:pt x="4065943" y="320573"/>
                </a:lnTo>
                <a:lnTo>
                  <a:pt x="4066095" y="319303"/>
                </a:lnTo>
                <a:close/>
              </a:path>
              <a:path w="5619750" h="1155700">
                <a:moveTo>
                  <a:pt x="4066387" y="776884"/>
                </a:moveTo>
                <a:lnTo>
                  <a:pt x="4066095" y="775614"/>
                </a:lnTo>
                <a:lnTo>
                  <a:pt x="4065486" y="774344"/>
                </a:lnTo>
                <a:lnTo>
                  <a:pt x="4064584" y="774344"/>
                </a:lnTo>
                <a:lnTo>
                  <a:pt x="4063073" y="773074"/>
                </a:lnTo>
                <a:lnTo>
                  <a:pt x="4061714" y="773074"/>
                </a:lnTo>
                <a:lnTo>
                  <a:pt x="4060050" y="771804"/>
                </a:lnTo>
                <a:lnTo>
                  <a:pt x="4039197" y="762914"/>
                </a:lnTo>
                <a:lnTo>
                  <a:pt x="4037241" y="762914"/>
                </a:lnTo>
                <a:lnTo>
                  <a:pt x="4033304" y="761644"/>
                </a:lnTo>
                <a:lnTo>
                  <a:pt x="4031488" y="760374"/>
                </a:lnTo>
                <a:lnTo>
                  <a:pt x="4023334" y="760374"/>
                </a:lnTo>
                <a:lnTo>
                  <a:pt x="4021823" y="761644"/>
                </a:lnTo>
                <a:lnTo>
                  <a:pt x="4020464" y="761644"/>
                </a:lnTo>
                <a:lnTo>
                  <a:pt x="4021823" y="759104"/>
                </a:lnTo>
                <a:lnTo>
                  <a:pt x="4022725" y="756564"/>
                </a:lnTo>
                <a:lnTo>
                  <a:pt x="4023334" y="754024"/>
                </a:lnTo>
                <a:lnTo>
                  <a:pt x="4023791" y="750214"/>
                </a:lnTo>
                <a:lnTo>
                  <a:pt x="4023944" y="747674"/>
                </a:lnTo>
                <a:lnTo>
                  <a:pt x="4023334" y="742594"/>
                </a:lnTo>
                <a:lnTo>
                  <a:pt x="4022877" y="741324"/>
                </a:lnTo>
                <a:lnTo>
                  <a:pt x="4022433" y="740054"/>
                </a:lnTo>
                <a:lnTo>
                  <a:pt x="4020007" y="734974"/>
                </a:lnTo>
                <a:lnTo>
                  <a:pt x="4018203" y="733704"/>
                </a:lnTo>
                <a:lnTo>
                  <a:pt x="4016083" y="731164"/>
                </a:lnTo>
                <a:lnTo>
                  <a:pt x="4013365" y="728624"/>
                </a:lnTo>
                <a:lnTo>
                  <a:pt x="4010799" y="726084"/>
                </a:lnTo>
                <a:lnTo>
                  <a:pt x="4007929" y="724814"/>
                </a:lnTo>
                <a:lnTo>
                  <a:pt x="4007624" y="724674"/>
                </a:lnTo>
                <a:lnTo>
                  <a:pt x="4007624" y="756564"/>
                </a:lnTo>
                <a:lnTo>
                  <a:pt x="4007472" y="757834"/>
                </a:lnTo>
                <a:lnTo>
                  <a:pt x="4006862" y="760374"/>
                </a:lnTo>
                <a:lnTo>
                  <a:pt x="4005059" y="764184"/>
                </a:lnTo>
                <a:lnTo>
                  <a:pt x="4003548" y="765454"/>
                </a:lnTo>
                <a:lnTo>
                  <a:pt x="4001579" y="767994"/>
                </a:lnTo>
                <a:lnTo>
                  <a:pt x="3994785" y="775614"/>
                </a:lnTo>
                <a:lnTo>
                  <a:pt x="3976192" y="755294"/>
                </a:lnTo>
                <a:lnTo>
                  <a:pt x="3982237" y="750214"/>
                </a:lnTo>
                <a:lnTo>
                  <a:pt x="3983748" y="747674"/>
                </a:lnTo>
                <a:lnTo>
                  <a:pt x="3984955" y="746404"/>
                </a:lnTo>
                <a:lnTo>
                  <a:pt x="3985869" y="746404"/>
                </a:lnTo>
                <a:lnTo>
                  <a:pt x="3988587" y="743864"/>
                </a:lnTo>
                <a:lnTo>
                  <a:pt x="3991457" y="742594"/>
                </a:lnTo>
                <a:lnTo>
                  <a:pt x="3994175" y="741324"/>
                </a:lnTo>
                <a:lnTo>
                  <a:pt x="3996588" y="742594"/>
                </a:lnTo>
                <a:lnTo>
                  <a:pt x="3999166" y="742594"/>
                </a:lnTo>
                <a:lnTo>
                  <a:pt x="4001427" y="743864"/>
                </a:lnTo>
                <a:lnTo>
                  <a:pt x="4003548" y="746404"/>
                </a:lnTo>
                <a:lnTo>
                  <a:pt x="4005059" y="747674"/>
                </a:lnTo>
                <a:lnTo>
                  <a:pt x="4006113" y="748944"/>
                </a:lnTo>
                <a:lnTo>
                  <a:pt x="4006710" y="751484"/>
                </a:lnTo>
                <a:lnTo>
                  <a:pt x="4007472" y="752754"/>
                </a:lnTo>
                <a:lnTo>
                  <a:pt x="4007548" y="754024"/>
                </a:lnTo>
                <a:lnTo>
                  <a:pt x="4007624" y="756564"/>
                </a:lnTo>
                <a:lnTo>
                  <a:pt x="4007624" y="724674"/>
                </a:lnTo>
                <a:lnTo>
                  <a:pt x="4005211" y="723544"/>
                </a:lnTo>
                <a:lnTo>
                  <a:pt x="3993426" y="723544"/>
                </a:lnTo>
                <a:lnTo>
                  <a:pt x="3990403" y="724814"/>
                </a:lnTo>
                <a:lnTo>
                  <a:pt x="3987228" y="726084"/>
                </a:lnTo>
                <a:lnTo>
                  <a:pt x="3984206" y="727354"/>
                </a:lnTo>
                <a:lnTo>
                  <a:pt x="3981183" y="729894"/>
                </a:lnTo>
                <a:lnTo>
                  <a:pt x="3980281" y="731164"/>
                </a:lnTo>
                <a:lnTo>
                  <a:pt x="3979075" y="732434"/>
                </a:lnTo>
                <a:lnTo>
                  <a:pt x="3978008" y="733704"/>
                </a:lnTo>
                <a:lnTo>
                  <a:pt x="3976801" y="733704"/>
                </a:lnTo>
                <a:lnTo>
                  <a:pt x="3975290" y="736244"/>
                </a:lnTo>
                <a:lnTo>
                  <a:pt x="3973626" y="737514"/>
                </a:lnTo>
                <a:lnTo>
                  <a:pt x="3955351" y="756564"/>
                </a:lnTo>
                <a:lnTo>
                  <a:pt x="3954742" y="757834"/>
                </a:lnTo>
                <a:lnTo>
                  <a:pt x="3954742" y="759104"/>
                </a:lnTo>
                <a:lnTo>
                  <a:pt x="3954589" y="760374"/>
                </a:lnTo>
                <a:lnTo>
                  <a:pt x="3955351" y="761644"/>
                </a:lnTo>
                <a:lnTo>
                  <a:pt x="4016540" y="825144"/>
                </a:lnTo>
                <a:lnTo>
                  <a:pt x="4019562" y="825144"/>
                </a:lnTo>
                <a:lnTo>
                  <a:pt x="4024096" y="821334"/>
                </a:lnTo>
                <a:lnTo>
                  <a:pt x="4025303" y="820064"/>
                </a:lnTo>
                <a:lnTo>
                  <a:pt x="4026662" y="818794"/>
                </a:lnTo>
                <a:lnTo>
                  <a:pt x="4027716" y="817524"/>
                </a:lnTo>
                <a:lnTo>
                  <a:pt x="4029227" y="816254"/>
                </a:lnTo>
                <a:lnTo>
                  <a:pt x="4029684" y="814984"/>
                </a:lnTo>
                <a:lnTo>
                  <a:pt x="4030129" y="814984"/>
                </a:lnTo>
                <a:lnTo>
                  <a:pt x="4030434" y="813714"/>
                </a:lnTo>
                <a:lnTo>
                  <a:pt x="4030586" y="812444"/>
                </a:lnTo>
                <a:lnTo>
                  <a:pt x="4030281" y="811174"/>
                </a:lnTo>
                <a:lnTo>
                  <a:pt x="4029976" y="811174"/>
                </a:lnTo>
                <a:lnTo>
                  <a:pt x="4004907" y="785774"/>
                </a:lnTo>
                <a:lnTo>
                  <a:pt x="4008983" y="780694"/>
                </a:lnTo>
                <a:lnTo>
                  <a:pt x="4010495" y="779424"/>
                </a:lnTo>
                <a:lnTo>
                  <a:pt x="4011853" y="778154"/>
                </a:lnTo>
                <a:lnTo>
                  <a:pt x="4013517" y="778154"/>
                </a:lnTo>
                <a:lnTo>
                  <a:pt x="4015028" y="776884"/>
                </a:lnTo>
                <a:lnTo>
                  <a:pt x="4021823" y="776884"/>
                </a:lnTo>
                <a:lnTo>
                  <a:pt x="4025747" y="778154"/>
                </a:lnTo>
                <a:lnTo>
                  <a:pt x="4027868" y="779424"/>
                </a:lnTo>
                <a:lnTo>
                  <a:pt x="4030281" y="780694"/>
                </a:lnTo>
                <a:lnTo>
                  <a:pt x="4051884" y="789584"/>
                </a:lnTo>
                <a:lnTo>
                  <a:pt x="4054906" y="789584"/>
                </a:lnTo>
                <a:lnTo>
                  <a:pt x="4055668" y="788314"/>
                </a:lnTo>
                <a:lnTo>
                  <a:pt x="4057485" y="787044"/>
                </a:lnTo>
                <a:lnTo>
                  <a:pt x="4058691" y="785774"/>
                </a:lnTo>
                <a:lnTo>
                  <a:pt x="4060050" y="784504"/>
                </a:lnTo>
                <a:lnTo>
                  <a:pt x="4063073" y="781964"/>
                </a:lnTo>
                <a:lnTo>
                  <a:pt x="4064876" y="779424"/>
                </a:lnTo>
                <a:lnTo>
                  <a:pt x="4065943" y="778154"/>
                </a:lnTo>
                <a:lnTo>
                  <a:pt x="4066248" y="776884"/>
                </a:lnTo>
                <a:lnTo>
                  <a:pt x="4066387" y="776884"/>
                </a:lnTo>
                <a:close/>
              </a:path>
              <a:path w="5619750" h="1155700">
                <a:moveTo>
                  <a:pt x="4112628" y="260883"/>
                </a:moveTo>
                <a:lnTo>
                  <a:pt x="4112171" y="257073"/>
                </a:lnTo>
                <a:lnTo>
                  <a:pt x="4111561" y="254533"/>
                </a:lnTo>
                <a:lnTo>
                  <a:pt x="4110964" y="251993"/>
                </a:lnTo>
                <a:lnTo>
                  <a:pt x="4109605" y="248183"/>
                </a:lnTo>
                <a:lnTo>
                  <a:pt x="4107180" y="244373"/>
                </a:lnTo>
                <a:lnTo>
                  <a:pt x="4105452" y="243103"/>
                </a:lnTo>
                <a:lnTo>
                  <a:pt x="4103713" y="241833"/>
                </a:lnTo>
                <a:lnTo>
                  <a:pt x="4101147" y="238023"/>
                </a:lnTo>
                <a:lnTo>
                  <a:pt x="4098417" y="236753"/>
                </a:lnTo>
                <a:lnTo>
                  <a:pt x="4095546" y="235483"/>
                </a:lnTo>
                <a:lnTo>
                  <a:pt x="4090111" y="232943"/>
                </a:lnTo>
                <a:lnTo>
                  <a:pt x="4081805" y="232943"/>
                </a:lnTo>
                <a:lnTo>
                  <a:pt x="4076369" y="235483"/>
                </a:lnTo>
                <a:lnTo>
                  <a:pt x="4073639" y="235483"/>
                </a:lnTo>
                <a:lnTo>
                  <a:pt x="4068508" y="238023"/>
                </a:lnTo>
                <a:lnTo>
                  <a:pt x="4061256" y="240563"/>
                </a:lnTo>
                <a:lnTo>
                  <a:pt x="4058843" y="241833"/>
                </a:lnTo>
                <a:lnTo>
                  <a:pt x="4054614" y="243103"/>
                </a:lnTo>
                <a:lnTo>
                  <a:pt x="4052493" y="243103"/>
                </a:lnTo>
                <a:lnTo>
                  <a:pt x="4048861" y="241833"/>
                </a:lnTo>
                <a:lnTo>
                  <a:pt x="4047210" y="240563"/>
                </a:lnTo>
                <a:lnTo>
                  <a:pt x="4045699" y="239293"/>
                </a:lnTo>
                <a:lnTo>
                  <a:pt x="4044785" y="239293"/>
                </a:lnTo>
                <a:lnTo>
                  <a:pt x="4044035" y="238023"/>
                </a:lnTo>
                <a:lnTo>
                  <a:pt x="4043426" y="236753"/>
                </a:lnTo>
                <a:lnTo>
                  <a:pt x="4042981" y="235483"/>
                </a:lnTo>
                <a:lnTo>
                  <a:pt x="4042676" y="234213"/>
                </a:lnTo>
                <a:lnTo>
                  <a:pt x="4042753" y="232943"/>
                </a:lnTo>
                <a:lnTo>
                  <a:pt x="4042829" y="230403"/>
                </a:lnTo>
                <a:lnTo>
                  <a:pt x="4043273" y="229133"/>
                </a:lnTo>
                <a:lnTo>
                  <a:pt x="4044785" y="226593"/>
                </a:lnTo>
                <a:lnTo>
                  <a:pt x="4045851" y="225323"/>
                </a:lnTo>
                <a:lnTo>
                  <a:pt x="4047363" y="222783"/>
                </a:lnTo>
                <a:lnTo>
                  <a:pt x="4049166" y="221513"/>
                </a:lnTo>
                <a:lnTo>
                  <a:pt x="4053103" y="218973"/>
                </a:lnTo>
                <a:lnTo>
                  <a:pt x="4055211" y="217703"/>
                </a:lnTo>
                <a:lnTo>
                  <a:pt x="4057027" y="216433"/>
                </a:lnTo>
                <a:lnTo>
                  <a:pt x="4058843" y="216433"/>
                </a:lnTo>
                <a:lnTo>
                  <a:pt x="4060494" y="215163"/>
                </a:lnTo>
                <a:lnTo>
                  <a:pt x="4062006" y="215163"/>
                </a:lnTo>
                <a:lnTo>
                  <a:pt x="4064584" y="213893"/>
                </a:lnTo>
                <a:lnTo>
                  <a:pt x="4065790" y="213893"/>
                </a:lnTo>
                <a:lnTo>
                  <a:pt x="4066248" y="212623"/>
                </a:lnTo>
                <a:lnTo>
                  <a:pt x="4066387" y="212623"/>
                </a:lnTo>
                <a:lnTo>
                  <a:pt x="4066387" y="211353"/>
                </a:lnTo>
                <a:lnTo>
                  <a:pt x="4066248" y="211353"/>
                </a:lnTo>
                <a:lnTo>
                  <a:pt x="4065638" y="210083"/>
                </a:lnTo>
                <a:lnTo>
                  <a:pt x="4065181" y="210083"/>
                </a:lnTo>
                <a:lnTo>
                  <a:pt x="4063974" y="207543"/>
                </a:lnTo>
                <a:lnTo>
                  <a:pt x="4063073" y="207543"/>
                </a:lnTo>
                <a:lnTo>
                  <a:pt x="4061256" y="205003"/>
                </a:lnTo>
                <a:lnTo>
                  <a:pt x="4059288" y="203733"/>
                </a:lnTo>
                <a:lnTo>
                  <a:pt x="4058691" y="202463"/>
                </a:lnTo>
                <a:lnTo>
                  <a:pt x="4057027" y="202463"/>
                </a:lnTo>
                <a:lnTo>
                  <a:pt x="4056570" y="201193"/>
                </a:lnTo>
                <a:lnTo>
                  <a:pt x="4054754" y="201193"/>
                </a:lnTo>
                <a:lnTo>
                  <a:pt x="4053548" y="202463"/>
                </a:lnTo>
                <a:lnTo>
                  <a:pt x="4050525" y="203733"/>
                </a:lnTo>
                <a:lnTo>
                  <a:pt x="4048861" y="203733"/>
                </a:lnTo>
                <a:lnTo>
                  <a:pt x="4045242" y="206273"/>
                </a:lnTo>
                <a:lnTo>
                  <a:pt x="4043578" y="207543"/>
                </a:lnTo>
                <a:lnTo>
                  <a:pt x="4039959" y="210083"/>
                </a:lnTo>
                <a:lnTo>
                  <a:pt x="4036631" y="212623"/>
                </a:lnTo>
                <a:lnTo>
                  <a:pt x="4033609" y="216433"/>
                </a:lnTo>
                <a:lnTo>
                  <a:pt x="4031196" y="218973"/>
                </a:lnTo>
                <a:lnTo>
                  <a:pt x="4029227" y="222783"/>
                </a:lnTo>
                <a:lnTo>
                  <a:pt x="4027411" y="226593"/>
                </a:lnTo>
                <a:lnTo>
                  <a:pt x="4026204" y="230403"/>
                </a:lnTo>
                <a:lnTo>
                  <a:pt x="4025747" y="234213"/>
                </a:lnTo>
                <a:lnTo>
                  <a:pt x="4025455" y="238023"/>
                </a:lnTo>
                <a:lnTo>
                  <a:pt x="4025747" y="240563"/>
                </a:lnTo>
                <a:lnTo>
                  <a:pt x="4041914" y="260883"/>
                </a:lnTo>
                <a:lnTo>
                  <a:pt x="4047363" y="263423"/>
                </a:lnTo>
                <a:lnTo>
                  <a:pt x="4055668" y="263423"/>
                </a:lnTo>
                <a:lnTo>
                  <a:pt x="4061104" y="262153"/>
                </a:lnTo>
                <a:lnTo>
                  <a:pt x="4063669" y="260883"/>
                </a:lnTo>
                <a:lnTo>
                  <a:pt x="4071378" y="258343"/>
                </a:lnTo>
                <a:lnTo>
                  <a:pt x="4073639" y="257073"/>
                </a:lnTo>
                <a:lnTo>
                  <a:pt x="4076065" y="255803"/>
                </a:lnTo>
                <a:lnTo>
                  <a:pt x="4078325" y="255803"/>
                </a:lnTo>
                <a:lnTo>
                  <a:pt x="4082554" y="254533"/>
                </a:lnTo>
                <a:lnTo>
                  <a:pt x="4088447" y="254533"/>
                </a:lnTo>
                <a:lnTo>
                  <a:pt x="4090111" y="255803"/>
                </a:lnTo>
                <a:lnTo>
                  <a:pt x="4095102" y="264693"/>
                </a:lnTo>
                <a:lnTo>
                  <a:pt x="4094797" y="268503"/>
                </a:lnTo>
                <a:lnTo>
                  <a:pt x="4092384" y="273583"/>
                </a:lnTo>
                <a:lnTo>
                  <a:pt x="4091165" y="274853"/>
                </a:lnTo>
                <a:lnTo>
                  <a:pt x="4089514" y="276123"/>
                </a:lnTo>
                <a:lnTo>
                  <a:pt x="4084675" y="281203"/>
                </a:lnTo>
                <a:lnTo>
                  <a:pt x="4082110" y="282473"/>
                </a:lnTo>
                <a:lnTo>
                  <a:pt x="4079684" y="283743"/>
                </a:lnTo>
                <a:lnTo>
                  <a:pt x="4077424" y="285013"/>
                </a:lnTo>
                <a:lnTo>
                  <a:pt x="4075455" y="286283"/>
                </a:lnTo>
                <a:lnTo>
                  <a:pt x="4071683" y="286283"/>
                </a:lnTo>
                <a:lnTo>
                  <a:pt x="4070324" y="287553"/>
                </a:lnTo>
                <a:lnTo>
                  <a:pt x="4067899" y="287553"/>
                </a:lnTo>
                <a:lnTo>
                  <a:pt x="4067454" y="288823"/>
                </a:lnTo>
                <a:lnTo>
                  <a:pt x="4066844" y="288823"/>
                </a:lnTo>
                <a:lnTo>
                  <a:pt x="4066844" y="290093"/>
                </a:lnTo>
                <a:lnTo>
                  <a:pt x="4067454" y="291363"/>
                </a:lnTo>
                <a:lnTo>
                  <a:pt x="4067899" y="292633"/>
                </a:lnTo>
                <a:lnTo>
                  <a:pt x="4069118" y="293903"/>
                </a:lnTo>
                <a:lnTo>
                  <a:pt x="4071074" y="296443"/>
                </a:lnTo>
                <a:lnTo>
                  <a:pt x="4072585" y="297713"/>
                </a:lnTo>
                <a:lnTo>
                  <a:pt x="4073944" y="298983"/>
                </a:lnTo>
                <a:lnTo>
                  <a:pt x="4075011" y="298983"/>
                </a:lnTo>
                <a:lnTo>
                  <a:pt x="4075912" y="300253"/>
                </a:lnTo>
                <a:lnTo>
                  <a:pt x="4081500" y="300253"/>
                </a:lnTo>
                <a:lnTo>
                  <a:pt x="4083012" y="298983"/>
                </a:lnTo>
                <a:lnTo>
                  <a:pt x="4084828" y="298983"/>
                </a:lnTo>
                <a:lnTo>
                  <a:pt x="4086936" y="297713"/>
                </a:lnTo>
                <a:lnTo>
                  <a:pt x="4088904" y="296443"/>
                </a:lnTo>
                <a:lnTo>
                  <a:pt x="4091025" y="295173"/>
                </a:lnTo>
                <a:lnTo>
                  <a:pt x="4093438" y="293903"/>
                </a:lnTo>
                <a:lnTo>
                  <a:pt x="4095699" y="292633"/>
                </a:lnTo>
                <a:lnTo>
                  <a:pt x="4100233" y="287553"/>
                </a:lnTo>
                <a:lnTo>
                  <a:pt x="4103560" y="285013"/>
                </a:lnTo>
                <a:lnTo>
                  <a:pt x="4106278" y="281203"/>
                </a:lnTo>
                <a:lnTo>
                  <a:pt x="4110507" y="272313"/>
                </a:lnTo>
                <a:lnTo>
                  <a:pt x="4111714" y="268503"/>
                </a:lnTo>
                <a:lnTo>
                  <a:pt x="4112628" y="260883"/>
                </a:lnTo>
                <a:close/>
              </a:path>
              <a:path w="5619750" h="1155700">
                <a:moveTo>
                  <a:pt x="4120172" y="721004"/>
                </a:moveTo>
                <a:lnTo>
                  <a:pt x="4119880" y="719734"/>
                </a:lnTo>
                <a:lnTo>
                  <a:pt x="4119575" y="719734"/>
                </a:lnTo>
                <a:lnTo>
                  <a:pt x="4119118" y="718464"/>
                </a:lnTo>
                <a:lnTo>
                  <a:pt x="4118521" y="718464"/>
                </a:lnTo>
                <a:lnTo>
                  <a:pt x="4118064" y="717194"/>
                </a:lnTo>
                <a:lnTo>
                  <a:pt x="4117302" y="715924"/>
                </a:lnTo>
                <a:lnTo>
                  <a:pt x="4116247" y="714654"/>
                </a:lnTo>
                <a:lnTo>
                  <a:pt x="4115346" y="714654"/>
                </a:lnTo>
                <a:lnTo>
                  <a:pt x="4114431" y="713384"/>
                </a:lnTo>
                <a:lnTo>
                  <a:pt x="4112920" y="712114"/>
                </a:lnTo>
                <a:lnTo>
                  <a:pt x="4112323" y="712114"/>
                </a:lnTo>
                <a:lnTo>
                  <a:pt x="4111117" y="710844"/>
                </a:lnTo>
                <a:lnTo>
                  <a:pt x="4109758" y="710844"/>
                </a:lnTo>
                <a:lnTo>
                  <a:pt x="4109301" y="712114"/>
                </a:lnTo>
                <a:lnTo>
                  <a:pt x="4085272" y="736244"/>
                </a:lnTo>
                <a:lnTo>
                  <a:pt x="4066692" y="717194"/>
                </a:lnTo>
                <a:lnTo>
                  <a:pt x="4076814" y="707034"/>
                </a:lnTo>
                <a:lnTo>
                  <a:pt x="4086936" y="696874"/>
                </a:lnTo>
                <a:lnTo>
                  <a:pt x="4087088" y="695604"/>
                </a:lnTo>
                <a:lnTo>
                  <a:pt x="4087393" y="695604"/>
                </a:lnTo>
                <a:lnTo>
                  <a:pt x="4086783" y="693064"/>
                </a:lnTo>
                <a:lnTo>
                  <a:pt x="4086491" y="693064"/>
                </a:lnTo>
                <a:lnTo>
                  <a:pt x="4085272" y="691794"/>
                </a:lnTo>
                <a:lnTo>
                  <a:pt x="4084523" y="690524"/>
                </a:lnTo>
                <a:lnTo>
                  <a:pt x="4083621" y="689254"/>
                </a:lnTo>
                <a:lnTo>
                  <a:pt x="4082554" y="687984"/>
                </a:lnTo>
                <a:lnTo>
                  <a:pt x="4081805" y="687984"/>
                </a:lnTo>
                <a:lnTo>
                  <a:pt x="4080294" y="686714"/>
                </a:lnTo>
                <a:lnTo>
                  <a:pt x="4079532" y="685444"/>
                </a:lnTo>
                <a:lnTo>
                  <a:pt x="4076662" y="685444"/>
                </a:lnTo>
                <a:lnTo>
                  <a:pt x="4056570" y="707034"/>
                </a:lnTo>
                <a:lnTo>
                  <a:pt x="4040403" y="690524"/>
                </a:lnTo>
                <a:lnTo>
                  <a:pt x="4064279" y="665124"/>
                </a:lnTo>
                <a:lnTo>
                  <a:pt x="4064431" y="665124"/>
                </a:lnTo>
                <a:lnTo>
                  <a:pt x="4064584" y="663854"/>
                </a:lnTo>
                <a:lnTo>
                  <a:pt x="4064279" y="662584"/>
                </a:lnTo>
                <a:lnTo>
                  <a:pt x="4063974" y="662584"/>
                </a:lnTo>
                <a:lnTo>
                  <a:pt x="4063517" y="661314"/>
                </a:lnTo>
                <a:lnTo>
                  <a:pt x="4063073" y="661314"/>
                </a:lnTo>
                <a:lnTo>
                  <a:pt x="4062463" y="660044"/>
                </a:lnTo>
                <a:lnTo>
                  <a:pt x="4061714" y="658774"/>
                </a:lnTo>
                <a:lnTo>
                  <a:pt x="4060647" y="658774"/>
                </a:lnTo>
                <a:lnTo>
                  <a:pt x="4058843" y="656234"/>
                </a:lnTo>
                <a:lnTo>
                  <a:pt x="4057332" y="654964"/>
                </a:lnTo>
                <a:lnTo>
                  <a:pt x="4055516" y="654964"/>
                </a:lnTo>
                <a:lnTo>
                  <a:pt x="4054906" y="653694"/>
                </a:lnTo>
                <a:lnTo>
                  <a:pt x="4054157" y="654964"/>
                </a:lnTo>
                <a:lnTo>
                  <a:pt x="4053852" y="654964"/>
                </a:lnTo>
                <a:lnTo>
                  <a:pt x="4020616" y="689254"/>
                </a:lnTo>
                <a:lnTo>
                  <a:pt x="4019562" y="690524"/>
                </a:lnTo>
                <a:lnTo>
                  <a:pt x="4018953" y="691794"/>
                </a:lnTo>
                <a:lnTo>
                  <a:pt x="4018648" y="694334"/>
                </a:lnTo>
                <a:lnTo>
                  <a:pt x="4019410" y="695604"/>
                </a:lnTo>
                <a:lnTo>
                  <a:pt x="4078325" y="756564"/>
                </a:lnTo>
                <a:lnTo>
                  <a:pt x="4079684" y="757834"/>
                </a:lnTo>
                <a:lnTo>
                  <a:pt x="4081195" y="759104"/>
                </a:lnTo>
                <a:lnTo>
                  <a:pt x="4084066" y="759104"/>
                </a:lnTo>
                <a:lnTo>
                  <a:pt x="4086491" y="756564"/>
                </a:lnTo>
                <a:lnTo>
                  <a:pt x="4106278" y="736244"/>
                </a:lnTo>
                <a:lnTo>
                  <a:pt x="4119880" y="722274"/>
                </a:lnTo>
                <a:lnTo>
                  <a:pt x="4120032" y="722274"/>
                </a:lnTo>
                <a:lnTo>
                  <a:pt x="4120032" y="721004"/>
                </a:lnTo>
                <a:lnTo>
                  <a:pt x="4120172" y="721004"/>
                </a:lnTo>
                <a:close/>
              </a:path>
              <a:path w="5619750" h="1155700">
                <a:moveTo>
                  <a:pt x="4144797" y="238023"/>
                </a:moveTo>
                <a:lnTo>
                  <a:pt x="4144657" y="238023"/>
                </a:lnTo>
                <a:lnTo>
                  <a:pt x="4144657" y="236753"/>
                </a:lnTo>
                <a:lnTo>
                  <a:pt x="4144048" y="236753"/>
                </a:lnTo>
                <a:lnTo>
                  <a:pt x="4081957" y="171983"/>
                </a:lnTo>
                <a:lnTo>
                  <a:pt x="4078325" y="171983"/>
                </a:lnTo>
                <a:lnTo>
                  <a:pt x="4077424" y="173253"/>
                </a:lnTo>
                <a:lnTo>
                  <a:pt x="4075607" y="174523"/>
                </a:lnTo>
                <a:lnTo>
                  <a:pt x="4073194" y="177063"/>
                </a:lnTo>
                <a:lnTo>
                  <a:pt x="4071836" y="178333"/>
                </a:lnTo>
                <a:lnTo>
                  <a:pt x="4070769" y="179603"/>
                </a:lnTo>
                <a:lnTo>
                  <a:pt x="4069257" y="182143"/>
                </a:lnTo>
                <a:lnTo>
                  <a:pt x="4068813" y="182143"/>
                </a:lnTo>
                <a:lnTo>
                  <a:pt x="4068356" y="183413"/>
                </a:lnTo>
                <a:lnTo>
                  <a:pt x="4068051" y="183413"/>
                </a:lnTo>
                <a:lnTo>
                  <a:pt x="4067899" y="184683"/>
                </a:lnTo>
                <a:lnTo>
                  <a:pt x="4068051" y="185953"/>
                </a:lnTo>
                <a:lnTo>
                  <a:pt x="4068508" y="185953"/>
                </a:lnTo>
                <a:lnTo>
                  <a:pt x="4130751" y="250723"/>
                </a:lnTo>
                <a:lnTo>
                  <a:pt x="4134383" y="250723"/>
                </a:lnTo>
                <a:lnTo>
                  <a:pt x="4136186" y="248183"/>
                </a:lnTo>
                <a:lnTo>
                  <a:pt x="4138307" y="246913"/>
                </a:lnTo>
                <a:lnTo>
                  <a:pt x="4139514" y="245643"/>
                </a:lnTo>
                <a:lnTo>
                  <a:pt x="4140873" y="244373"/>
                </a:lnTo>
                <a:lnTo>
                  <a:pt x="4141927" y="243103"/>
                </a:lnTo>
                <a:lnTo>
                  <a:pt x="4143438" y="240563"/>
                </a:lnTo>
                <a:lnTo>
                  <a:pt x="4143895" y="240563"/>
                </a:lnTo>
                <a:lnTo>
                  <a:pt x="4144200" y="239293"/>
                </a:lnTo>
                <a:lnTo>
                  <a:pt x="4144657" y="239293"/>
                </a:lnTo>
                <a:lnTo>
                  <a:pt x="4144797" y="238023"/>
                </a:lnTo>
                <a:close/>
              </a:path>
              <a:path w="5619750" h="1155700">
                <a:moveTo>
                  <a:pt x="4182275" y="654964"/>
                </a:moveTo>
                <a:lnTo>
                  <a:pt x="4120934" y="588924"/>
                </a:lnTo>
                <a:lnTo>
                  <a:pt x="4117606" y="588924"/>
                </a:lnTo>
                <a:lnTo>
                  <a:pt x="4116857" y="590194"/>
                </a:lnTo>
                <a:lnTo>
                  <a:pt x="4115943" y="590194"/>
                </a:lnTo>
                <a:lnTo>
                  <a:pt x="4115193" y="591464"/>
                </a:lnTo>
                <a:lnTo>
                  <a:pt x="4114139" y="591464"/>
                </a:lnTo>
                <a:lnTo>
                  <a:pt x="4111714" y="594004"/>
                </a:lnTo>
                <a:lnTo>
                  <a:pt x="4110050" y="596544"/>
                </a:lnTo>
                <a:lnTo>
                  <a:pt x="4109453" y="597814"/>
                </a:lnTo>
                <a:lnTo>
                  <a:pt x="4108843" y="597814"/>
                </a:lnTo>
                <a:lnTo>
                  <a:pt x="4108691" y="599084"/>
                </a:lnTo>
                <a:lnTo>
                  <a:pt x="4108399" y="599084"/>
                </a:lnTo>
                <a:lnTo>
                  <a:pt x="4108246" y="600354"/>
                </a:lnTo>
                <a:lnTo>
                  <a:pt x="4108399" y="600354"/>
                </a:lnTo>
                <a:lnTo>
                  <a:pt x="4108399" y="601624"/>
                </a:lnTo>
                <a:lnTo>
                  <a:pt x="4108996" y="601624"/>
                </a:lnTo>
                <a:lnTo>
                  <a:pt x="4139819" y="633374"/>
                </a:lnTo>
                <a:lnTo>
                  <a:pt x="4142079" y="635914"/>
                </a:lnTo>
                <a:lnTo>
                  <a:pt x="4147223" y="640994"/>
                </a:lnTo>
                <a:lnTo>
                  <a:pt x="4149941" y="643534"/>
                </a:lnTo>
                <a:lnTo>
                  <a:pt x="4154932" y="648614"/>
                </a:lnTo>
                <a:lnTo>
                  <a:pt x="4152963" y="647344"/>
                </a:lnTo>
                <a:lnTo>
                  <a:pt x="4150842" y="647344"/>
                </a:lnTo>
                <a:lnTo>
                  <a:pt x="4146918" y="646074"/>
                </a:lnTo>
                <a:lnTo>
                  <a:pt x="4144797" y="644804"/>
                </a:lnTo>
                <a:lnTo>
                  <a:pt x="4142841" y="644804"/>
                </a:lnTo>
                <a:lnTo>
                  <a:pt x="4138612" y="642264"/>
                </a:lnTo>
                <a:lnTo>
                  <a:pt x="4136491" y="642264"/>
                </a:lnTo>
                <a:lnTo>
                  <a:pt x="4132110" y="640994"/>
                </a:lnTo>
                <a:lnTo>
                  <a:pt x="4130002" y="639724"/>
                </a:lnTo>
                <a:lnTo>
                  <a:pt x="4093133" y="628294"/>
                </a:lnTo>
                <a:lnTo>
                  <a:pt x="4091165" y="627024"/>
                </a:lnTo>
                <a:lnTo>
                  <a:pt x="4081500" y="627024"/>
                </a:lnTo>
                <a:lnTo>
                  <a:pt x="4080294" y="628294"/>
                </a:lnTo>
                <a:lnTo>
                  <a:pt x="4079240" y="628294"/>
                </a:lnTo>
                <a:lnTo>
                  <a:pt x="4076814" y="630834"/>
                </a:lnTo>
                <a:lnTo>
                  <a:pt x="4068203" y="639724"/>
                </a:lnTo>
                <a:lnTo>
                  <a:pt x="4067454" y="640994"/>
                </a:lnTo>
                <a:lnTo>
                  <a:pt x="4067149" y="644804"/>
                </a:lnTo>
                <a:lnTo>
                  <a:pt x="4067899" y="646074"/>
                </a:lnTo>
                <a:lnTo>
                  <a:pt x="4069562" y="648614"/>
                </a:lnTo>
                <a:lnTo>
                  <a:pt x="4128643" y="709574"/>
                </a:lnTo>
                <a:lnTo>
                  <a:pt x="4132872" y="709574"/>
                </a:lnTo>
                <a:lnTo>
                  <a:pt x="4133773" y="708304"/>
                </a:lnTo>
                <a:lnTo>
                  <a:pt x="4135590" y="707034"/>
                </a:lnTo>
                <a:lnTo>
                  <a:pt x="4138003" y="704494"/>
                </a:lnTo>
                <a:lnTo>
                  <a:pt x="4139666" y="701954"/>
                </a:lnTo>
                <a:lnTo>
                  <a:pt x="4140276" y="700684"/>
                </a:lnTo>
                <a:lnTo>
                  <a:pt x="4140873" y="700684"/>
                </a:lnTo>
                <a:lnTo>
                  <a:pt x="4141025" y="699414"/>
                </a:lnTo>
                <a:lnTo>
                  <a:pt x="4141330" y="699414"/>
                </a:lnTo>
                <a:lnTo>
                  <a:pt x="4141482" y="698144"/>
                </a:lnTo>
                <a:lnTo>
                  <a:pt x="4141330" y="698144"/>
                </a:lnTo>
                <a:lnTo>
                  <a:pt x="4141025" y="696874"/>
                </a:lnTo>
                <a:lnTo>
                  <a:pt x="4140720" y="696874"/>
                </a:lnTo>
                <a:lnTo>
                  <a:pt x="4103713" y="658774"/>
                </a:lnTo>
                <a:lnTo>
                  <a:pt x="4098721" y="653694"/>
                </a:lnTo>
                <a:lnTo>
                  <a:pt x="4096156" y="651154"/>
                </a:lnTo>
                <a:lnTo>
                  <a:pt x="4093743" y="648614"/>
                </a:lnTo>
                <a:lnTo>
                  <a:pt x="4091025" y="646074"/>
                </a:lnTo>
                <a:lnTo>
                  <a:pt x="4091165" y="646074"/>
                </a:lnTo>
                <a:lnTo>
                  <a:pt x="4096905" y="648614"/>
                </a:lnTo>
                <a:lnTo>
                  <a:pt x="4100080" y="649884"/>
                </a:lnTo>
                <a:lnTo>
                  <a:pt x="4106126" y="652424"/>
                </a:lnTo>
                <a:lnTo>
                  <a:pt x="4108843" y="653694"/>
                </a:lnTo>
                <a:lnTo>
                  <a:pt x="4155986" y="667664"/>
                </a:lnTo>
                <a:lnTo>
                  <a:pt x="4158551" y="668934"/>
                </a:lnTo>
                <a:lnTo>
                  <a:pt x="4160672" y="668934"/>
                </a:lnTo>
                <a:lnTo>
                  <a:pt x="4164139" y="670204"/>
                </a:lnTo>
                <a:lnTo>
                  <a:pt x="4169575" y="670204"/>
                </a:lnTo>
                <a:lnTo>
                  <a:pt x="4170794" y="668934"/>
                </a:lnTo>
                <a:lnTo>
                  <a:pt x="4171848" y="668934"/>
                </a:lnTo>
                <a:lnTo>
                  <a:pt x="4174261" y="666394"/>
                </a:lnTo>
                <a:lnTo>
                  <a:pt x="4179849" y="660044"/>
                </a:lnTo>
                <a:lnTo>
                  <a:pt x="4180459" y="660044"/>
                </a:lnTo>
                <a:lnTo>
                  <a:pt x="4181068" y="658774"/>
                </a:lnTo>
                <a:lnTo>
                  <a:pt x="4181970" y="657504"/>
                </a:lnTo>
                <a:lnTo>
                  <a:pt x="4182275" y="656234"/>
                </a:lnTo>
                <a:lnTo>
                  <a:pt x="4182275" y="654964"/>
                </a:lnTo>
                <a:close/>
              </a:path>
              <a:path w="5619750" h="1155700">
                <a:moveTo>
                  <a:pt x="4199953" y="171983"/>
                </a:moveTo>
                <a:lnTo>
                  <a:pt x="4199344" y="160553"/>
                </a:lnTo>
                <a:lnTo>
                  <a:pt x="4197680" y="154203"/>
                </a:lnTo>
                <a:lnTo>
                  <a:pt x="4194657" y="149123"/>
                </a:lnTo>
                <a:lnTo>
                  <a:pt x="4191787" y="142773"/>
                </a:lnTo>
                <a:lnTo>
                  <a:pt x="4187558" y="137693"/>
                </a:lnTo>
                <a:lnTo>
                  <a:pt x="4183202" y="132613"/>
                </a:lnTo>
                <a:lnTo>
                  <a:pt x="4182122" y="131343"/>
                </a:lnTo>
                <a:lnTo>
                  <a:pt x="4182122" y="170713"/>
                </a:lnTo>
                <a:lnTo>
                  <a:pt x="4181970" y="174523"/>
                </a:lnTo>
                <a:lnTo>
                  <a:pt x="4180916" y="178333"/>
                </a:lnTo>
                <a:lnTo>
                  <a:pt x="4180001" y="182143"/>
                </a:lnTo>
                <a:lnTo>
                  <a:pt x="4177893" y="184683"/>
                </a:lnTo>
                <a:lnTo>
                  <a:pt x="4171238" y="192303"/>
                </a:lnTo>
                <a:lnTo>
                  <a:pt x="4168063" y="193573"/>
                </a:lnTo>
                <a:lnTo>
                  <a:pt x="4164749" y="194843"/>
                </a:lnTo>
                <a:lnTo>
                  <a:pt x="4161574" y="196113"/>
                </a:lnTo>
                <a:lnTo>
                  <a:pt x="4158246" y="196113"/>
                </a:lnTo>
                <a:lnTo>
                  <a:pt x="4151604" y="194843"/>
                </a:lnTo>
                <a:lnTo>
                  <a:pt x="4148277" y="193573"/>
                </a:lnTo>
                <a:lnTo>
                  <a:pt x="4144797" y="191033"/>
                </a:lnTo>
                <a:lnTo>
                  <a:pt x="4141482" y="188493"/>
                </a:lnTo>
                <a:lnTo>
                  <a:pt x="4138003" y="185953"/>
                </a:lnTo>
                <a:lnTo>
                  <a:pt x="4134383" y="182143"/>
                </a:lnTo>
                <a:lnTo>
                  <a:pt x="4131208" y="178333"/>
                </a:lnTo>
                <a:lnTo>
                  <a:pt x="4128643" y="175793"/>
                </a:lnTo>
                <a:lnTo>
                  <a:pt x="4126369" y="171983"/>
                </a:lnTo>
                <a:lnTo>
                  <a:pt x="4124261" y="168173"/>
                </a:lnTo>
                <a:lnTo>
                  <a:pt x="4122750" y="165633"/>
                </a:lnTo>
                <a:lnTo>
                  <a:pt x="4121988" y="161823"/>
                </a:lnTo>
                <a:lnTo>
                  <a:pt x="4121391" y="158013"/>
                </a:lnTo>
                <a:lnTo>
                  <a:pt x="4121391" y="154203"/>
                </a:lnTo>
                <a:lnTo>
                  <a:pt x="4132110" y="137693"/>
                </a:lnTo>
                <a:lnTo>
                  <a:pt x="4135285" y="135153"/>
                </a:lnTo>
                <a:lnTo>
                  <a:pt x="4138612" y="133883"/>
                </a:lnTo>
                <a:lnTo>
                  <a:pt x="4141787" y="132613"/>
                </a:lnTo>
                <a:lnTo>
                  <a:pt x="4145102" y="132613"/>
                </a:lnTo>
                <a:lnTo>
                  <a:pt x="4151757" y="133883"/>
                </a:lnTo>
                <a:lnTo>
                  <a:pt x="4155071" y="135153"/>
                </a:lnTo>
                <a:lnTo>
                  <a:pt x="4158551" y="137693"/>
                </a:lnTo>
                <a:lnTo>
                  <a:pt x="4161879" y="140233"/>
                </a:lnTo>
                <a:lnTo>
                  <a:pt x="4165346" y="142773"/>
                </a:lnTo>
                <a:lnTo>
                  <a:pt x="4168825" y="146583"/>
                </a:lnTo>
                <a:lnTo>
                  <a:pt x="4171848" y="150393"/>
                </a:lnTo>
                <a:lnTo>
                  <a:pt x="4174566" y="152933"/>
                </a:lnTo>
                <a:lnTo>
                  <a:pt x="4179100" y="160553"/>
                </a:lnTo>
                <a:lnTo>
                  <a:pt x="4180611" y="164363"/>
                </a:lnTo>
                <a:lnTo>
                  <a:pt x="4182122" y="170713"/>
                </a:lnTo>
                <a:lnTo>
                  <a:pt x="4182122" y="131343"/>
                </a:lnTo>
                <a:lnTo>
                  <a:pt x="4176382" y="126263"/>
                </a:lnTo>
                <a:lnTo>
                  <a:pt x="4170794" y="121183"/>
                </a:lnTo>
                <a:lnTo>
                  <a:pt x="4165346" y="118643"/>
                </a:lnTo>
                <a:lnTo>
                  <a:pt x="4159758" y="114833"/>
                </a:lnTo>
                <a:lnTo>
                  <a:pt x="4154474" y="113563"/>
                </a:lnTo>
                <a:lnTo>
                  <a:pt x="4143743" y="113563"/>
                </a:lnTo>
                <a:lnTo>
                  <a:pt x="4138612" y="114833"/>
                </a:lnTo>
                <a:lnTo>
                  <a:pt x="4128338" y="119913"/>
                </a:lnTo>
                <a:lnTo>
                  <a:pt x="4123194" y="123723"/>
                </a:lnTo>
                <a:lnTo>
                  <a:pt x="4118216" y="128803"/>
                </a:lnTo>
                <a:lnTo>
                  <a:pt x="4113072" y="133883"/>
                </a:lnTo>
                <a:lnTo>
                  <a:pt x="4109301" y="140233"/>
                </a:lnTo>
                <a:lnTo>
                  <a:pt x="4106888" y="145313"/>
                </a:lnTo>
                <a:lnTo>
                  <a:pt x="4104614" y="151663"/>
                </a:lnTo>
                <a:lnTo>
                  <a:pt x="4103560" y="156743"/>
                </a:lnTo>
                <a:lnTo>
                  <a:pt x="4104157" y="168173"/>
                </a:lnTo>
                <a:lnTo>
                  <a:pt x="4105668" y="174523"/>
                </a:lnTo>
                <a:lnTo>
                  <a:pt x="4108691" y="179603"/>
                </a:lnTo>
                <a:lnTo>
                  <a:pt x="4111561" y="185953"/>
                </a:lnTo>
                <a:lnTo>
                  <a:pt x="4115651" y="191033"/>
                </a:lnTo>
                <a:lnTo>
                  <a:pt x="4120934" y="197383"/>
                </a:lnTo>
                <a:lnTo>
                  <a:pt x="4126827" y="202463"/>
                </a:lnTo>
                <a:lnTo>
                  <a:pt x="4132415" y="207543"/>
                </a:lnTo>
                <a:lnTo>
                  <a:pt x="4137850" y="210083"/>
                </a:lnTo>
                <a:lnTo>
                  <a:pt x="4143438" y="213893"/>
                </a:lnTo>
                <a:lnTo>
                  <a:pt x="4148886" y="215163"/>
                </a:lnTo>
                <a:lnTo>
                  <a:pt x="4164596" y="215163"/>
                </a:lnTo>
                <a:lnTo>
                  <a:pt x="4174871" y="210083"/>
                </a:lnTo>
                <a:lnTo>
                  <a:pt x="4185145" y="199923"/>
                </a:lnTo>
                <a:lnTo>
                  <a:pt x="4189107" y="196113"/>
                </a:lnTo>
                <a:lnTo>
                  <a:pt x="4190428" y="194843"/>
                </a:lnTo>
                <a:lnTo>
                  <a:pt x="4194213" y="189763"/>
                </a:lnTo>
                <a:lnTo>
                  <a:pt x="4196473" y="183413"/>
                </a:lnTo>
                <a:lnTo>
                  <a:pt x="4198886" y="178333"/>
                </a:lnTo>
                <a:lnTo>
                  <a:pt x="4199953" y="171983"/>
                </a:lnTo>
                <a:close/>
              </a:path>
              <a:path w="5619750" h="1155700">
                <a:moveTo>
                  <a:pt x="4256456" y="580034"/>
                </a:moveTo>
                <a:lnTo>
                  <a:pt x="4255998" y="578764"/>
                </a:lnTo>
                <a:lnTo>
                  <a:pt x="4254487" y="577494"/>
                </a:lnTo>
                <a:lnTo>
                  <a:pt x="4253281" y="577494"/>
                </a:lnTo>
                <a:lnTo>
                  <a:pt x="4251617" y="576224"/>
                </a:lnTo>
                <a:lnTo>
                  <a:pt x="4213098" y="557174"/>
                </a:lnTo>
                <a:lnTo>
                  <a:pt x="4210367" y="555828"/>
                </a:lnTo>
                <a:lnTo>
                  <a:pt x="4210367" y="576224"/>
                </a:lnTo>
                <a:lnTo>
                  <a:pt x="4191787" y="596544"/>
                </a:lnTo>
                <a:lnTo>
                  <a:pt x="4173055" y="557174"/>
                </a:lnTo>
                <a:lnTo>
                  <a:pt x="4210367" y="576224"/>
                </a:lnTo>
                <a:lnTo>
                  <a:pt x="4210367" y="555828"/>
                </a:lnTo>
                <a:lnTo>
                  <a:pt x="4172000" y="536854"/>
                </a:lnTo>
                <a:lnTo>
                  <a:pt x="4171238" y="535584"/>
                </a:lnTo>
                <a:lnTo>
                  <a:pt x="4169283" y="535584"/>
                </a:lnTo>
                <a:lnTo>
                  <a:pt x="4167467" y="536854"/>
                </a:lnTo>
                <a:lnTo>
                  <a:pt x="4166565" y="538124"/>
                </a:lnTo>
                <a:lnTo>
                  <a:pt x="4165193" y="539394"/>
                </a:lnTo>
                <a:lnTo>
                  <a:pt x="4162323" y="541934"/>
                </a:lnTo>
                <a:lnTo>
                  <a:pt x="4160367" y="544474"/>
                </a:lnTo>
                <a:lnTo>
                  <a:pt x="4156291" y="548284"/>
                </a:lnTo>
                <a:lnTo>
                  <a:pt x="4154627" y="550824"/>
                </a:lnTo>
                <a:lnTo>
                  <a:pt x="4153712" y="552094"/>
                </a:lnTo>
                <a:lnTo>
                  <a:pt x="4153560" y="553364"/>
                </a:lnTo>
                <a:lnTo>
                  <a:pt x="4154474" y="555904"/>
                </a:lnTo>
                <a:lnTo>
                  <a:pt x="4193908" y="639724"/>
                </a:lnTo>
                <a:lnTo>
                  <a:pt x="4195114" y="640994"/>
                </a:lnTo>
                <a:lnTo>
                  <a:pt x="4195864" y="642264"/>
                </a:lnTo>
                <a:lnTo>
                  <a:pt x="4197375" y="642264"/>
                </a:lnTo>
                <a:lnTo>
                  <a:pt x="4198137" y="640994"/>
                </a:lnTo>
                <a:lnTo>
                  <a:pt x="4199191" y="640994"/>
                </a:lnTo>
                <a:lnTo>
                  <a:pt x="4201464" y="638454"/>
                </a:lnTo>
                <a:lnTo>
                  <a:pt x="4204474" y="635914"/>
                </a:lnTo>
                <a:lnTo>
                  <a:pt x="4205541" y="634644"/>
                </a:lnTo>
                <a:lnTo>
                  <a:pt x="4206443" y="633374"/>
                </a:lnTo>
                <a:lnTo>
                  <a:pt x="4207205" y="632104"/>
                </a:lnTo>
                <a:lnTo>
                  <a:pt x="4207802" y="632104"/>
                </a:lnTo>
                <a:lnTo>
                  <a:pt x="4208411" y="629564"/>
                </a:lnTo>
                <a:lnTo>
                  <a:pt x="4208564" y="629564"/>
                </a:lnTo>
                <a:lnTo>
                  <a:pt x="4208107" y="628294"/>
                </a:lnTo>
                <a:lnTo>
                  <a:pt x="4207802" y="627024"/>
                </a:lnTo>
                <a:lnTo>
                  <a:pt x="4199039" y="609244"/>
                </a:lnTo>
                <a:lnTo>
                  <a:pt x="4211434" y="596544"/>
                </a:lnTo>
                <a:lnTo>
                  <a:pt x="4223817" y="583844"/>
                </a:lnTo>
                <a:lnTo>
                  <a:pt x="4241952" y="594004"/>
                </a:lnTo>
                <a:lnTo>
                  <a:pt x="4244060" y="594004"/>
                </a:lnTo>
                <a:lnTo>
                  <a:pt x="4244670" y="592734"/>
                </a:lnTo>
                <a:lnTo>
                  <a:pt x="4246181" y="592734"/>
                </a:lnTo>
                <a:lnTo>
                  <a:pt x="4248289" y="590194"/>
                </a:lnTo>
                <a:lnTo>
                  <a:pt x="4249648" y="588924"/>
                </a:lnTo>
                <a:lnTo>
                  <a:pt x="4251312" y="587654"/>
                </a:lnTo>
                <a:lnTo>
                  <a:pt x="4252976" y="585114"/>
                </a:lnTo>
                <a:lnTo>
                  <a:pt x="4254487" y="583844"/>
                </a:lnTo>
                <a:lnTo>
                  <a:pt x="4255998" y="582574"/>
                </a:lnTo>
                <a:lnTo>
                  <a:pt x="4256456" y="581304"/>
                </a:lnTo>
                <a:lnTo>
                  <a:pt x="4256456" y="580034"/>
                </a:lnTo>
                <a:close/>
              </a:path>
              <a:path w="5619750" h="1155700">
                <a:moveTo>
                  <a:pt x="4280471" y="97053"/>
                </a:moveTo>
                <a:lnTo>
                  <a:pt x="4280319" y="95783"/>
                </a:lnTo>
                <a:lnTo>
                  <a:pt x="4279874" y="94513"/>
                </a:lnTo>
                <a:lnTo>
                  <a:pt x="4279570" y="93243"/>
                </a:lnTo>
                <a:lnTo>
                  <a:pt x="4279112" y="93243"/>
                </a:lnTo>
                <a:lnTo>
                  <a:pt x="4278211" y="91973"/>
                </a:lnTo>
                <a:lnTo>
                  <a:pt x="4276966" y="90703"/>
                </a:lnTo>
                <a:lnTo>
                  <a:pt x="4218838" y="31013"/>
                </a:lnTo>
                <a:lnTo>
                  <a:pt x="4214901" y="31013"/>
                </a:lnTo>
                <a:lnTo>
                  <a:pt x="4214152" y="32283"/>
                </a:lnTo>
                <a:lnTo>
                  <a:pt x="4213237" y="32283"/>
                </a:lnTo>
                <a:lnTo>
                  <a:pt x="4208856" y="37363"/>
                </a:lnTo>
                <a:lnTo>
                  <a:pt x="4208259" y="38633"/>
                </a:lnTo>
                <a:lnTo>
                  <a:pt x="4207497" y="38633"/>
                </a:lnTo>
                <a:lnTo>
                  <a:pt x="4207052" y="39903"/>
                </a:lnTo>
                <a:lnTo>
                  <a:pt x="4206748" y="41173"/>
                </a:lnTo>
                <a:lnTo>
                  <a:pt x="4206443" y="41173"/>
                </a:lnTo>
                <a:lnTo>
                  <a:pt x="4206443" y="42443"/>
                </a:lnTo>
                <a:lnTo>
                  <a:pt x="4206748" y="43713"/>
                </a:lnTo>
                <a:lnTo>
                  <a:pt x="4242701" y="80543"/>
                </a:lnTo>
                <a:lnTo>
                  <a:pt x="4245419" y="83083"/>
                </a:lnTo>
                <a:lnTo>
                  <a:pt x="4247997" y="85623"/>
                </a:lnTo>
                <a:lnTo>
                  <a:pt x="4252976" y="90703"/>
                </a:lnTo>
                <a:lnTo>
                  <a:pt x="4251007" y="89433"/>
                </a:lnTo>
                <a:lnTo>
                  <a:pt x="4249051" y="89433"/>
                </a:lnTo>
                <a:lnTo>
                  <a:pt x="4247083" y="88163"/>
                </a:lnTo>
                <a:lnTo>
                  <a:pt x="4244975" y="86893"/>
                </a:lnTo>
                <a:lnTo>
                  <a:pt x="4243006" y="86893"/>
                </a:lnTo>
                <a:lnTo>
                  <a:pt x="4240885" y="85623"/>
                </a:lnTo>
                <a:lnTo>
                  <a:pt x="4236656" y="84353"/>
                </a:lnTo>
                <a:lnTo>
                  <a:pt x="4234548" y="84353"/>
                </a:lnTo>
                <a:lnTo>
                  <a:pt x="4232427" y="83083"/>
                </a:lnTo>
                <a:lnTo>
                  <a:pt x="4230319" y="83083"/>
                </a:lnTo>
                <a:lnTo>
                  <a:pt x="4228046" y="81813"/>
                </a:lnTo>
                <a:lnTo>
                  <a:pt x="4189222" y="69113"/>
                </a:lnTo>
                <a:lnTo>
                  <a:pt x="4187558" y="69113"/>
                </a:lnTo>
                <a:lnTo>
                  <a:pt x="4184535" y="67843"/>
                </a:lnTo>
                <a:lnTo>
                  <a:pt x="4183176" y="67843"/>
                </a:lnTo>
                <a:lnTo>
                  <a:pt x="4180763" y="69113"/>
                </a:lnTo>
                <a:lnTo>
                  <a:pt x="4178490" y="69113"/>
                </a:lnTo>
                <a:lnTo>
                  <a:pt x="4166412" y="81813"/>
                </a:lnTo>
                <a:lnTo>
                  <a:pt x="4165650" y="83083"/>
                </a:lnTo>
                <a:lnTo>
                  <a:pt x="4165346" y="86893"/>
                </a:lnTo>
                <a:lnTo>
                  <a:pt x="4167619" y="90703"/>
                </a:lnTo>
                <a:lnTo>
                  <a:pt x="4226839" y="151663"/>
                </a:lnTo>
                <a:lnTo>
                  <a:pt x="4230167" y="151663"/>
                </a:lnTo>
                <a:lnTo>
                  <a:pt x="4230916" y="150393"/>
                </a:lnTo>
                <a:lnTo>
                  <a:pt x="4232732" y="149123"/>
                </a:lnTo>
                <a:lnTo>
                  <a:pt x="4233786" y="147853"/>
                </a:lnTo>
                <a:lnTo>
                  <a:pt x="4236212" y="145313"/>
                </a:lnTo>
                <a:lnTo>
                  <a:pt x="4237113" y="145313"/>
                </a:lnTo>
                <a:lnTo>
                  <a:pt x="4237723" y="144043"/>
                </a:lnTo>
                <a:lnTo>
                  <a:pt x="4238472" y="142773"/>
                </a:lnTo>
                <a:lnTo>
                  <a:pt x="4238930" y="142773"/>
                </a:lnTo>
                <a:lnTo>
                  <a:pt x="4239526" y="141503"/>
                </a:lnTo>
                <a:lnTo>
                  <a:pt x="4239526" y="140233"/>
                </a:lnTo>
                <a:lnTo>
                  <a:pt x="4239234" y="138963"/>
                </a:lnTo>
                <a:lnTo>
                  <a:pt x="4238777" y="138963"/>
                </a:lnTo>
                <a:lnTo>
                  <a:pt x="4204474" y="103403"/>
                </a:lnTo>
                <a:lnTo>
                  <a:pt x="4201757" y="100863"/>
                </a:lnTo>
                <a:lnTo>
                  <a:pt x="4199344" y="98323"/>
                </a:lnTo>
                <a:lnTo>
                  <a:pt x="4196778" y="95783"/>
                </a:lnTo>
                <a:lnTo>
                  <a:pt x="4194352" y="93243"/>
                </a:lnTo>
                <a:lnTo>
                  <a:pt x="4189222" y="88163"/>
                </a:lnTo>
                <a:lnTo>
                  <a:pt x="4189374" y="88163"/>
                </a:lnTo>
                <a:lnTo>
                  <a:pt x="4192092" y="89433"/>
                </a:lnTo>
                <a:lnTo>
                  <a:pt x="4194962" y="90703"/>
                </a:lnTo>
                <a:lnTo>
                  <a:pt x="4198137" y="91973"/>
                </a:lnTo>
                <a:lnTo>
                  <a:pt x="4204182" y="94513"/>
                </a:lnTo>
                <a:lnTo>
                  <a:pt x="4206900" y="94513"/>
                </a:lnTo>
                <a:lnTo>
                  <a:pt x="4254030" y="109753"/>
                </a:lnTo>
                <a:lnTo>
                  <a:pt x="4256608" y="111023"/>
                </a:lnTo>
                <a:lnTo>
                  <a:pt x="4258716" y="111023"/>
                </a:lnTo>
                <a:lnTo>
                  <a:pt x="4262348" y="112293"/>
                </a:lnTo>
                <a:lnTo>
                  <a:pt x="4267784" y="112293"/>
                </a:lnTo>
                <a:lnTo>
                  <a:pt x="4268838" y="111023"/>
                </a:lnTo>
                <a:lnTo>
                  <a:pt x="4270045" y="109753"/>
                </a:lnTo>
                <a:lnTo>
                  <a:pt x="4271111" y="109753"/>
                </a:lnTo>
                <a:lnTo>
                  <a:pt x="4278058" y="102133"/>
                </a:lnTo>
                <a:lnTo>
                  <a:pt x="4278655" y="102133"/>
                </a:lnTo>
                <a:lnTo>
                  <a:pt x="4279265" y="100863"/>
                </a:lnTo>
                <a:lnTo>
                  <a:pt x="4279570" y="99593"/>
                </a:lnTo>
                <a:lnTo>
                  <a:pt x="4280014" y="99593"/>
                </a:lnTo>
                <a:lnTo>
                  <a:pt x="4280319" y="98323"/>
                </a:lnTo>
                <a:lnTo>
                  <a:pt x="4280319" y="97053"/>
                </a:lnTo>
                <a:lnTo>
                  <a:pt x="4280471" y="97053"/>
                </a:lnTo>
                <a:close/>
              </a:path>
              <a:path w="5619750" h="1155700">
                <a:moveTo>
                  <a:pt x="4301477" y="533044"/>
                </a:moveTo>
                <a:lnTo>
                  <a:pt x="4300867" y="531774"/>
                </a:lnTo>
                <a:lnTo>
                  <a:pt x="4300410" y="531774"/>
                </a:lnTo>
                <a:lnTo>
                  <a:pt x="4299204" y="529234"/>
                </a:lnTo>
                <a:lnTo>
                  <a:pt x="4298302" y="529234"/>
                </a:lnTo>
                <a:lnTo>
                  <a:pt x="4297400" y="527964"/>
                </a:lnTo>
                <a:lnTo>
                  <a:pt x="4296334" y="526694"/>
                </a:lnTo>
                <a:lnTo>
                  <a:pt x="4295432" y="525424"/>
                </a:lnTo>
                <a:lnTo>
                  <a:pt x="4293921" y="524154"/>
                </a:lnTo>
                <a:lnTo>
                  <a:pt x="4291952" y="524154"/>
                </a:lnTo>
                <a:lnTo>
                  <a:pt x="4291508" y="522884"/>
                </a:lnTo>
                <a:lnTo>
                  <a:pt x="4290593" y="524154"/>
                </a:lnTo>
                <a:lnTo>
                  <a:pt x="4289844" y="524154"/>
                </a:lnTo>
                <a:lnTo>
                  <a:pt x="4269143" y="545744"/>
                </a:lnTo>
                <a:lnTo>
                  <a:pt x="4216260" y="491134"/>
                </a:lnTo>
                <a:lnTo>
                  <a:pt x="4215511" y="489864"/>
                </a:lnTo>
                <a:lnTo>
                  <a:pt x="4213847" y="489864"/>
                </a:lnTo>
                <a:lnTo>
                  <a:pt x="4213237" y="491134"/>
                </a:lnTo>
                <a:lnTo>
                  <a:pt x="4211726" y="491134"/>
                </a:lnTo>
                <a:lnTo>
                  <a:pt x="4210824" y="492404"/>
                </a:lnTo>
                <a:lnTo>
                  <a:pt x="4209770" y="493674"/>
                </a:lnTo>
                <a:lnTo>
                  <a:pt x="4207345" y="496214"/>
                </a:lnTo>
                <a:lnTo>
                  <a:pt x="4205084" y="497484"/>
                </a:lnTo>
                <a:lnTo>
                  <a:pt x="4203573" y="500024"/>
                </a:lnTo>
                <a:lnTo>
                  <a:pt x="4202366" y="502564"/>
                </a:lnTo>
                <a:lnTo>
                  <a:pt x="4202214" y="502564"/>
                </a:lnTo>
                <a:lnTo>
                  <a:pt x="4202214" y="503834"/>
                </a:lnTo>
                <a:lnTo>
                  <a:pt x="4202519" y="503834"/>
                </a:lnTo>
                <a:lnTo>
                  <a:pt x="4202823" y="505104"/>
                </a:lnTo>
                <a:lnTo>
                  <a:pt x="4262501" y="566064"/>
                </a:lnTo>
                <a:lnTo>
                  <a:pt x="4265511" y="568604"/>
                </a:lnTo>
                <a:lnTo>
                  <a:pt x="4268381" y="568604"/>
                </a:lnTo>
                <a:lnTo>
                  <a:pt x="4270807" y="566064"/>
                </a:lnTo>
                <a:lnTo>
                  <a:pt x="4290847" y="545744"/>
                </a:lnTo>
                <a:lnTo>
                  <a:pt x="4300867" y="535584"/>
                </a:lnTo>
                <a:lnTo>
                  <a:pt x="4301172" y="535584"/>
                </a:lnTo>
                <a:lnTo>
                  <a:pt x="4301477" y="534314"/>
                </a:lnTo>
                <a:lnTo>
                  <a:pt x="4301477" y="533044"/>
                </a:lnTo>
                <a:close/>
              </a:path>
              <a:path w="5619750" h="1155700">
                <a:moveTo>
                  <a:pt x="4378680" y="445465"/>
                </a:moveTo>
                <a:lnTo>
                  <a:pt x="4378376" y="444195"/>
                </a:lnTo>
                <a:lnTo>
                  <a:pt x="4377461" y="442925"/>
                </a:lnTo>
                <a:lnTo>
                  <a:pt x="4377017" y="441655"/>
                </a:lnTo>
                <a:lnTo>
                  <a:pt x="4376559" y="441655"/>
                </a:lnTo>
                <a:lnTo>
                  <a:pt x="4375950" y="440385"/>
                </a:lnTo>
                <a:lnTo>
                  <a:pt x="4375201" y="440385"/>
                </a:lnTo>
                <a:lnTo>
                  <a:pt x="4374451" y="439115"/>
                </a:lnTo>
                <a:lnTo>
                  <a:pt x="4373232" y="437845"/>
                </a:lnTo>
                <a:lnTo>
                  <a:pt x="4372178" y="436575"/>
                </a:lnTo>
                <a:lnTo>
                  <a:pt x="4370667" y="435305"/>
                </a:lnTo>
                <a:lnTo>
                  <a:pt x="4369460" y="435305"/>
                </a:lnTo>
                <a:lnTo>
                  <a:pt x="4368851" y="434035"/>
                </a:lnTo>
                <a:lnTo>
                  <a:pt x="4367796" y="434035"/>
                </a:lnTo>
                <a:lnTo>
                  <a:pt x="4367339" y="435305"/>
                </a:lnTo>
                <a:lnTo>
                  <a:pt x="4366590" y="435305"/>
                </a:lnTo>
                <a:lnTo>
                  <a:pt x="4365383" y="440385"/>
                </a:lnTo>
                <a:lnTo>
                  <a:pt x="4364177" y="444195"/>
                </a:lnTo>
                <a:lnTo>
                  <a:pt x="4363415" y="446735"/>
                </a:lnTo>
                <a:lnTo>
                  <a:pt x="4342422" y="464515"/>
                </a:lnTo>
                <a:lnTo>
                  <a:pt x="4335767" y="463245"/>
                </a:lnTo>
                <a:lnTo>
                  <a:pt x="4332300" y="461975"/>
                </a:lnTo>
                <a:lnTo>
                  <a:pt x="4325036" y="458165"/>
                </a:lnTo>
                <a:lnTo>
                  <a:pt x="4321264" y="454355"/>
                </a:lnTo>
                <a:lnTo>
                  <a:pt x="4317339" y="450545"/>
                </a:lnTo>
                <a:lnTo>
                  <a:pt x="4313860" y="446735"/>
                </a:lnTo>
                <a:lnTo>
                  <a:pt x="4311142" y="444195"/>
                </a:lnTo>
                <a:lnTo>
                  <a:pt x="4306913" y="436575"/>
                </a:lnTo>
                <a:lnTo>
                  <a:pt x="4305706" y="432765"/>
                </a:lnTo>
                <a:lnTo>
                  <a:pt x="4304500" y="425145"/>
                </a:lnTo>
                <a:lnTo>
                  <a:pt x="4304792" y="422605"/>
                </a:lnTo>
                <a:lnTo>
                  <a:pt x="4305706" y="418795"/>
                </a:lnTo>
                <a:lnTo>
                  <a:pt x="4306760" y="416255"/>
                </a:lnTo>
                <a:lnTo>
                  <a:pt x="4308576" y="412445"/>
                </a:lnTo>
                <a:lnTo>
                  <a:pt x="4311142" y="409905"/>
                </a:lnTo>
                <a:lnTo>
                  <a:pt x="4313555" y="407365"/>
                </a:lnTo>
                <a:lnTo>
                  <a:pt x="4315828" y="406095"/>
                </a:lnTo>
                <a:lnTo>
                  <a:pt x="4318241" y="404825"/>
                </a:lnTo>
                <a:lnTo>
                  <a:pt x="4320514" y="403555"/>
                </a:lnTo>
                <a:lnTo>
                  <a:pt x="4322623" y="402285"/>
                </a:lnTo>
                <a:lnTo>
                  <a:pt x="4326547" y="402285"/>
                </a:lnTo>
                <a:lnTo>
                  <a:pt x="4328211" y="401015"/>
                </a:lnTo>
                <a:lnTo>
                  <a:pt x="4331843" y="401015"/>
                </a:lnTo>
                <a:lnTo>
                  <a:pt x="4332440" y="399745"/>
                </a:lnTo>
                <a:lnTo>
                  <a:pt x="4332897" y="399745"/>
                </a:lnTo>
                <a:lnTo>
                  <a:pt x="4332897" y="398475"/>
                </a:lnTo>
                <a:lnTo>
                  <a:pt x="4332300" y="397205"/>
                </a:lnTo>
                <a:lnTo>
                  <a:pt x="4331843" y="395935"/>
                </a:lnTo>
                <a:lnTo>
                  <a:pt x="4331233" y="394665"/>
                </a:lnTo>
                <a:lnTo>
                  <a:pt x="4330484" y="394665"/>
                </a:lnTo>
                <a:lnTo>
                  <a:pt x="4329722" y="393395"/>
                </a:lnTo>
                <a:lnTo>
                  <a:pt x="4328668" y="392125"/>
                </a:lnTo>
                <a:lnTo>
                  <a:pt x="4327766" y="390855"/>
                </a:lnTo>
                <a:lnTo>
                  <a:pt x="4326852" y="390855"/>
                </a:lnTo>
                <a:lnTo>
                  <a:pt x="4326255" y="389585"/>
                </a:lnTo>
                <a:lnTo>
                  <a:pt x="4324896" y="388315"/>
                </a:lnTo>
                <a:lnTo>
                  <a:pt x="4323232" y="388315"/>
                </a:lnTo>
                <a:lnTo>
                  <a:pt x="4322318" y="387045"/>
                </a:lnTo>
                <a:lnTo>
                  <a:pt x="4319752" y="387045"/>
                </a:lnTo>
                <a:lnTo>
                  <a:pt x="4318393" y="388315"/>
                </a:lnTo>
                <a:lnTo>
                  <a:pt x="4314774" y="388315"/>
                </a:lnTo>
                <a:lnTo>
                  <a:pt x="4312958" y="389585"/>
                </a:lnTo>
                <a:lnTo>
                  <a:pt x="4309034" y="390855"/>
                </a:lnTo>
                <a:lnTo>
                  <a:pt x="4307065" y="392125"/>
                </a:lnTo>
                <a:lnTo>
                  <a:pt x="4303141" y="395935"/>
                </a:lnTo>
                <a:lnTo>
                  <a:pt x="4301172" y="397205"/>
                </a:lnTo>
                <a:lnTo>
                  <a:pt x="4294822" y="403555"/>
                </a:lnTo>
                <a:lnTo>
                  <a:pt x="4291508" y="408635"/>
                </a:lnTo>
                <a:lnTo>
                  <a:pt x="4286974" y="420065"/>
                </a:lnTo>
                <a:lnTo>
                  <a:pt x="4286059" y="425145"/>
                </a:lnTo>
                <a:lnTo>
                  <a:pt x="4286669" y="436575"/>
                </a:lnTo>
                <a:lnTo>
                  <a:pt x="4309173" y="472135"/>
                </a:lnTo>
                <a:lnTo>
                  <a:pt x="4331081" y="483565"/>
                </a:lnTo>
                <a:lnTo>
                  <a:pt x="4346803" y="483565"/>
                </a:lnTo>
                <a:lnTo>
                  <a:pt x="4351782" y="481025"/>
                </a:lnTo>
                <a:lnTo>
                  <a:pt x="4356925" y="478485"/>
                </a:lnTo>
                <a:lnTo>
                  <a:pt x="4374896" y="458165"/>
                </a:lnTo>
                <a:lnTo>
                  <a:pt x="4375950" y="456895"/>
                </a:lnTo>
                <a:lnTo>
                  <a:pt x="4376864" y="454355"/>
                </a:lnTo>
                <a:lnTo>
                  <a:pt x="4377614" y="451815"/>
                </a:lnTo>
                <a:lnTo>
                  <a:pt x="4378528" y="449275"/>
                </a:lnTo>
                <a:lnTo>
                  <a:pt x="4378680" y="448005"/>
                </a:lnTo>
                <a:lnTo>
                  <a:pt x="4378680" y="445465"/>
                </a:lnTo>
                <a:close/>
              </a:path>
              <a:path w="5619750" h="1155700">
                <a:moveTo>
                  <a:pt x="4442879" y="388315"/>
                </a:moveTo>
                <a:lnTo>
                  <a:pt x="4442739" y="387045"/>
                </a:lnTo>
                <a:lnTo>
                  <a:pt x="4442434" y="387045"/>
                </a:lnTo>
                <a:lnTo>
                  <a:pt x="4441977" y="385775"/>
                </a:lnTo>
                <a:lnTo>
                  <a:pt x="4441228" y="385775"/>
                </a:lnTo>
                <a:lnTo>
                  <a:pt x="4439717" y="384505"/>
                </a:lnTo>
                <a:lnTo>
                  <a:pt x="4436542" y="383235"/>
                </a:lnTo>
                <a:lnTo>
                  <a:pt x="4415841" y="374345"/>
                </a:lnTo>
                <a:lnTo>
                  <a:pt x="4413720" y="374345"/>
                </a:lnTo>
                <a:lnTo>
                  <a:pt x="4411916" y="373075"/>
                </a:lnTo>
                <a:lnTo>
                  <a:pt x="4409948" y="373075"/>
                </a:lnTo>
                <a:lnTo>
                  <a:pt x="4408132" y="371805"/>
                </a:lnTo>
                <a:lnTo>
                  <a:pt x="4399978" y="371805"/>
                </a:lnTo>
                <a:lnTo>
                  <a:pt x="4398467" y="373075"/>
                </a:lnTo>
                <a:lnTo>
                  <a:pt x="4396956" y="373075"/>
                </a:lnTo>
                <a:lnTo>
                  <a:pt x="4398315" y="370535"/>
                </a:lnTo>
                <a:lnTo>
                  <a:pt x="4399369" y="367995"/>
                </a:lnTo>
                <a:lnTo>
                  <a:pt x="4399826" y="365455"/>
                </a:lnTo>
                <a:lnTo>
                  <a:pt x="4400435" y="361645"/>
                </a:lnTo>
                <a:lnTo>
                  <a:pt x="4400588" y="359105"/>
                </a:lnTo>
                <a:lnTo>
                  <a:pt x="4400131" y="356565"/>
                </a:lnTo>
                <a:lnTo>
                  <a:pt x="4399826" y="354025"/>
                </a:lnTo>
                <a:lnTo>
                  <a:pt x="4399445" y="352755"/>
                </a:lnTo>
                <a:lnTo>
                  <a:pt x="4399077" y="351485"/>
                </a:lnTo>
                <a:lnTo>
                  <a:pt x="4397857" y="348945"/>
                </a:lnTo>
                <a:lnTo>
                  <a:pt x="4396498" y="346405"/>
                </a:lnTo>
                <a:lnTo>
                  <a:pt x="4394835" y="345135"/>
                </a:lnTo>
                <a:lnTo>
                  <a:pt x="4392574" y="342595"/>
                </a:lnTo>
                <a:lnTo>
                  <a:pt x="4390009" y="340055"/>
                </a:lnTo>
                <a:lnTo>
                  <a:pt x="4387291" y="337515"/>
                </a:lnTo>
                <a:lnTo>
                  <a:pt x="4384573" y="336245"/>
                </a:lnTo>
                <a:lnTo>
                  <a:pt x="4384268" y="336118"/>
                </a:lnTo>
                <a:lnTo>
                  <a:pt x="4384268" y="366725"/>
                </a:lnTo>
                <a:lnTo>
                  <a:pt x="4383964" y="369265"/>
                </a:lnTo>
                <a:lnTo>
                  <a:pt x="4383506" y="371805"/>
                </a:lnTo>
                <a:lnTo>
                  <a:pt x="4382452" y="373075"/>
                </a:lnTo>
                <a:lnTo>
                  <a:pt x="4381551" y="375615"/>
                </a:lnTo>
                <a:lnTo>
                  <a:pt x="4380192" y="378155"/>
                </a:lnTo>
                <a:lnTo>
                  <a:pt x="4378223" y="379425"/>
                </a:lnTo>
                <a:lnTo>
                  <a:pt x="4371429" y="387045"/>
                </a:lnTo>
                <a:lnTo>
                  <a:pt x="4352683" y="366725"/>
                </a:lnTo>
                <a:lnTo>
                  <a:pt x="4358729" y="361645"/>
                </a:lnTo>
                <a:lnTo>
                  <a:pt x="4360240" y="359105"/>
                </a:lnTo>
                <a:lnTo>
                  <a:pt x="4361446" y="357835"/>
                </a:lnTo>
                <a:lnTo>
                  <a:pt x="4362513" y="357835"/>
                </a:lnTo>
                <a:lnTo>
                  <a:pt x="4363415" y="356565"/>
                </a:lnTo>
                <a:lnTo>
                  <a:pt x="4364317" y="356565"/>
                </a:lnTo>
                <a:lnTo>
                  <a:pt x="4368101" y="354025"/>
                </a:lnTo>
                <a:lnTo>
                  <a:pt x="4370667" y="352755"/>
                </a:lnTo>
                <a:lnTo>
                  <a:pt x="4373232" y="354025"/>
                </a:lnTo>
                <a:lnTo>
                  <a:pt x="4375658" y="354025"/>
                </a:lnTo>
                <a:lnTo>
                  <a:pt x="4377918" y="355295"/>
                </a:lnTo>
                <a:lnTo>
                  <a:pt x="4380192" y="357835"/>
                </a:lnTo>
                <a:lnTo>
                  <a:pt x="4381551" y="359105"/>
                </a:lnTo>
                <a:lnTo>
                  <a:pt x="4382605" y="361645"/>
                </a:lnTo>
                <a:lnTo>
                  <a:pt x="4383354" y="362915"/>
                </a:lnTo>
                <a:lnTo>
                  <a:pt x="4383964" y="364185"/>
                </a:lnTo>
                <a:lnTo>
                  <a:pt x="4384268" y="366725"/>
                </a:lnTo>
                <a:lnTo>
                  <a:pt x="4384268" y="336118"/>
                </a:lnTo>
                <a:lnTo>
                  <a:pt x="4381703" y="334975"/>
                </a:lnTo>
                <a:lnTo>
                  <a:pt x="4369917" y="334975"/>
                </a:lnTo>
                <a:lnTo>
                  <a:pt x="4360850" y="338785"/>
                </a:lnTo>
                <a:lnTo>
                  <a:pt x="4357827" y="341325"/>
                </a:lnTo>
                <a:lnTo>
                  <a:pt x="4356773" y="342595"/>
                </a:lnTo>
                <a:lnTo>
                  <a:pt x="4353293" y="345135"/>
                </a:lnTo>
                <a:lnTo>
                  <a:pt x="4351934" y="347675"/>
                </a:lnTo>
                <a:lnTo>
                  <a:pt x="4350118" y="348945"/>
                </a:lnTo>
                <a:lnTo>
                  <a:pt x="4333049" y="366725"/>
                </a:lnTo>
                <a:lnTo>
                  <a:pt x="4331995" y="367995"/>
                </a:lnTo>
                <a:lnTo>
                  <a:pt x="4331386" y="369265"/>
                </a:lnTo>
                <a:lnTo>
                  <a:pt x="4331233" y="370535"/>
                </a:lnTo>
                <a:lnTo>
                  <a:pt x="4331233" y="371805"/>
                </a:lnTo>
                <a:lnTo>
                  <a:pt x="4331843" y="373075"/>
                </a:lnTo>
                <a:lnTo>
                  <a:pt x="4393184" y="436575"/>
                </a:lnTo>
                <a:lnTo>
                  <a:pt x="4393933" y="436575"/>
                </a:lnTo>
                <a:lnTo>
                  <a:pt x="4394835" y="437845"/>
                </a:lnTo>
                <a:lnTo>
                  <a:pt x="4395444" y="436575"/>
                </a:lnTo>
                <a:lnTo>
                  <a:pt x="4396803" y="436575"/>
                </a:lnTo>
                <a:lnTo>
                  <a:pt x="4398619" y="435305"/>
                </a:lnTo>
                <a:lnTo>
                  <a:pt x="4399521" y="434035"/>
                </a:lnTo>
                <a:lnTo>
                  <a:pt x="4401947" y="431495"/>
                </a:lnTo>
                <a:lnTo>
                  <a:pt x="4403306" y="430225"/>
                </a:lnTo>
                <a:lnTo>
                  <a:pt x="4405719" y="427685"/>
                </a:lnTo>
                <a:lnTo>
                  <a:pt x="4406925" y="425145"/>
                </a:lnTo>
                <a:lnTo>
                  <a:pt x="4407078" y="425145"/>
                </a:lnTo>
                <a:lnTo>
                  <a:pt x="4407078" y="423875"/>
                </a:lnTo>
                <a:lnTo>
                  <a:pt x="4406773" y="422605"/>
                </a:lnTo>
                <a:lnTo>
                  <a:pt x="4406468" y="422605"/>
                </a:lnTo>
                <a:lnTo>
                  <a:pt x="4381398" y="397205"/>
                </a:lnTo>
                <a:lnTo>
                  <a:pt x="4385627" y="392125"/>
                </a:lnTo>
                <a:lnTo>
                  <a:pt x="4386986" y="390855"/>
                </a:lnTo>
                <a:lnTo>
                  <a:pt x="4388497" y="389585"/>
                </a:lnTo>
                <a:lnTo>
                  <a:pt x="4391520" y="388315"/>
                </a:lnTo>
                <a:lnTo>
                  <a:pt x="4398315" y="388315"/>
                </a:lnTo>
                <a:lnTo>
                  <a:pt x="4402239" y="389585"/>
                </a:lnTo>
                <a:lnTo>
                  <a:pt x="4404512" y="390855"/>
                </a:lnTo>
                <a:lnTo>
                  <a:pt x="4406925" y="392125"/>
                </a:lnTo>
                <a:lnTo>
                  <a:pt x="4427474" y="401015"/>
                </a:lnTo>
                <a:lnTo>
                  <a:pt x="4431398" y="401015"/>
                </a:lnTo>
                <a:lnTo>
                  <a:pt x="4432312" y="399745"/>
                </a:lnTo>
                <a:lnTo>
                  <a:pt x="4434116" y="398475"/>
                </a:lnTo>
                <a:lnTo>
                  <a:pt x="4435183" y="397205"/>
                </a:lnTo>
                <a:lnTo>
                  <a:pt x="4439717" y="393395"/>
                </a:lnTo>
                <a:lnTo>
                  <a:pt x="4441520" y="390855"/>
                </a:lnTo>
                <a:lnTo>
                  <a:pt x="4442739" y="388315"/>
                </a:lnTo>
                <a:lnTo>
                  <a:pt x="4442879" y="388315"/>
                </a:lnTo>
                <a:close/>
              </a:path>
              <a:path w="5619750" h="1155700">
                <a:moveTo>
                  <a:pt x="4494403" y="324815"/>
                </a:moveTo>
                <a:lnTo>
                  <a:pt x="4493793" y="313385"/>
                </a:lnTo>
                <a:lnTo>
                  <a:pt x="4492142" y="308305"/>
                </a:lnTo>
                <a:lnTo>
                  <a:pt x="4489120" y="301955"/>
                </a:lnTo>
                <a:lnTo>
                  <a:pt x="4486249" y="295605"/>
                </a:lnTo>
                <a:lnTo>
                  <a:pt x="4482020" y="290525"/>
                </a:lnTo>
                <a:lnTo>
                  <a:pt x="4477664" y="285445"/>
                </a:lnTo>
                <a:lnTo>
                  <a:pt x="4476572" y="284175"/>
                </a:lnTo>
                <a:lnTo>
                  <a:pt x="4476572" y="324815"/>
                </a:lnTo>
                <a:lnTo>
                  <a:pt x="4476420" y="327355"/>
                </a:lnTo>
                <a:lnTo>
                  <a:pt x="4459198" y="348945"/>
                </a:lnTo>
                <a:lnTo>
                  <a:pt x="4456023" y="350215"/>
                </a:lnTo>
                <a:lnTo>
                  <a:pt x="4452709" y="350215"/>
                </a:lnTo>
                <a:lnTo>
                  <a:pt x="4442739" y="346405"/>
                </a:lnTo>
                <a:lnTo>
                  <a:pt x="4439259" y="343865"/>
                </a:lnTo>
                <a:lnTo>
                  <a:pt x="4435932" y="341325"/>
                </a:lnTo>
                <a:lnTo>
                  <a:pt x="4432465" y="338785"/>
                </a:lnTo>
                <a:lnTo>
                  <a:pt x="4428833" y="334975"/>
                </a:lnTo>
                <a:lnTo>
                  <a:pt x="4425658" y="332435"/>
                </a:lnTo>
                <a:lnTo>
                  <a:pt x="4423092" y="328625"/>
                </a:lnTo>
                <a:lnTo>
                  <a:pt x="4420832" y="324815"/>
                </a:lnTo>
                <a:lnTo>
                  <a:pt x="4418711" y="322275"/>
                </a:lnTo>
                <a:lnTo>
                  <a:pt x="4417199" y="318465"/>
                </a:lnTo>
                <a:lnTo>
                  <a:pt x="4416450" y="314655"/>
                </a:lnTo>
                <a:lnTo>
                  <a:pt x="4415841" y="310845"/>
                </a:lnTo>
                <a:lnTo>
                  <a:pt x="4415993" y="308305"/>
                </a:lnTo>
                <a:lnTo>
                  <a:pt x="4436389" y="285445"/>
                </a:lnTo>
                <a:lnTo>
                  <a:pt x="4439564" y="285445"/>
                </a:lnTo>
                <a:lnTo>
                  <a:pt x="4446206" y="286715"/>
                </a:lnTo>
                <a:lnTo>
                  <a:pt x="4449686" y="289255"/>
                </a:lnTo>
                <a:lnTo>
                  <a:pt x="4456328" y="293065"/>
                </a:lnTo>
                <a:lnTo>
                  <a:pt x="4459808" y="296875"/>
                </a:lnTo>
                <a:lnTo>
                  <a:pt x="4463275" y="299415"/>
                </a:lnTo>
                <a:lnTo>
                  <a:pt x="4466450" y="303225"/>
                </a:lnTo>
                <a:lnTo>
                  <a:pt x="4469168" y="307035"/>
                </a:lnTo>
                <a:lnTo>
                  <a:pt x="4471289" y="309575"/>
                </a:lnTo>
                <a:lnTo>
                  <a:pt x="4473549" y="313385"/>
                </a:lnTo>
                <a:lnTo>
                  <a:pt x="4475061" y="317195"/>
                </a:lnTo>
                <a:lnTo>
                  <a:pt x="4476572" y="324815"/>
                </a:lnTo>
                <a:lnTo>
                  <a:pt x="4476572" y="284175"/>
                </a:lnTo>
                <a:lnTo>
                  <a:pt x="4470832" y="279095"/>
                </a:lnTo>
                <a:lnTo>
                  <a:pt x="4465244" y="274015"/>
                </a:lnTo>
                <a:lnTo>
                  <a:pt x="4448924" y="266395"/>
                </a:lnTo>
                <a:lnTo>
                  <a:pt x="4438358" y="266395"/>
                </a:lnTo>
                <a:lnTo>
                  <a:pt x="4433062" y="267665"/>
                </a:lnTo>
                <a:lnTo>
                  <a:pt x="4422787" y="272745"/>
                </a:lnTo>
                <a:lnTo>
                  <a:pt x="4417809" y="276555"/>
                </a:lnTo>
                <a:lnTo>
                  <a:pt x="4412818" y="281635"/>
                </a:lnTo>
                <a:lnTo>
                  <a:pt x="4407535" y="286715"/>
                </a:lnTo>
                <a:lnTo>
                  <a:pt x="4403750" y="293065"/>
                </a:lnTo>
                <a:lnTo>
                  <a:pt x="4401337" y="298145"/>
                </a:lnTo>
                <a:lnTo>
                  <a:pt x="4399077" y="304495"/>
                </a:lnTo>
                <a:lnTo>
                  <a:pt x="4398010" y="309575"/>
                </a:lnTo>
                <a:lnTo>
                  <a:pt x="4398619" y="322275"/>
                </a:lnTo>
                <a:lnTo>
                  <a:pt x="4400283" y="327355"/>
                </a:lnTo>
                <a:lnTo>
                  <a:pt x="4406023" y="338785"/>
                </a:lnTo>
                <a:lnTo>
                  <a:pt x="4410100" y="345135"/>
                </a:lnTo>
                <a:lnTo>
                  <a:pt x="4415383" y="350215"/>
                </a:lnTo>
                <a:lnTo>
                  <a:pt x="4421276" y="356565"/>
                </a:lnTo>
                <a:lnTo>
                  <a:pt x="4432465" y="364185"/>
                </a:lnTo>
                <a:lnTo>
                  <a:pt x="4437900" y="366725"/>
                </a:lnTo>
                <a:lnTo>
                  <a:pt x="4443336" y="367995"/>
                </a:lnTo>
                <a:lnTo>
                  <a:pt x="4453915" y="369265"/>
                </a:lnTo>
                <a:lnTo>
                  <a:pt x="4459046" y="367995"/>
                </a:lnTo>
                <a:lnTo>
                  <a:pt x="4482833" y="350215"/>
                </a:lnTo>
                <a:lnTo>
                  <a:pt x="4484890" y="347675"/>
                </a:lnTo>
                <a:lnTo>
                  <a:pt x="4488662" y="342595"/>
                </a:lnTo>
                <a:lnTo>
                  <a:pt x="4491075" y="337515"/>
                </a:lnTo>
                <a:lnTo>
                  <a:pt x="4493349" y="331165"/>
                </a:lnTo>
                <a:lnTo>
                  <a:pt x="4494403" y="324815"/>
                </a:lnTo>
                <a:close/>
              </a:path>
              <a:path w="5619750" h="1155700">
                <a:moveTo>
                  <a:pt x="4574933" y="249885"/>
                </a:moveTo>
                <a:lnTo>
                  <a:pt x="4574781" y="248615"/>
                </a:lnTo>
                <a:lnTo>
                  <a:pt x="4574476" y="247345"/>
                </a:lnTo>
                <a:lnTo>
                  <a:pt x="4573575" y="246075"/>
                </a:lnTo>
                <a:lnTo>
                  <a:pt x="4572813" y="244805"/>
                </a:lnTo>
                <a:lnTo>
                  <a:pt x="4571581" y="243535"/>
                </a:lnTo>
                <a:lnTo>
                  <a:pt x="4513592" y="183845"/>
                </a:lnTo>
                <a:lnTo>
                  <a:pt x="4510265" y="183845"/>
                </a:lnTo>
                <a:lnTo>
                  <a:pt x="4509516" y="185115"/>
                </a:lnTo>
                <a:lnTo>
                  <a:pt x="4507700" y="186385"/>
                </a:lnTo>
                <a:lnTo>
                  <a:pt x="4506646" y="186385"/>
                </a:lnTo>
                <a:lnTo>
                  <a:pt x="4505579" y="187655"/>
                </a:lnTo>
                <a:lnTo>
                  <a:pt x="4503318" y="190195"/>
                </a:lnTo>
                <a:lnTo>
                  <a:pt x="4502709" y="191465"/>
                </a:lnTo>
                <a:lnTo>
                  <a:pt x="4501959" y="192735"/>
                </a:lnTo>
                <a:lnTo>
                  <a:pt x="4501502" y="192735"/>
                </a:lnTo>
                <a:lnTo>
                  <a:pt x="4500905" y="194005"/>
                </a:lnTo>
                <a:lnTo>
                  <a:pt x="4500905" y="195275"/>
                </a:lnTo>
                <a:lnTo>
                  <a:pt x="4501197" y="196545"/>
                </a:lnTo>
                <a:lnTo>
                  <a:pt x="4501502" y="196545"/>
                </a:lnTo>
                <a:lnTo>
                  <a:pt x="4532477" y="228295"/>
                </a:lnTo>
                <a:lnTo>
                  <a:pt x="4534738" y="230835"/>
                </a:lnTo>
                <a:lnTo>
                  <a:pt x="4537164" y="233375"/>
                </a:lnTo>
                <a:lnTo>
                  <a:pt x="4539881" y="235915"/>
                </a:lnTo>
                <a:lnTo>
                  <a:pt x="4547578" y="243535"/>
                </a:lnTo>
                <a:lnTo>
                  <a:pt x="4547425" y="243535"/>
                </a:lnTo>
                <a:lnTo>
                  <a:pt x="4545469" y="242265"/>
                </a:lnTo>
                <a:lnTo>
                  <a:pt x="4539577" y="240995"/>
                </a:lnTo>
                <a:lnTo>
                  <a:pt x="4531118" y="237185"/>
                </a:lnTo>
                <a:lnTo>
                  <a:pt x="4524768" y="235915"/>
                </a:lnTo>
                <a:lnTo>
                  <a:pt x="4522508" y="234645"/>
                </a:lnTo>
                <a:lnTo>
                  <a:pt x="4485640" y="223215"/>
                </a:lnTo>
                <a:lnTo>
                  <a:pt x="4483671" y="221945"/>
                </a:lnTo>
                <a:lnTo>
                  <a:pt x="4474007" y="221945"/>
                </a:lnTo>
                <a:lnTo>
                  <a:pt x="4471886" y="223215"/>
                </a:lnTo>
                <a:lnTo>
                  <a:pt x="4470679" y="224485"/>
                </a:lnTo>
                <a:lnTo>
                  <a:pt x="4469320" y="225755"/>
                </a:lnTo>
                <a:lnTo>
                  <a:pt x="4462221" y="233375"/>
                </a:lnTo>
                <a:lnTo>
                  <a:pt x="4460862" y="234645"/>
                </a:lnTo>
                <a:lnTo>
                  <a:pt x="4460113" y="235915"/>
                </a:lnTo>
                <a:lnTo>
                  <a:pt x="4459808" y="239725"/>
                </a:lnTo>
                <a:lnTo>
                  <a:pt x="4462069" y="243535"/>
                </a:lnTo>
                <a:lnTo>
                  <a:pt x="4521289" y="304495"/>
                </a:lnTo>
                <a:lnTo>
                  <a:pt x="4525378" y="304495"/>
                </a:lnTo>
                <a:lnTo>
                  <a:pt x="4527181" y="301955"/>
                </a:lnTo>
                <a:lnTo>
                  <a:pt x="4528248" y="301955"/>
                </a:lnTo>
                <a:lnTo>
                  <a:pt x="4530661" y="299415"/>
                </a:lnTo>
                <a:lnTo>
                  <a:pt x="4532325" y="296875"/>
                </a:lnTo>
                <a:lnTo>
                  <a:pt x="4532922" y="295605"/>
                </a:lnTo>
                <a:lnTo>
                  <a:pt x="4533379" y="295605"/>
                </a:lnTo>
                <a:lnTo>
                  <a:pt x="4533989" y="294335"/>
                </a:lnTo>
                <a:lnTo>
                  <a:pt x="4533989" y="293065"/>
                </a:lnTo>
                <a:lnTo>
                  <a:pt x="4533684" y="291795"/>
                </a:lnTo>
                <a:lnTo>
                  <a:pt x="4533379" y="291795"/>
                </a:lnTo>
                <a:lnTo>
                  <a:pt x="4496371" y="253695"/>
                </a:lnTo>
                <a:lnTo>
                  <a:pt x="4491228" y="248615"/>
                </a:lnTo>
                <a:lnTo>
                  <a:pt x="4488815" y="246075"/>
                </a:lnTo>
                <a:lnTo>
                  <a:pt x="4483671" y="240995"/>
                </a:lnTo>
                <a:lnTo>
                  <a:pt x="4483824" y="240995"/>
                </a:lnTo>
                <a:lnTo>
                  <a:pt x="4486541" y="242265"/>
                </a:lnTo>
                <a:lnTo>
                  <a:pt x="4498632" y="247345"/>
                </a:lnTo>
                <a:lnTo>
                  <a:pt x="4548644" y="262585"/>
                </a:lnTo>
                <a:lnTo>
                  <a:pt x="4551057" y="263855"/>
                </a:lnTo>
                <a:lnTo>
                  <a:pt x="4553318" y="265125"/>
                </a:lnTo>
                <a:lnTo>
                  <a:pt x="4562233" y="265125"/>
                </a:lnTo>
                <a:lnTo>
                  <a:pt x="4563300" y="263855"/>
                </a:lnTo>
                <a:lnTo>
                  <a:pt x="4564507" y="263855"/>
                </a:lnTo>
                <a:lnTo>
                  <a:pt x="4565561" y="262585"/>
                </a:lnTo>
                <a:lnTo>
                  <a:pt x="4572508" y="254965"/>
                </a:lnTo>
                <a:lnTo>
                  <a:pt x="4573117" y="254965"/>
                </a:lnTo>
                <a:lnTo>
                  <a:pt x="4573714" y="253695"/>
                </a:lnTo>
                <a:lnTo>
                  <a:pt x="4574629" y="252425"/>
                </a:lnTo>
                <a:lnTo>
                  <a:pt x="4574933" y="249885"/>
                </a:lnTo>
                <a:close/>
              </a:path>
              <a:path w="5619750" h="1155700">
                <a:moveTo>
                  <a:pt x="4607560" y="218135"/>
                </a:moveTo>
                <a:lnTo>
                  <a:pt x="4607407" y="216865"/>
                </a:lnTo>
                <a:lnTo>
                  <a:pt x="4607255" y="216865"/>
                </a:lnTo>
                <a:lnTo>
                  <a:pt x="4606810" y="215595"/>
                </a:lnTo>
                <a:lnTo>
                  <a:pt x="4544707" y="152095"/>
                </a:lnTo>
                <a:lnTo>
                  <a:pt x="4544415" y="152095"/>
                </a:lnTo>
                <a:lnTo>
                  <a:pt x="4543958" y="150825"/>
                </a:lnTo>
                <a:lnTo>
                  <a:pt x="4542447" y="150825"/>
                </a:lnTo>
                <a:lnTo>
                  <a:pt x="4541685" y="152095"/>
                </a:lnTo>
                <a:lnTo>
                  <a:pt x="4540174" y="152095"/>
                </a:lnTo>
                <a:lnTo>
                  <a:pt x="4538370" y="154635"/>
                </a:lnTo>
                <a:lnTo>
                  <a:pt x="4537164" y="155905"/>
                </a:lnTo>
                <a:lnTo>
                  <a:pt x="4535805" y="157175"/>
                </a:lnTo>
                <a:lnTo>
                  <a:pt x="4533531" y="159715"/>
                </a:lnTo>
                <a:lnTo>
                  <a:pt x="4532020" y="160985"/>
                </a:lnTo>
                <a:lnTo>
                  <a:pt x="4531563" y="162255"/>
                </a:lnTo>
                <a:lnTo>
                  <a:pt x="4531118" y="162255"/>
                </a:lnTo>
                <a:lnTo>
                  <a:pt x="4530814" y="163525"/>
                </a:lnTo>
                <a:lnTo>
                  <a:pt x="4530661" y="163525"/>
                </a:lnTo>
                <a:lnTo>
                  <a:pt x="4530661" y="164795"/>
                </a:lnTo>
                <a:lnTo>
                  <a:pt x="4530814" y="164795"/>
                </a:lnTo>
                <a:lnTo>
                  <a:pt x="4530966" y="166065"/>
                </a:lnTo>
                <a:lnTo>
                  <a:pt x="4531271" y="166065"/>
                </a:lnTo>
                <a:lnTo>
                  <a:pt x="4593361" y="229565"/>
                </a:lnTo>
                <a:lnTo>
                  <a:pt x="4593818" y="230835"/>
                </a:lnTo>
                <a:lnTo>
                  <a:pt x="4595774" y="230835"/>
                </a:lnTo>
                <a:lnTo>
                  <a:pt x="4596384" y="229565"/>
                </a:lnTo>
                <a:lnTo>
                  <a:pt x="4597133" y="229565"/>
                </a:lnTo>
                <a:lnTo>
                  <a:pt x="4598949" y="228295"/>
                </a:lnTo>
                <a:lnTo>
                  <a:pt x="4601070" y="227025"/>
                </a:lnTo>
                <a:lnTo>
                  <a:pt x="4602277" y="225755"/>
                </a:lnTo>
                <a:lnTo>
                  <a:pt x="4603635" y="223215"/>
                </a:lnTo>
                <a:lnTo>
                  <a:pt x="4604690" y="223215"/>
                </a:lnTo>
                <a:lnTo>
                  <a:pt x="4606201" y="220675"/>
                </a:lnTo>
                <a:lnTo>
                  <a:pt x="4606658" y="219405"/>
                </a:lnTo>
                <a:lnTo>
                  <a:pt x="4606963" y="219405"/>
                </a:lnTo>
                <a:lnTo>
                  <a:pt x="4607407" y="218135"/>
                </a:lnTo>
                <a:lnTo>
                  <a:pt x="4607560" y="218135"/>
                </a:lnTo>
                <a:close/>
              </a:path>
              <a:path w="5619750" h="1155700">
                <a:moveTo>
                  <a:pt x="4667237" y="149555"/>
                </a:moveTo>
                <a:lnTo>
                  <a:pt x="4667085" y="149555"/>
                </a:lnTo>
                <a:lnTo>
                  <a:pt x="4667085" y="148285"/>
                </a:lnTo>
                <a:lnTo>
                  <a:pt x="4666627" y="145745"/>
                </a:lnTo>
                <a:lnTo>
                  <a:pt x="4666183" y="145745"/>
                </a:lnTo>
                <a:lnTo>
                  <a:pt x="4665878" y="144475"/>
                </a:lnTo>
                <a:lnTo>
                  <a:pt x="4665421" y="144475"/>
                </a:lnTo>
                <a:lnTo>
                  <a:pt x="4664976" y="143205"/>
                </a:lnTo>
                <a:lnTo>
                  <a:pt x="4664367" y="143205"/>
                </a:lnTo>
                <a:lnTo>
                  <a:pt x="4663757" y="141935"/>
                </a:lnTo>
                <a:lnTo>
                  <a:pt x="4662856" y="141935"/>
                </a:lnTo>
                <a:lnTo>
                  <a:pt x="4661649" y="140665"/>
                </a:lnTo>
                <a:lnTo>
                  <a:pt x="4660595" y="139395"/>
                </a:lnTo>
                <a:lnTo>
                  <a:pt x="4659084" y="138125"/>
                </a:lnTo>
                <a:lnTo>
                  <a:pt x="4657877" y="136855"/>
                </a:lnTo>
                <a:lnTo>
                  <a:pt x="4655451" y="136855"/>
                </a:lnTo>
                <a:lnTo>
                  <a:pt x="4654994" y="138125"/>
                </a:lnTo>
                <a:lnTo>
                  <a:pt x="4654397" y="140665"/>
                </a:lnTo>
                <a:lnTo>
                  <a:pt x="4654245" y="141935"/>
                </a:lnTo>
                <a:lnTo>
                  <a:pt x="4653788" y="143205"/>
                </a:lnTo>
                <a:lnTo>
                  <a:pt x="4653191" y="145745"/>
                </a:lnTo>
                <a:lnTo>
                  <a:pt x="4651832" y="149555"/>
                </a:lnTo>
                <a:lnTo>
                  <a:pt x="4649406" y="154635"/>
                </a:lnTo>
                <a:lnTo>
                  <a:pt x="4647743" y="155905"/>
                </a:lnTo>
                <a:lnTo>
                  <a:pt x="4645330" y="158445"/>
                </a:lnTo>
                <a:lnTo>
                  <a:pt x="4642764" y="162255"/>
                </a:lnTo>
                <a:lnTo>
                  <a:pt x="4639894" y="163525"/>
                </a:lnTo>
                <a:lnTo>
                  <a:pt x="4636871" y="164795"/>
                </a:lnTo>
                <a:lnTo>
                  <a:pt x="4634001" y="166065"/>
                </a:lnTo>
                <a:lnTo>
                  <a:pt x="4624184" y="166065"/>
                </a:lnTo>
                <a:lnTo>
                  <a:pt x="4620704" y="164795"/>
                </a:lnTo>
                <a:lnTo>
                  <a:pt x="4613453" y="159715"/>
                </a:lnTo>
                <a:lnTo>
                  <a:pt x="4609681" y="157175"/>
                </a:lnTo>
                <a:lnTo>
                  <a:pt x="4593056" y="127965"/>
                </a:lnTo>
                <a:lnTo>
                  <a:pt x="4593209" y="124155"/>
                </a:lnTo>
                <a:lnTo>
                  <a:pt x="4594263" y="121615"/>
                </a:lnTo>
                <a:lnTo>
                  <a:pt x="4595177" y="117805"/>
                </a:lnTo>
                <a:lnTo>
                  <a:pt x="4596981" y="115265"/>
                </a:lnTo>
                <a:lnTo>
                  <a:pt x="4599559" y="112725"/>
                </a:lnTo>
                <a:lnTo>
                  <a:pt x="4601972" y="110185"/>
                </a:lnTo>
                <a:lnTo>
                  <a:pt x="4604232" y="108915"/>
                </a:lnTo>
                <a:lnTo>
                  <a:pt x="4606658" y="107645"/>
                </a:lnTo>
                <a:lnTo>
                  <a:pt x="4608919" y="106375"/>
                </a:lnTo>
                <a:lnTo>
                  <a:pt x="4611040" y="105105"/>
                </a:lnTo>
                <a:lnTo>
                  <a:pt x="4614964" y="103835"/>
                </a:lnTo>
                <a:lnTo>
                  <a:pt x="4619345" y="103835"/>
                </a:lnTo>
                <a:lnTo>
                  <a:pt x="4620399" y="102565"/>
                </a:lnTo>
                <a:lnTo>
                  <a:pt x="4621161" y="102565"/>
                </a:lnTo>
                <a:lnTo>
                  <a:pt x="4621314" y="101295"/>
                </a:lnTo>
                <a:lnTo>
                  <a:pt x="4621466" y="101295"/>
                </a:lnTo>
                <a:lnTo>
                  <a:pt x="4621314" y="100025"/>
                </a:lnTo>
                <a:lnTo>
                  <a:pt x="4620704" y="98755"/>
                </a:lnTo>
                <a:lnTo>
                  <a:pt x="4620247" y="98755"/>
                </a:lnTo>
                <a:lnTo>
                  <a:pt x="4619041" y="96215"/>
                </a:lnTo>
                <a:lnTo>
                  <a:pt x="4618139" y="96215"/>
                </a:lnTo>
                <a:lnTo>
                  <a:pt x="4617085" y="94945"/>
                </a:lnTo>
                <a:lnTo>
                  <a:pt x="4615421" y="92405"/>
                </a:lnTo>
                <a:lnTo>
                  <a:pt x="4613910" y="92405"/>
                </a:lnTo>
                <a:lnTo>
                  <a:pt x="4613300" y="91135"/>
                </a:lnTo>
                <a:lnTo>
                  <a:pt x="4612246" y="91135"/>
                </a:lnTo>
                <a:lnTo>
                  <a:pt x="4611636" y="89865"/>
                </a:lnTo>
                <a:lnTo>
                  <a:pt x="4606810" y="89865"/>
                </a:lnTo>
                <a:lnTo>
                  <a:pt x="4604994" y="91135"/>
                </a:lnTo>
                <a:lnTo>
                  <a:pt x="4603178" y="91135"/>
                </a:lnTo>
                <a:lnTo>
                  <a:pt x="4601362" y="92405"/>
                </a:lnTo>
                <a:lnTo>
                  <a:pt x="4599406" y="92405"/>
                </a:lnTo>
                <a:lnTo>
                  <a:pt x="4591545" y="97485"/>
                </a:lnTo>
                <a:lnTo>
                  <a:pt x="4589577" y="100025"/>
                </a:lnTo>
                <a:lnTo>
                  <a:pt x="4583239" y="106375"/>
                </a:lnTo>
                <a:lnTo>
                  <a:pt x="4579912" y="111455"/>
                </a:lnTo>
                <a:lnTo>
                  <a:pt x="4577651" y="116535"/>
                </a:lnTo>
                <a:lnTo>
                  <a:pt x="4575530" y="121615"/>
                </a:lnTo>
                <a:lnTo>
                  <a:pt x="4574476" y="127965"/>
                </a:lnTo>
                <a:lnTo>
                  <a:pt x="4575073" y="139395"/>
                </a:lnTo>
                <a:lnTo>
                  <a:pt x="4576584" y="145745"/>
                </a:lnTo>
                <a:lnTo>
                  <a:pt x="4582325" y="157175"/>
                </a:lnTo>
                <a:lnTo>
                  <a:pt x="4586567" y="163525"/>
                </a:lnTo>
                <a:lnTo>
                  <a:pt x="4592155" y="168605"/>
                </a:lnTo>
                <a:lnTo>
                  <a:pt x="4597590" y="174955"/>
                </a:lnTo>
                <a:lnTo>
                  <a:pt x="4603026" y="178765"/>
                </a:lnTo>
                <a:lnTo>
                  <a:pt x="4608614" y="181305"/>
                </a:lnTo>
                <a:lnTo>
                  <a:pt x="4614062" y="185115"/>
                </a:lnTo>
                <a:lnTo>
                  <a:pt x="4619498" y="186385"/>
                </a:lnTo>
                <a:lnTo>
                  <a:pt x="4630077" y="186385"/>
                </a:lnTo>
                <a:lnTo>
                  <a:pt x="4640351" y="183845"/>
                </a:lnTo>
                <a:lnTo>
                  <a:pt x="4645330" y="181305"/>
                </a:lnTo>
                <a:lnTo>
                  <a:pt x="4650016" y="177495"/>
                </a:lnTo>
                <a:lnTo>
                  <a:pt x="4656810" y="169875"/>
                </a:lnTo>
                <a:lnTo>
                  <a:pt x="4658779" y="168605"/>
                </a:lnTo>
                <a:lnTo>
                  <a:pt x="4660443" y="166065"/>
                </a:lnTo>
                <a:lnTo>
                  <a:pt x="4662106" y="163525"/>
                </a:lnTo>
                <a:lnTo>
                  <a:pt x="4663313" y="160985"/>
                </a:lnTo>
                <a:lnTo>
                  <a:pt x="4664367" y="158445"/>
                </a:lnTo>
                <a:lnTo>
                  <a:pt x="4665269" y="157175"/>
                </a:lnTo>
                <a:lnTo>
                  <a:pt x="4666031" y="154635"/>
                </a:lnTo>
                <a:lnTo>
                  <a:pt x="4667237" y="149555"/>
                </a:lnTo>
                <a:close/>
              </a:path>
              <a:path w="5619750" h="1155700">
                <a:moveTo>
                  <a:pt x="4737189" y="83515"/>
                </a:moveTo>
                <a:lnTo>
                  <a:pt x="4736731" y="83515"/>
                </a:lnTo>
                <a:lnTo>
                  <a:pt x="4735220" y="82245"/>
                </a:lnTo>
                <a:lnTo>
                  <a:pt x="4734014" y="80975"/>
                </a:lnTo>
                <a:lnTo>
                  <a:pt x="4732350" y="79705"/>
                </a:lnTo>
                <a:lnTo>
                  <a:pt x="4695622" y="61925"/>
                </a:lnTo>
                <a:lnTo>
                  <a:pt x="4691113" y="59753"/>
                </a:lnTo>
                <a:lnTo>
                  <a:pt x="4691113" y="80975"/>
                </a:lnTo>
                <a:lnTo>
                  <a:pt x="4672520" y="100025"/>
                </a:lnTo>
                <a:lnTo>
                  <a:pt x="4653788" y="61925"/>
                </a:lnTo>
                <a:lnTo>
                  <a:pt x="4691113" y="80975"/>
                </a:lnTo>
                <a:lnTo>
                  <a:pt x="4691113" y="59753"/>
                </a:lnTo>
                <a:lnTo>
                  <a:pt x="4653635" y="41605"/>
                </a:lnTo>
                <a:lnTo>
                  <a:pt x="4652734" y="40335"/>
                </a:lnTo>
                <a:lnTo>
                  <a:pt x="4650016" y="40335"/>
                </a:lnTo>
                <a:lnTo>
                  <a:pt x="4648200" y="41605"/>
                </a:lnTo>
                <a:lnTo>
                  <a:pt x="4647298" y="41605"/>
                </a:lnTo>
                <a:lnTo>
                  <a:pt x="4645939" y="42875"/>
                </a:lnTo>
                <a:lnTo>
                  <a:pt x="4644733" y="44145"/>
                </a:lnTo>
                <a:lnTo>
                  <a:pt x="4643069" y="45415"/>
                </a:lnTo>
                <a:lnTo>
                  <a:pt x="4641100" y="47955"/>
                </a:lnTo>
                <a:lnTo>
                  <a:pt x="4639437" y="50495"/>
                </a:lnTo>
                <a:lnTo>
                  <a:pt x="4637024" y="51765"/>
                </a:lnTo>
                <a:lnTo>
                  <a:pt x="4635970" y="53035"/>
                </a:lnTo>
                <a:lnTo>
                  <a:pt x="4635360" y="54305"/>
                </a:lnTo>
                <a:lnTo>
                  <a:pt x="4634458" y="55575"/>
                </a:lnTo>
                <a:lnTo>
                  <a:pt x="4634306" y="56845"/>
                </a:lnTo>
                <a:lnTo>
                  <a:pt x="4634611" y="58115"/>
                </a:lnTo>
                <a:lnTo>
                  <a:pt x="4634750" y="59385"/>
                </a:lnTo>
                <a:lnTo>
                  <a:pt x="4635055" y="59385"/>
                </a:lnTo>
                <a:lnTo>
                  <a:pt x="4673282" y="140665"/>
                </a:lnTo>
                <a:lnTo>
                  <a:pt x="4674032" y="141935"/>
                </a:lnTo>
                <a:lnTo>
                  <a:pt x="4675848" y="145745"/>
                </a:lnTo>
                <a:lnTo>
                  <a:pt x="4678870" y="145745"/>
                </a:lnTo>
                <a:lnTo>
                  <a:pt x="4679924" y="144475"/>
                </a:lnTo>
                <a:lnTo>
                  <a:pt x="4682198" y="143205"/>
                </a:lnTo>
                <a:lnTo>
                  <a:pt x="4683709" y="140665"/>
                </a:lnTo>
                <a:lnTo>
                  <a:pt x="4685220" y="139395"/>
                </a:lnTo>
                <a:lnTo>
                  <a:pt x="4686274" y="138125"/>
                </a:lnTo>
                <a:lnTo>
                  <a:pt x="4687176" y="136855"/>
                </a:lnTo>
                <a:lnTo>
                  <a:pt x="4687938" y="136855"/>
                </a:lnTo>
                <a:lnTo>
                  <a:pt x="4689145" y="134315"/>
                </a:lnTo>
                <a:lnTo>
                  <a:pt x="4689297" y="133045"/>
                </a:lnTo>
                <a:lnTo>
                  <a:pt x="4688840" y="131775"/>
                </a:lnTo>
                <a:lnTo>
                  <a:pt x="4688535" y="131775"/>
                </a:lnTo>
                <a:lnTo>
                  <a:pt x="4679772" y="113995"/>
                </a:lnTo>
                <a:lnTo>
                  <a:pt x="4693399" y="100025"/>
                </a:lnTo>
                <a:lnTo>
                  <a:pt x="4704550" y="88595"/>
                </a:lnTo>
                <a:lnTo>
                  <a:pt x="4722685" y="97485"/>
                </a:lnTo>
                <a:lnTo>
                  <a:pt x="4726165" y="97485"/>
                </a:lnTo>
                <a:lnTo>
                  <a:pt x="4729035" y="94945"/>
                </a:lnTo>
                <a:lnTo>
                  <a:pt x="4730394" y="93675"/>
                </a:lnTo>
                <a:lnTo>
                  <a:pt x="4733709" y="89865"/>
                </a:lnTo>
                <a:lnTo>
                  <a:pt x="4734928" y="88595"/>
                </a:lnTo>
                <a:lnTo>
                  <a:pt x="4736731" y="86055"/>
                </a:lnTo>
                <a:lnTo>
                  <a:pt x="4737189" y="84785"/>
                </a:lnTo>
                <a:lnTo>
                  <a:pt x="4737189" y="83515"/>
                </a:lnTo>
                <a:close/>
              </a:path>
              <a:path w="5619750" h="1155700">
                <a:moveTo>
                  <a:pt x="4804118" y="471919"/>
                </a:moveTo>
                <a:lnTo>
                  <a:pt x="4803216" y="469379"/>
                </a:lnTo>
                <a:lnTo>
                  <a:pt x="4801984" y="466839"/>
                </a:lnTo>
                <a:lnTo>
                  <a:pt x="4764532" y="389369"/>
                </a:lnTo>
                <a:lnTo>
                  <a:pt x="4763630" y="386829"/>
                </a:lnTo>
                <a:lnTo>
                  <a:pt x="4763020" y="385559"/>
                </a:lnTo>
                <a:lnTo>
                  <a:pt x="4761814" y="384289"/>
                </a:lnTo>
                <a:lnTo>
                  <a:pt x="4757890" y="384289"/>
                </a:lnTo>
                <a:lnTo>
                  <a:pt x="4756975" y="385559"/>
                </a:lnTo>
                <a:lnTo>
                  <a:pt x="4754105" y="388099"/>
                </a:lnTo>
                <a:lnTo>
                  <a:pt x="4752594" y="390639"/>
                </a:lnTo>
                <a:lnTo>
                  <a:pt x="4749571" y="393179"/>
                </a:lnTo>
                <a:lnTo>
                  <a:pt x="4749127" y="394449"/>
                </a:lnTo>
                <a:lnTo>
                  <a:pt x="4748517" y="395719"/>
                </a:lnTo>
                <a:lnTo>
                  <a:pt x="4748365" y="396989"/>
                </a:lnTo>
                <a:lnTo>
                  <a:pt x="4748669" y="396989"/>
                </a:lnTo>
                <a:lnTo>
                  <a:pt x="4748974" y="398259"/>
                </a:lnTo>
                <a:lnTo>
                  <a:pt x="4749431" y="399529"/>
                </a:lnTo>
                <a:lnTo>
                  <a:pt x="4784331" y="466839"/>
                </a:lnTo>
                <a:lnTo>
                  <a:pt x="4784179" y="466839"/>
                </a:lnTo>
                <a:lnTo>
                  <a:pt x="4717402" y="431279"/>
                </a:lnTo>
                <a:lnTo>
                  <a:pt x="4715586" y="431279"/>
                </a:lnTo>
                <a:lnTo>
                  <a:pt x="4715129" y="430009"/>
                </a:lnTo>
                <a:lnTo>
                  <a:pt x="4714532" y="431279"/>
                </a:lnTo>
                <a:lnTo>
                  <a:pt x="4712411" y="431279"/>
                </a:lnTo>
                <a:lnTo>
                  <a:pt x="4709236" y="435089"/>
                </a:lnTo>
                <a:lnTo>
                  <a:pt x="4707725" y="436359"/>
                </a:lnTo>
                <a:lnTo>
                  <a:pt x="4705909" y="438899"/>
                </a:lnTo>
                <a:lnTo>
                  <a:pt x="4704550" y="440169"/>
                </a:lnTo>
                <a:lnTo>
                  <a:pt x="4703648" y="441439"/>
                </a:lnTo>
                <a:lnTo>
                  <a:pt x="4702594" y="441439"/>
                </a:lnTo>
                <a:lnTo>
                  <a:pt x="4702137" y="442709"/>
                </a:lnTo>
                <a:lnTo>
                  <a:pt x="4702137" y="443979"/>
                </a:lnTo>
                <a:lnTo>
                  <a:pt x="4701984" y="445249"/>
                </a:lnTo>
                <a:lnTo>
                  <a:pt x="4702441" y="445249"/>
                </a:lnTo>
                <a:lnTo>
                  <a:pt x="4703953" y="446519"/>
                </a:lnTo>
                <a:lnTo>
                  <a:pt x="4705159" y="447789"/>
                </a:lnTo>
                <a:lnTo>
                  <a:pt x="4784776" y="488429"/>
                </a:lnTo>
                <a:lnTo>
                  <a:pt x="4789767" y="488429"/>
                </a:lnTo>
                <a:lnTo>
                  <a:pt x="4790364" y="487159"/>
                </a:lnTo>
                <a:lnTo>
                  <a:pt x="4791126" y="487159"/>
                </a:lnTo>
                <a:lnTo>
                  <a:pt x="4792789" y="485889"/>
                </a:lnTo>
                <a:lnTo>
                  <a:pt x="4793843" y="484619"/>
                </a:lnTo>
                <a:lnTo>
                  <a:pt x="4794745" y="483349"/>
                </a:lnTo>
                <a:lnTo>
                  <a:pt x="4795964" y="482079"/>
                </a:lnTo>
                <a:lnTo>
                  <a:pt x="4798974" y="479539"/>
                </a:lnTo>
                <a:lnTo>
                  <a:pt x="4801400" y="476999"/>
                </a:lnTo>
                <a:lnTo>
                  <a:pt x="4803064" y="474459"/>
                </a:lnTo>
                <a:lnTo>
                  <a:pt x="4803508" y="473189"/>
                </a:lnTo>
                <a:lnTo>
                  <a:pt x="4803813" y="473189"/>
                </a:lnTo>
                <a:lnTo>
                  <a:pt x="4804118" y="471919"/>
                </a:lnTo>
                <a:close/>
              </a:path>
              <a:path w="5619750" h="1155700">
                <a:moveTo>
                  <a:pt x="4849139" y="424929"/>
                </a:moveTo>
                <a:lnTo>
                  <a:pt x="4848987" y="424929"/>
                </a:lnTo>
                <a:lnTo>
                  <a:pt x="4848834" y="423659"/>
                </a:lnTo>
                <a:lnTo>
                  <a:pt x="4848530" y="423659"/>
                </a:lnTo>
                <a:lnTo>
                  <a:pt x="4786287" y="360159"/>
                </a:lnTo>
                <a:lnTo>
                  <a:pt x="4785982" y="358889"/>
                </a:lnTo>
                <a:lnTo>
                  <a:pt x="4783417" y="358889"/>
                </a:lnTo>
                <a:lnTo>
                  <a:pt x="4782667" y="360159"/>
                </a:lnTo>
                <a:lnTo>
                  <a:pt x="4780851" y="361429"/>
                </a:lnTo>
                <a:lnTo>
                  <a:pt x="4779950" y="361429"/>
                </a:lnTo>
                <a:lnTo>
                  <a:pt x="4778883" y="362699"/>
                </a:lnTo>
                <a:lnTo>
                  <a:pt x="4776165" y="365239"/>
                </a:lnTo>
                <a:lnTo>
                  <a:pt x="4773752" y="369049"/>
                </a:lnTo>
                <a:lnTo>
                  <a:pt x="4773142" y="369049"/>
                </a:lnTo>
                <a:lnTo>
                  <a:pt x="4772838" y="370319"/>
                </a:lnTo>
                <a:lnTo>
                  <a:pt x="4772393" y="371589"/>
                </a:lnTo>
                <a:lnTo>
                  <a:pt x="4772241" y="371589"/>
                </a:lnTo>
                <a:lnTo>
                  <a:pt x="4772393" y="372859"/>
                </a:lnTo>
                <a:lnTo>
                  <a:pt x="4772545" y="372859"/>
                </a:lnTo>
                <a:lnTo>
                  <a:pt x="4772990" y="374129"/>
                </a:lnTo>
                <a:lnTo>
                  <a:pt x="4835093" y="437629"/>
                </a:lnTo>
                <a:lnTo>
                  <a:pt x="4835842" y="437629"/>
                </a:lnTo>
                <a:lnTo>
                  <a:pt x="4836744" y="438899"/>
                </a:lnTo>
                <a:lnTo>
                  <a:pt x="4837354" y="437629"/>
                </a:lnTo>
                <a:lnTo>
                  <a:pt x="4838116" y="437629"/>
                </a:lnTo>
                <a:lnTo>
                  <a:pt x="4839614" y="436359"/>
                </a:lnTo>
                <a:lnTo>
                  <a:pt x="4840529" y="436359"/>
                </a:lnTo>
                <a:lnTo>
                  <a:pt x="4841583" y="435089"/>
                </a:lnTo>
                <a:lnTo>
                  <a:pt x="4843996" y="432549"/>
                </a:lnTo>
                <a:lnTo>
                  <a:pt x="4846269" y="430009"/>
                </a:lnTo>
                <a:lnTo>
                  <a:pt x="4847780" y="428739"/>
                </a:lnTo>
                <a:lnTo>
                  <a:pt x="4848987" y="426199"/>
                </a:lnTo>
                <a:lnTo>
                  <a:pt x="4849139" y="426199"/>
                </a:lnTo>
                <a:lnTo>
                  <a:pt x="4849139" y="424929"/>
                </a:lnTo>
                <a:close/>
              </a:path>
              <a:path w="5619750" h="1155700">
                <a:moveTo>
                  <a:pt x="4911077" y="360159"/>
                </a:moveTo>
                <a:lnTo>
                  <a:pt x="4910480" y="360159"/>
                </a:lnTo>
                <a:lnTo>
                  <a:pt x="4897082" y="346189"/>
                </a:lnTo>
                <a:lnTo>
                  <a:pt x="4848377" y="295389"/>
                </a:lnTo>
                <a:lnTo>
                  <a:pt x="4844605" y="295389"/>
                </a:lnTo>
                <a:lnTo>
                  <a:pt x="4843856" y="296659"/>
                </a:lnTo>
                <a:lnTo>
                  <a:pt x="4842942" y="296659"/>
                </a:lnTo>
                <a:lnTo>
                  <a:pt x="4841887" y="297929"/>
                </a:lnTo>
                <a:lnTo>
                  <a:pt x="4839474" y="300469"/>
                </a:lnTo>
                <a:lnTo>
                  <a:pt x="4837201" y="303009"/>
                </a:lnTo>
                <a:lnTo>
                  <a:pt x="4835690" y="305549"/>
                </a:lnTo>
                <a:lnTo>
                  <a:pt x="4835093" y="305549"/>
                </a:lnTo>
                <a:lnTo>
                  <a:pt x="4834483" y="306819"/>
                </a:lnTo>
                <a:lnTo>
                  <a:pt x="4834331" y="308089"/>
                </a:lnTo>
                <a:lnTo>
                  <a:pt x="4834483" y="309359"/>
                </a:lnTo>
                <a:lnTo>
                  <a:pt x="4834941" y="309359"/>
                </a:lnTo>
                <a:lnTo>
                  <a:pt x="4859109" y="334759"/>
                </a:lnTo>
                <a:lnTo>
                  <a:pt x="4834483" y="360159"/>
                </a:lnTo>
                <a:lnTo>
                  <a:pt x="4810315" y="334759"/>
                </a:lnTo>
                <a:lnTo>
                  <a:pt x="4806683" y="334759"/>
                </a:lnTo>
                <a:lnTo>
                  <a:pt x="4805934" y="336029"/>
                </a:lnTo>
                <a:lnTo>
                  <a:pt x="4805019" y="336029"/>
                </a:lnTo>
                <a:lnTo>
                  <a:pt x="4802911" y="338569"/>
                </a:lnTo>
                <a:lnTo>
                  <a:pt x="4800193" y="341109"/>
                </a:lnTo>
                <a:lnTo>
                  <a:pt x="4799279" y="342379"/>
                </a:lnTo>
                <a:lnTo>
                  <a:pt x="4797768" y="343649"/>
                </a:lnTo>
                <a:lnTo>
                  <a:pt x="4797171" y="344919"/>
                </a:lnTo>
                <a:lnTo>
                  <a:pt x="4796866" y="346189"/>
                </a:lnTo>
                <a:lnTo>
                  <a:pt x="4796409" y="346189"/>
                </a:lnTo>
                <a:lnTo>
                  <a:pt x="4796409" y="347459"/>
                </a:lnTo>
                <a:lnTo>
                  <a:pt x="4796561" y="348729"/>
                </a:lnTo>
                <a:lnTo>
                  <a:pt x="4797018" y="348729"/>
                </a:lnTo>
                <a:lnTo>
                  <a:pt x="4859109" y="412229"/>
                </a:lnTo>
                <a:lnTo>
                  <a:pt x="4859413" y="413499"/>
                </a:lnTo>
                <a:lnTo>
                  <a:pt x="4862131" y="413499"/>
                </a:lnTo>
                <a:lnTo>
                  <a:pt x="4863643" y="412229"/>
                </a:lnTo>
                <a:lnTo>
                  <a:pt x="4864544" y="410959"/>
                </a:lnTo>
                <a:lnTo>
                  <a:pt x="4865611" y="410959"/>
                </a:lnTo>
                <a:lnTo>
                  <a:pt x="4868024" y="408419"/>
                </a:lnTo>
                <a:lnTo>
                  <a:pt x="4870285" y="405879"/>
                </a:lnTo>
                <a:lnTo>
                  <a:pt x="4871796" y="403339"/>
                </a:lnTo>
                <a:lnTo>
                  <a:pt x="4872406" y="403339"/>
                </a:lnTo>
                <a:lnTo>
                  <a:pt x="4873015" y="400799"/>
                </a:lnTo>
                <a:lnTo>
                  <a:pt x="4873155" y="400799"/>
                </a:lnTo>
                <a:lnTo>
                  <a:pt x="4872863" y="399529"/>
                </a:lnTo>
                <a:lnTo>
                  <a:pt x="4872558" y="399529"/>
                </a:lnTo>
                <a:lnTo>
                  <a:pt x="4845964" y="371589"/>
                </a:lnTo>
                <a:lnTo>
                  <a:pt x="4856975" y="360159"/>
                </a:lnTo>
                <a:lnTo>
                  <a:pt x="4870437" y="346189"/>
                </a:lnTo>
                <a:lnTo>
                  <a:pt x="4897183" y="374129"/>
                </a:lnTo>
                <a:lnTo>
                  <a:pt x="4900053" y="374129"/>
                </a:lnTo>
                <a:lnTo>
                  <a:pt x="4900803" y="372859"/>
                </a:lnTo>
                <a:lnTo>
                  <a:pt x="4901565" y="372859"/>
                </a:lnTo>
                <a:lnTo>
                  <a:pt x="4902466" y="371589"/>
                </a:lnTo>
                <a:lnTo>
                  <a:pt x="4903533" y="371589"/>
                </a:lnTo>
                <a:lnTo>
                  <a:pt x="4905946" y="369049"/>
                </a:lnTo>
                <a:lnTo>
                  <a:pt x="4907305" y="367779"/>
                </a:lnTo>
                <a:lnTo>
                  <a:pt x="4909718" y="363969"/>
                </a:lnTo>
                <a:lnTo>
                  <a:pt x="4910328" y="363969"/>
                </a:lnTo>
                <a:lnTo>
                  <a:pt x="4910925" y="362699"/>
                </a:lnTo>
                <a:lnTo>
                  <a:pt x="4911077" y="361429"/>
                </a:lnTo>
                <a:lnTo>
                  <a:pt x="4911077" y="360159"/>
                </a:lnTo>
                <a:close/>
              </a:path>
              <a:path w="5619750" h="1155700">
                <a:moveTo>
                  <a:pt x="4952327" y="348729"/>
                </a:moveTo>
                <a:lnTo>
                  <a:pt x="4952174" y="348729"/>
                </a:lnTo>
                <a:lnTo>
                  <a:pt x="4951869" y="347459"/>
                </a:lnTo>
                <a:lnTo>
                  <a:pt x="4896726" y="228079"/>
                </a:lnTo>
                <a:lnTo>
                  <a:pt x="4896421" y="228079"/>
                </a:lnTo>
                <a:lnTo>
                  <a:pt x="4895977" y="226809"/>
                </a:lnTo>
                <a:lnTo>
                  <a:pt x="4892040" y="226809"/>
                </a:lnTo>
                <a:lnTo>
                  <a:pt x="4891138" y="228079"/>
                </a:lnTo>
                <a:lnTo>
                  <a:pt x="4890084" y="229349"/>
                </a:lnTo>
                <a:lnTo>
                  <a:pt x="4888877" y="229349"/>
                </a:lnTo>
                <a:lnTo>
                  <a:pt x="4887519" y="231889"/>
                </a:lnTo>
                <a:lnTo>
                  <a:pt x="4886299" y="231889"/>
                </a:lnTo>
                <a:lnTo>
                  <a:pt x="4884788" y="234429"/>
                </a:lnTo>
                <a:lnTo>
                  <a:pt x="4884191" y="235699"/>
                </a:lnTo>
                <a:lnTo>
                  <a:pt x="4883582" y="235699"/>
                </a:lnTo>
                <a:lnTo>
                  <a:pt x="4882985" y="236969"/>
                </a:lnTo>
                <a:lnTo>
                  <a:pt x="4882832" y="238239"/>
                </a:lnTo>
                <a:lnTo>
                  <a:pt x="4883429" y="240779"/>
                </a:lnTo>
                <a:lnTo>
                  <a:pt x="4938420" y="360159"/>
                </a:lnTo>
                <a:lnTo>
                  <a:pt x="4938725" y="360159"/>
                </a:lnTo>
                <a:lnTo>
                  <a:pt x="4939182" y="361429"/>
                </a:lnTo>
                <a:lnTo>
                  <a:pt x="4943106" y="361429"/>
                </a:lnTo>
                <a:lnTo>
                  <a:pt x="4944173" y="360159"/>
                </a:lnTo>
                <a:lnTo>
                  <a:pt x="4945075" y="360159"/>
                </a:lnTo>
                <a:lnTo>
                  <a:pt x="4946281" y="358889"/>
                </a:lnTo>
                <a:lnTo>
                  <a:pt x="4947640" y="357619"/>
                </a:lnTo>
                <a:lnTo>
                  <a:pt x="4948847" y="356349"/>
                </a:lnTo>
                <a:lnTo>
                  <a:pt x="4949761" y="355079"/>
                </a:lnTo>
                <a:lnTo>
                  <a:pt x="4950968" y="353809"/>
                </a:lnTo>
                <a:lnTo>
                  <a:pt x="4951869" y="351269"/>
                </a:lnTo>
                <a:lnTo>
                  <a:pt x="4952174" y="351269"/>
                </a:lnTo>
                <a:lnTo>
                  <a:pt x="4952327" y="349999"/>
                </a:lnTo>
                <a:lnTo>
                  <a:pt x="4952327" y="348729"/>
                </a:lnTo>
                <a:close/>
              </a:path>
              <a:path w="5619750" h="1155700">
                <a:moveTo>
                  <a:pt x="5009286" y="249669"/>
                </a:moveTo>
                <a:lnTo>
                  <a:pt x="5000371" y="230619"/>
                </a:lnTo>
                <a:lnTo>
                  <a:pt x="4997805" y="226809"/>
                </a:lnTo>
                <a:lnTo>
                  <a:pt x="4992357" y="224269"/>
                </a:lnTo>
                <a:lnTo>
                  <a:pt x="4989487" y="222999"/>
                </a:lnTo>
                <a:lnTo>
                  <a:pt x="4986769" y="222999"/>
                </a:lnTo>
                <a:lnTo>
                  <a:pt x="4981181" y="221729"/>
                </a:lnTo>
                <a:lnTo>
                  <a:pt x="4978463" y="222999"/>
                </a:lnTo>
                <a:lnTo>
                  <a:pt x="4973028" y="224269"/>
                </a:lnTo>
                <a:lnTo>
                  <a:pt x="4970450" y="224269"/>
                </a:lnTo>
                <a:lnTo>
                  <a:pt x="4967884" y="225539"/>
                </a:lnTo>
                <a:lnTo>
                  <a:pt x="4965166" y="226809"/>
                </a:lnTo>
                <a:lnTo>
                  <a:pt x="4957915" y="229349"/>
                </a:lnTo>
                <a:lnTo>
                  <a:pt x="4955654" y="230619"/>
                </a:lnTo>
                <a:lnTo>
                  <a:pt x="4953381" y="230619"/>
                </a:lnTo>
                <a:lnTo>
                  <a:pt x="4951273" y="231889"/>
                </a:lnTo>
                <a:lnTo>
                  <a:pt x="4949304" y="231889"/>
                </a:lnTo>
                <a:lnTo>
                  <a:pt x="4945532" y="230619"/>
                </a:lnTo>
                <a:lnTo>
                  <a:pt x="4943868" y="230619"/>
                </a:lnTo>
                <a:lnTo>
                  <a:pt x="4942357" y="228079"/>
                </a:lnTo>
                <a:lnTo>
                  <a:pt x="4941443" y="228079"/>
                </a:lnTo>
                <a:lnTo>
                  <a:pt x="4940693" y="226809"/>
                </a:lnTo>
                <a:lnTo>
                  <a:pt x="4940084" y="225539"/>
                </a:lnTo>
                <a:lnTo>
                  <a:pt x="4939639" y="224269"/>
                </a:lnTo>
                <a:lnTo>
                  <a:pt x="4939335" y="222999"/>
                </a:lnTo>
                <a:lnTo>
                  <a:pt x="4939639" y="219189"/>
                </a:lnTo>
                <a:lnTo>
                  <a:pt x="4939931" y="217919"/>
                </a:lnTo>
                <a:lnTo>
                  <a:pt x="4941443" y="215379"/>
                </a:lnTo>
                <a:lnTo>
                  <a:pt x="4942510" y="214109"/>
                </a:lnTo>
                <a:lnTo>
                  <a:pt x="4944021" y="212839"/>
                </a:lnTo>
                <a:lnTo>
                  <a:pt x="4945824" y="210299"/>
                </a:lnTo>
                <a:lnTo>
                  <a:pt x="4947793" y="209029"/>
                </a:lnTo>
                <a:lnTo>
                  <a:pt x="4949914" y="207759"/>
                </a:lnTo>
                <a:lnTo>
                  <a:pt x="4951869" y="206489"/>
                </a:lnTo>
                <a:lnTo>
                  <a:pt x="4953686" y="205219"/>
                </a:lnTo>
                <a:lnTo>
                  <a:pt x="4955502" y="205219"/>
                </a:lnTo>
                <a:lnTo>
                  <a:pt x="4957165" y="203949"/>
                </a:lnTo>
                <a:lnTo>
                  <a:pt x="4958677" y="203949"/>
                </a:lnTo>
                <a:lnTo>
                  <a:pt x="4961394" y="202679"/>
                </a:lnTo>
                <a:lnTo>
                  <a:pt x="4962906" y="202679"/>
                </a:lnTo>
                <a:lnTo>
                  <a:pt x="4963058" y="201409"/>
                </a:lnTo>
                <a:lnTo>
                  <a:pt x="4962906" y="200139"/>
                </a:lnTo>
                <a:lnTo>
                  <a:pt x="4962296" y="198869"/>
                </a:lnTo>
                <a:lnTo>
                  <a:pt x="4961839" y="198869"/>
                </a:lnTo>
                <a:lnTo>
                  <a:pt x="4960632" y="197599"/>
                </a:lnTo>
                <a:lnTo>
                  <a:pt x="4957915" y="193789"/>
                </a:lnTo>
                <a:lnTo>
                  <a:pt x="4955946" y="192519"/>
                </a:lnTo>
                <a:lnTo>
                  <a:pt x="4955349" y="191249"/>
                </a:lnTo>
                <a:lnTo>
                  <a:pt x="4948694" y="191249"/>
                </a:lnTo>
                <a:lnTo>
                  <a:pt x="4947183" y="192519"/>
                </a:lnTo>
                <a:lnTo>
                  <a:pt x="4945532" y="192519"/>
                </a:lnTo>
                <a:lnTo>
                  <a:pt x="4943716" y="193789"/>
                </a:lnTo>
                <a:lnTo>
                  <a:pt x="4942052" y="195059"/>
                </a:lnTo>
                <a:lnTo>
                  <a:pt x="4936617" y="198869"/>
                </a:lnTo>
                <a:lnTo>
                  <a:pt x="4934953" y="200139"/>
                </a:lnTo>
                <a:lnTo>
                  <a:pt x="4933442" y="201409"/>
                </a:lnTo>
                <a:lnTo>
                  <a:pt x="4930419" y="205219"/>
                </a:lnTo>
                <a:lnTo>
                  <a:pt x="4927854" y="207759"/>
                </a:lnTo>
                <a:lnTo>
                  <a:pt x="4926038" y="211569"/>
                </a:lnTo>
                <a:lnTo>
                  <a:pt x="4924069" y="215379"/>
                </a:lnTo>
                <a:lnTo>
                  <a:pt x="4922863" y="219189"/>
                </a:lnTo>
                <a:lnTo>
                  <a:pt x="4922558" y="222999"/>
                </a:lnTo>
                <a:lnTo>
                  <a:pt x="4922113" y="226809"/>
                </a:lnTo>
                <a:lnTo>
                  <a:pt x="4922558" y="230619"/>
                </a:lnTo>
                <a:lnTo>
                  <a:pt x="4924984" y="236969"/>
                </a:lnTo>
                <a:lnTo>
                  <a:pt x="4927092" y="240779"/>
                </a:lnTo>
                <a:lnTo>
                  <a:pt x="4932985" y="247129"/>
                </a:lnTo>
                <a:lnTo>
                  <a:pt x="4935855" y="248399"/>
                </a:lnTo>
                <a:lnTo>
                  <a:pt x="4941303" y="250939"/>
                </a:lnTo>
                <a:lnTo>
                  <a:pt x="4944173" y="252209"/>
                </a:lnTo>
                <a:lnTo>
                  <a:pt x="4952327" y="252209"/>
                </a:lnTo>
                <a:lnTo>
                  <a:pt x="4957762" y="250939"/>
                </a:lnTo>
                <a:lnTo>
                  <a:pt x="4960328" y="249669"/>
                </a:lnTo>
                <a:lnTo>
                  <a:pt x="4968037" y="247129"/>
                </a:lnTo>
                <a:lnTo>
                  <a:pt x="4970310" y="245859"/>
                </a:lnTo>
                <a:lnTo>
                  <a:pt x="4972723" y="244589"/>
                </a:lnTo>
                <a:lnTo>
                  <a:pt x="4974983" y="244589"/>
                </a:lnTo>
                <a:lnTo>
                  <a:pt x="4979365" y="243319"/>
                </a:lnTo>
                <a:lnTo>
                  <a:pt x="4985105" y="243319"/>
                </a:lnTo>
                <a:lnTo>
                  <a:pt x="4986769" y="244589"/>
                </a:lnTo>
                <a:lnTo>
                  <a:pt x="4988280" y="245859"/>
                </a:lnTo>
                <a:lnTo>
                  <a:pt x="4989487" y="247129"/>
                </a:lnTo>
                <a:lnTo>
                  <a:pt x="4990554" y="248399"/>
                </a:lnTo>
                <a:lnTo>
                  <a:pt x="4990998" y="250939"/>
                </a:lnTo>
                <a:lnTo>
                  <a:pt x="4991608" y="252209"/>
                </a:lnTo>
                <a:lnTo>
                  <a:pt x="4991760" y="253479"/>
                </a:lnTo>
                <a:lnTo>
                  <a:pt x="4991455" y="257289"/>
                </a:lnTo>
                <a:lnTo>
                  <a:pt x="4989042" y="262369"/>
                </a:lnTo>
                <a:lnTo>
                  <a:pt x="4987836" y="263639"/>
                </a:lnTo>
                <a:lnTo>
                  <a:pt x="4986172" y="266179"/>
                </a:lnTo>
                <a:lnTo>
                  <a:pt x="4983746" y="268719"/>
                </a:lnTo>
                <a:lnTo>
                  <a:pt x="4978920" y="271259"/>
                </a:lnTo>
                <a:lnTo>
                  <a:pt x="4976342" y="272529"/>
                </a:lnTo>
                <a:lnTo>
                  <a:pt x="4972113" y="275069"/>
                </a:lnTo>
                <a:lnTo>
                  <a:pt x="4970157" y="275069"/>
                </a:lnTo>
                <a:lnTo>
                  <a:pt x="4968341" y="276339"/>
                </a:lnTo>
                <a:lnTo>
                  <a:pt x="4964569" y="276339"/>
                </a:lnTo>
                <a:lnTo>
                  <a:pt x="4963807" y="277609"/>
                </a:lnTo>
                <a:lnTo>
                  <a:pt x="4963503" y="277609"/>
                </a:lnTo>
                <a:lnTo>
                  <a:pt x="4963503" y="278879"/>
                </a:lnTo>
                <a:lnTo>
                  <a:pt x="4963350" y="278879"/>
                </a:lnTo>
                <a:lnTo>
                  <a:pt x="4963503" y="280149"/>
                </a:lnTo>
                <a:lnTo>
                  <a:pt x="4964112" y="280149"/>
                </a:lnTo>
                <a:lnTo>
                  <a:pt x="4964569" y="281419"/>
                </a:lnTo>
                <a:lnTo>
                  <a:pt x="4965166" y="282689"/>
                </a:lnTo>
                <a:lnTo>
                  <a:pt x="4965928" y="282689"/>
                </a:lnTo>
                <a:lnTo>
                  <a:pt x="4966678" y="283959"/>
                </a:lnTo>
                <a:lnTo>
                  <a:pt x="4967732" y="285229"/>
                </a:lnTo>
                <a:lnTo>
                  <a:pt x="4969243" y="286499"/>
                </a:lnTo>
                <a:lnTo>
                  <a:pt x="4970602" y="287769"/>
                </a:lnTo>
                <a:lnTo>
                  <a:pt x="4971669" y="289039"/>
                </a:lnTo>
                <a:lnTo>
                  <a:pt x="4979670" y="289039"/>
                </a:lnTo>
                <a:lnTo>
                  <a:pt x="4981486" y="287769"/>
                </a:lnTo>
                <a:lnTo>
                  <a:pt x="4983594" y="286499"/>
                </a:lnTo>
                <a:lnTo>
                  <a:pt x="4985563" y="285229"/>
                </a:lnTo>
                <a:lnTo>
                  <a:pt x="4987683" y="283959"/>
                </a:lnTo>
                <a:lnTo>
                  <a:pt x="4990096" y="282689"/>
                </a:lnTo>
                <a:lnTo>
                  <a:pt x="4992357" y="281419"/>
                </a:lnTo>
                <a:lnTo>
                  <a:pt x="4996891" y="276339"/>
                </a:lnTo>
                <a:lnTo>
                  <a:pt x="5000371" y="273799"/>
                </a:lnTo>
                <a:lnTo>
                  <a:pt x="5003089" y="269989"/>
                </a:lnTo>
                <a:lnTo>
                  <a:pt x="5005057" y="266179"/>
                </a:lnTo>
                <a:lnTo>
                  <a:pt x="5007165" y="262369"/>
                </a:lnTo>
                <a:lnTo>
                  <a:pt x="5008372" y="257289"/>
                </a:lnTo>
                <a:lnTo>
                  <a:pt x="5009286" y="249669"/>
                </a:lnTo>
                <a:close/>
              </a:path>
              <a:path w="5619750" h="1155700">
                <a:moveTo>
                  <a:pt x="5026507" y="698906"/>
                </a:moveTo>
                <a:lnTo>
                  <a:pt x="5026203" y="698906"/>
                </a:lnTo>
                <a:lnTo>
                  <a:pt x="5026050" y="697636"/>
                </a:lnTo>
                <a:lnTo>
                  <a:pt x="5025606" y="697636"/>
                </a:lnTo>
                <a:lnTo>
                  <a:pt x="5024386" y="696366"/>
                </a:lnTo>
                <a:lnTo>
                  <a:pt x="5023637" y="695096"/>
                </a:lnTo>
                <a:lnTo>
                  <a:pt x="5022735" y="693826"/>
                </a:lnTo>
                <a:lnTo>
                  <a:pt x="5021669" y="692556"/>
                </a:lnTo>
                <a:lnTo>
                  <a:pt x="5020767" y="692556"/>
                </a:lnTo>
                <a:lnTo>
                  <a:pt x="5019256" y="691286"/>
                </a:lnTo>
                <a:lnTo>
                  <a:pt x="5018646" y="691286"/>
                </a:lnTo>
                <a:lnTo>
                  <a:pt x="5017440" y="690016"/>
                </a:lnTo>
                <a:lnTo>
                  <a:pt x="5015776" y="690016"/>
                </a:lnTo>
                <a:lnTo>
                  <a:pt x="4991760" y="715416"/>
                </a:lnTo>
                <a:lnTo>
                  <a:pt x="4973180" y="696366"/>
                </a:lnTo>
                <a:lnTo>
                  <a:pt x="4983899" y="684936"/>
                </a:lnTo>
                <a:lnTo>
                  <a:pt x="4993424" y="674776"/>
                </a:lnTo>
                <a:lnTo>
                  <a:pt x="4993576" y="674776"/>
                </a:lnTo>
                <a:lnTo>
                  <a:pt x="4993716" y="673506"/>
                </a:lnTo>
                <a:lnTo>
                  <a:pt x="4993424" y="672236"/>
                </a:lnTo>
                <a:lnTo>
                  <a:pt x="4992814" y="672236"/>
                </a:lnTo>
                <a:lnTo>
                  <a:pt x="4992205" y="670966"/>
                </a:lnTo>
                <a:lnTo>
                  <a:pt x="4991760" y="669696"/>
                </a:lnTo>
                <a:lnTo>
                  <a:pt x="4990998" y="669696"/>
                </a:lnTo>
                <a:lnTo>
                  <a:pt x="4989944" y="668426"/>
                </a:lnTo>
                <a:lnTo>
                  <a:pt x="4988128" y="665886"/>
                </a:lnTo>
                <a:lnTo>
                  <a:pt x="4986617" y="665886"/>
                </a:lnTo>
                <a:lnTo>
                  <a:pt x="4986020" y="664616"/>
                </a:lnTo>
                <a:lnTo>
                  <a:pt x="4983150" y="664616"/>
                </a:lnTo>
                <a:lnTo>
                  <a:pt x="4962906" y="684936"/>
                </a:lnTo>
                <a:lnTo>
                  <a:pt x="4946891" y="668426"/>
                </a:lnTo>
                <a:lnTo>
                  <a:pt x="4970602" y="644296"/>
                </a:lnTo>
                <a:lnTo>
                  <a:pt x="4970907" y="644296"/>
                </a:lnTo>
                <a:lnTo>
                  <a:pt x="4970907" y="643026"/>
                </a:lnTo>
                <a:lnTo>
                  <a:pt x="4970602" y="641756"/>
                </a:lnTo>
                <a:lnTo>
                  <a:pt x="4970450" y="641756"/>
                </a:lnTo>
                <a:lnTo>
                  <a:pt x="4970005" y="640486"/>
                </a:lnTo>
                <a:lnTo>
                  <a:pt x="4968799" y="639216"/>
                </a:lnTo>
                <a:lnTo>
                  <a:pt x="4968037" y="637946"/>
                </a:lnTo>
                <a:lnTo>
                  <a:pt x="4967135" y="637946"/>
                </a:lnTo>
                <a:lnTo>
                  <a:pt x="4966068" y="636676"/>
                </a:lnTo>
                <a:lnTo>
                  <a:pt x="4965166" y="635406"/>
                </a:lnTo>
                <a:lnTo>
                  <a:pt x="4963655" y="634136"/>
                </a:lnTo>
                <a:lnTo>
                  <a:pt x="4963058" y="634136"/>
                </a:lnTo>
                <a:lnTo>
                  <a:pt x="4961839" y="632866"/>
                </a:lnTo>
                <a:lnTo>
                  <a:pt x="4960480" y="632866"/>
                </a:lnTo>
                <a:lnTo>
                  <a:pt x="4960188" y="634136"/>
                </a:lnTo>
                <a:lnTo>
                  <a:pt x="4927092" y="667156"/>
                </a:lnTo>
                <a:lnTo>
                  <a:pt x="4925885" y="668426"/>
                </a:lnTo>
                <a:lnTo>
                  <a:pt x="4925288" y="669696"/>
                </a:lnTo>
                <a:lnTo>
                  <a:pt x="4925288" y="672236"/>
                </a:lnTo>
                <a:lnTo>
                  <a:pt x="4925136" y="673506"/>
                </a:lnTo>
                <a:lnTo>
                  <a:pt x="4925733" y="674776"/>
                </a:lnTo>
                <a:lnTo>
                  <a:pt x="4986172" y="737006"/>
                </a:lnTo>
                <a:lnTo>
                  <a:pt x="4991760" y="737006"/>
                </a:lnTo>
                <a:lnTo>
                  <a:pt x="4992814" y="735736"/>
                </a:lnTo>
                <a:lnTo>
                  <a:pt x="5012601" y="715416"/>
                </a:lnTo>
                <a:lnTo>
                  <a:pt x="5026203" y="701446"/>
                </a:lnTo>
                <a:lnTo>
                  <a:pt x="5026355" y="701446"/>
                </a:lnTo>
                <a:lnTo>
                  <a:pt x="5026507" y="700176"/>
                </a:lnTo>
                <a:lnTo>
                  <a:pt x="5026507" y="698906"/>
                </a:lnTo>
                <a:close/>
              </a:path>
              <a:path w="5619750" h="1155700">
                <a:moveTo>
                  <a:pt x="5041468" y="226809"/>
                </a:moveTo>
                <a:lnTo>
                  <a:pt x="5041316" y="225539"/>
                </a:lnTo>
                <a:lnTo>
                  <a:pt x="5040858" y="225539"/>
                </a:lnTo>
                <a:lnTo>
                  <a:pt x="4978616" y="160769"/>
                </a:lnTo>
                <a:lnTo>
                  <a:pt x="4975593" y="160769"/>
                </a:lnTo>
                <a:lnTo>
                  <a:pt x="4974983" y="162039"/>
                </a:lnTo>
                <a:lnTo>
                  <a:pt x="4973180" y="163309"/>
                </a:lnTo>
                <a:lnTo>
                  <a:pt x="4972266" y="163309"/>
                </a:lnTo>
                <a:lnTo>
                  <a:pt x="4969853" y="165849"/>
                </a:lnTo>
                <a:lnTo>
                  <a:pt x="4968494" y="167119"/>
                </a:lnTo>
                <a:lnTo>
                  <a:pt x="4967440" y="168389"/>
                </a:lnTo>
                <a:lnTo>
                  <a:pt x="4966830" y="169659"/>
                </a:lnTo>
                <a:lnTo>
                  <a:pt x="4966068" y="170929"/>
                </a:lnTo>
                <a:lnTo>
                  <a:pt x="4965471" y="170929"/>
                </a:lnTo>
                <a:lnTo>
                  <a:pt x="4965166" y="172199"/>
                </a:lnTo>
                <a:lnTo>
                  <a:pt x="4964709" y="172199"/>
                </a:lnTo>
                <a:lnTo>
                  <a:pt x="4964569" y="173469"/>
                </a:lnTo>
                <a:lnTo>
                  <a:pt x="4964709" y="173469"/>
                </a:lnTo>
                <a:lnTo>
                  <a:pt x="4964709" y="174739"/>
                </a:lnTo>
                <a:lnTo>
                  <a:pt x="4965166" y="174739"/>
                </a:lnTo>
                <a:lnTo>
                  <a:pt x="5027409" y="239509"/>
                </a:lnTo>
                <a:lnTo>
                  <a:pt x="5031041" y="239509"/>
                </a:lnTo>
                <a:lnTo>
                  <a:pt x="5031943" y="238239"/>
                </a:lnTo>
                <a:lnTo>
                  <a:pt x="5034966" y="235699"/>
                </a:lnTo>
                <a:lnTo>
                  <a:pt x="5036172" y="234429"/>
                </a:lnTo>
                <a:lnTo>
                  <a:pt x="5037531" y="233159"/>
                </a:lnTo>
                <a:lnTo>
                  <a:pt x="5038598" y="231889"/>
                </a:lnTo>
                <a:lnTo>
                  <a:pt x="5040109" y="230619"/>
                </a:lnTo>
                <a:lnTo>
                  <a:pt x="5041011" y="228079"/>
                </a:lnTo>
                <a:lnTo>
                  <a:pt x="5041316" y="228079"/>
                </a:lnTo>
                <a:lnTo>
                  <a:pt x="5041468" y="226809"/>
                </a:lnTo>
                <a:close/>
              </a:path>
              <a:path w="5619750" h="1155700">
                <a:moveTo>
                  <a:pt x="5091163" y="155689"/>
                </a:moveTo>
                <a:lnTo>
                  <a:pt x="5076507" y="127749"/>
                </a:lnTo>
                <a:lnTo>
                  <a:pt x="5074094" y="125209"/>
                </a:lnTo>
                <a:lnTo>
                  <a:pt x="5073040" y="124206"/>
                </a:lnTo>
                <a:lnTo>
                  <a:pt x="5073040" y="165849"/>
                </a:lnTo>
                <a:lnTo>
                  <a:pt x="5072278" y="169659"/>
                </a:lnTo>
                <a:lnTo>
                  <a:pt x="5069256" y="177279"/>
                </a:lnTo>
                <a:lnTo>
                  <a:pt x="5066690" y="181089"/>
                </a:lnTo>
                <a:lnTo>
                  <a:pt x="5062918" y="184899"/>
                </a:lnTo>
                <a:lnTo>
                  <a:pt x="5055971" y="191249"/>
                </a:lnTo>
                <a:lnTo>
                  <a:pt x="5011242" y="145529"/>
                </a:lnTo>
                <a:lnTo>
                  <a:pt x="5018049" y="137909"/>
                </a:lnTo>
                <a:lnTo>
                  <a:pt x="5022126" y="134099"/>
                </a:lnTo>
                <a:lnTo>
                  <a:pt x="5025898" y="131559"/>
                </a:lnTo>
                <a:lnTo>
                  <a:pt x="5036782" y="127749"/>
                </a:lnTo>
                <a:lnTo>
                  <a:pt x="5044033" y="129019"/>
                </a:lnTo>
                <a:lnTo>
                  <a:pt x="5064430" y="144259"/>
                </a:lnTo>
                <a:lnTo>
                  <a:pt x="5067452" y="148069"/>
                </a:lnTo>
                <a:lnTo>
                  <a:pt x="5071376" y="155689"/>
                </a:lnTo>
                <a:lnTo>
                  <a:pt x="5072583" y="158229"/>
                </a:lnTo>
                <a:lnTo>
                  <a:pt x="5072735" y="162039"/>
                </a:lnTo>
                <a:lnTo>
                  <a:pt x="5073040" y="165849"/>
                </a:lnTo>
                <a:lnTo>
                  <a:pt x="5073040" y="124206"/>
                </a:lnTo>
                <a:lnTo>
                  <a:pt x="5063515" y="115049"/>
                </a:lnTo>
                <a:lnTo>
                  <a:pt x="5052644" y="109969"/>
                </a:lnTo>
                <a:lnTo>
                  <a:pt x="5047208" y="108699"/>
                </a:lnTo>
                <a:lnTo>
                  <a:pt x="5036172" y="109969"/>
                </a:lnTo>
                <a:lnTo>
                  <a:pt x="5030736" y="111239"/>
                </a:lnTo>
                <a:lnTo>
                  <a:pt x="5019853" y="116319"/>
                </a:lnTo>
                <a:lnTo>
                  <a:pt x="5014112" y="121399"/>
                </a:lnTo>
                <a:lnTo>
                  <a:pt x="5008219" y="126479"/>
                </a:lnTo>
                <a:lnTo>
                  <a:pt x="4990249" y="145529"/>
                </a:lnTo>
                <a:lnTo>
                  <a:pt x="4989639" y="146799"/>
                </a:lnTo>
                <a:lnTo>
                  <a:pt x="4989639" y="148069"/>
                </a:lnTo>
                <a:lnTo>
                  <a:pt x="4989487" y="149339"/>
                </a:lnTo>
                <a:lnTo>
                  <a:pt x="4990096" y="151879"/>
                </a:lnTo>
                <a:lnTo>
                  <a:pt x="4991608" y="153149"/>
                </a:lnTo>
                <a:lnTo>
                  <a:pt x="5049012" y="211569"/>
                </a:lnTo>
                <a:lnTo>
                  <a:pt x="5050523" y="214109"/>
                </a:lnTo>
                <a:lnTo>
                  <a:pt x="5054752" y="214109"/>
                </a:lnTo>
                <a:lnTo>
                  <a:pt x="5056124" y="212839"/>
                </a:lnTo>
                <a:lnTo>
                  <a:pt x="5057178" y="212839"/>
                </a:lnTo>
                <a:lnTo>
                  <a:pt x="5072888" y="196329"/>
                </a:lnTo>
                <a:lnTo>
                  <a:pt x="5077599" y="191249"/>
                </a:lnTo>
                <a:lnTo>
                  <a:pt x="5078781" y="189979"/>
                </a:lnTo>
                <a:lnTo>
                  <a:pt x="5090871" y="160769"/>
                </a:lnTo>
                <a:lnTo>
                  <a:pt x="5091163" y="155689"/>
                </a:lnTo>
                <a:close/>
              </a:path>
              <a:path w="5619750" h="1155700">
                <a:moveTo>
                  <a:pt x="5120627" y="602386"/>
                </a:moveTo>
                <a:lnTo>
                  <a:pt x="5120170" y="601116"/>
                </a:lnTo>
                <a:lnTo>
                  <a:pt x="5119878" y="601116"/>
                </a:lnTo>
                <a:lnTo>
                  <a:pt x="5079568" y="559206"/>
                </a:lnTo>
                <a:lnTo>
                  <a:pt x="5061255" y="540156"/>
                </a:lnTo>
                <a:lnTo>
                  <a:pt x="5060353" y="538886"/>
                </a:lnTo>
                <a:lnTo>
                  <a:pt x="5058537" y="538886"/>
                </a:lnTo>
                <a:lnTo>
                  <a:pt x="5057775" y="537616"/>
                </a:lnTo>
                <a:lnTo>
                  <a:pt x="5054155" y="537616"/>
                </a:lnTo>
                <a:lnTo>
                  <a:pt x="5052339" y="538886"/>
                </a:lnTo>
                <a:lnTo>
                  <a:pt x="5051437" y="538886"/>
                </a:lnTo>
                <a:lnTo>
                  <a:pt x="5041620" y="549046"/>
                </a:lnTo>
                <a:lnTo>
                  <a:pt x="5040249" y="550316"/>
                </a:lnTo>
                <a:lnTo>
                  <a:pt x="5039347" y="551586"/>
                </a:lnTo>
                <a:lnTo>
                  <a:pt x="5038598" y="552856"/>
                </a:lnTo>
                <a:lnTo>
                  <a:pt x="5037988" y="554126"/>
                </a:lnTo>
                <a:lnTo>
                  <a:pt x="5037531" y="555396"/>
                </a:lnTo>
                <a:lnTo>
                  <a:pt x="5037455" y="557936"/>
                </a:lnTo>
                <a:lnTo>
                  <a:pt x="5037379" y="559206"/>
                </a:lnTo>
                <a:lnTo>
                  <a:pt x="5037531" y="560476"/>
                </a:lnTo>
                <a:lnTo>
                  <a:pt x="5038445" y="563016"/>
                </a:lnTo>
                <a:lnTo>
                  <a:pt x="5039195" y="565556"/>
                </a:lnTo>
                <a:lnTo>
                  <a:pt x="5040249" y="566826"/>
                </a:lnTo>
                <a:lnTo>
                  <a:pt x="5064582" y="622706"/>
                </a:lnTo>
                <a:lnTo>
                  <a:pt x="5064277" y="622706"/>
                </a:lnTo>
                <a:lnTo>
                  <a:pt x="5040274" y="611276"/>
                </a:lnTo>
                <a:lnTo>
                  <a:pt x="5010950" y="597306"/>
                </a:lnTo>
                <a:lnTo>
                  <a:pt x="5009134" y="596036"/>
                </a:lnTo>
                <a:lnTo>
                  <a:pt x="5007470" y="594766"/>
                </a:lnTo>
                <a:lnTo>
                  <a:pt x="5004447" y="594766"/>
                </a:lnTo>
                <a:lnTo>
                  <a:pt x="5002936" y="593496"/>
                </a:lnTo>
                <a:lnTo>
                  <a:pt x="5000066" y="594766"/>
                </a:lnTo>
                <a:lnTo>
                  <a:pt x="4998707" y="594766"/>
                </a:lnTo>
                <a:lnTo>
                  <a:pt x="4995989" y="597306"/>
                </a:lnTo>
                <a:lnTo>
                  <a:pt x="4992967" y="599846"/>
                </a:lnTo>
                <a:lnTo>
                  <a:pt x="4982692" y="610006"/>
                </a:lnTo>
                <a:lnTo>
                  <a:pt x="4981943" y="612546"/>
                </a:lnTo>
                <a:lnTo>
                  <a:pt x="4981943" y="616356"/>
                </a:lnTo>
                <a:lnTo>
                  <a:pt x="4982845" y="617626"/>
                </a:lnTo>
                <a:lnTo>
                  <a:pt x="4984508" y="618896"/>
                </a:lnTo>
                <a:lnTo>
                  <a:pt x="5043119" y="679856"/>
                </a:lnTo>
                <a:lnTo>
                  <a:pt x="5043424" y="679856"/>
                </a:lnTo>
                <a:lnTo>
                  <a:pt x="5043881" y="681126"/>
                </a:lnTo>
                <a:lnTo>
                  <a:pt x="5045392" y="681126"/>
                </a:lnTo>
                <a:lnTo>
                  <a:pt x="5045989" y="679856"/>
                </a:lnTo>
                <a:lnTo>
                  <a:pt x="5047500" y="679856"/>
                </a:lnTo>
                <a:lnTo>
                  <a:pt x="5049317" y="677316"/>
                </a:lnTo>
                <a:lnTo>
                  <a:pt x="5050371" y="677316"/>
                </a:lnTo>
                <a:lnTo>
                  <a:pt x="5053850" y="673506"/>
                </a:lnTo>
                <a:lnTo>
                  <a:pt x="5054460" y="672236"/>
                </a:lnTo>
                <a:lnTo>
                  <a:pt x="5055209" y="670966"/>
                </a:lnTo>
                <a:lnTo>
                  <a:pt x="5055667" y="670966"/>
                </a:lnTo>
                <a:lnTo>
                  <a:pt x="5056124" y="669696"/>
                </a:lnTo>
                <a:lnTo>
                  <a:pt x="5056416" y="669696"/>
                </a:lnTo>
                <a:lnTo>
                  <a:pt x="5056568" y="668426"/>
                </a:lnTo>
                <a:lnTo>
                  <a:pt x="5056416" y="668426"/>
                </a:lnTo>
                <a:lnTo>
                  <a:pt x="5056416" y="667156"/>
                </a:lnTo>
                <a:lnTo>
                  <a:pt x="5055819" y="667156"/>
                </a:lnTo>
                <a:lnTo>
                  <a:pt x="5002187" y="611276"/>
                </a:lnTo>
                <a:lnTo>
                  <a:pt x="5002339" y="611276"/>
                </a:lnTo>
                <a:lnTo>
                  <a:pt x="5074247" y="648106"/>
                </a:lnTo>
                <a:lnTo>
                  <a:pt x="5077726" y="648106"/>
                </a:lnTo>
                <a:lnTo>
                  <a:pt x="5078476" y="646836"/>
                </a:lnTo>
                <a:lnTo>
                  <a:pt x="5079238" y="646836"/>
                </a:lnTo>
                <a:lnTo>
                  <a:pt x="5081041" y="645566"/>
                </a:lnTo>
                <a:lnTo>
                  <a:pt x="5082108" y="644296"/>
                </a:lnTo>
                <a:lnTo>
                  <a:pt x="5083314" y="643026"/>
                </a:lnTo>
                <a:lnTo>
                  <a:pt x="5085423" y="640486"/>
                </a:lnTo>
                <a:lnTo>
                  <a:pt x="5086934" y="639216"/>
                </a:lnTo>
                <a:lnTo>
                  <a:pt x="5087391" y="637946"/>
                </a:lnTo>
                <a:lnTo>
                  <a:pt x="5087848" y="637946"/>
                </a:lnTo>
                <a:lnTo>
                  <a:pt x="5088445" y="635406"/>
                </a:lnTo>
                <a:lnTo>
                  <a:pt x="5088293" y="634136"/>
                </a:lnTo>
                <a:lnTo>
                  <a:pt x="5088001" y="634136"/>
                </a:lnTo>
                <a:lnTo>
                  <a:pt x="5082743" y="622706"/>
                </a:lnTo>
                <a:lnTo>
                  <a:pt x="5053546" y="559206"/>
                </a:lnTo>
                <a:lnTo>
                  <a:pt x="5107178" y="613816"/>
                </a:lnTo>
                <a:lnTo>
                  <a:pt x="5107483" y="613816"/>
                </a:lnTo>
                <a:lnTo>
                  <a:pt x="5107940" y="615086"/>
                </a:lnTo>
                <a:lnTo>
                  <a:pt x="5109451" y="615086"/>
                </a:lnTo>
                <a:lnTo>
                  <a:pt x="5110658" y="613816"/>
                </a:lnTo>
                <a:lnTo>
                  <a:pt x="5111559" y="613816"/>
                </a:lnTo>
                <a:lnTo>
                  <a:pt x="5113375" y="611276"/>
                </a:lnTo>
                <a:lnTo>
                  <a:pt x="5114429" y="611276"/>
                </a:lnTo>
                <a:lnTo>
                  <a:pt x="5115649" y="610006"/>
                </a:lnTo>
                <a:lnTo>
                  <a:pt x="5117909" y="607466"/>
                </a:lnTo>
                <a:lnTo>
                  <a:pt x="5118519" y="606196"/>
                </a:lnTo>
                <a:lnTo>
                  <a:pt x="5119268" y="604926"/>
                </a:lnTo>
                <a:lnTo>
                  <a:pt x="5119725" y="604926"/>
                </a:lnTo>
                <a:lnTo>
                  <a:pt x="5120170" y="603656"/>
                </a:lnTo>
                <a:lnTo>
                  <a:pt x="5120475" y="603656"/>
                </a:lnTo>
                <a:lnTo>
                  <a:pt x="5120627" y="602386"/>
                </a:lnTo>
                <a:close/>
              </a:path>
              <a:path w="5619750" h="1155700">
                <a:moveTo>
                  <a:pt x="5168976" y="542696"/>
                </a:moveTo>
                <a:lnTo>
                  <a:pt x="5160962" y="521106"/>
                </a:lnTo>
                <a:lnTo>
                  <a:pt x="5158854" y="518566"/>
                </a:lnTo>
                <a:lnTo>
                  <a:pt x="5154015" y="516026"/>
                </a:lnTo>
                <a:lnTo>
                  <a:pt x="5151602" y="514832"/>
                </a:lnTo>
                <a:lnTo>
                  <a:pt x="5151602" y="543966"/>
                </a:lnTo>
                <a:lnTo>
                  <a:pt x="5151145" y="547776"/>
                </a:lnTo>
                <a:lnTo>
                  <a:pt x="5150688" y="550316"/>
                </a:lnTo>
                <a:lnTo>
                  <a:pt x="5148885" y="552856"/>
                </a:lnTo>
                <a:lnTo>
                  <a:pt x="5147526" y="555396"/>
                </a:lnTo>
                <a:lnTo>
                  <a:pt x="5145710" y="556666"/>
                </a:lnTo>
                <a:lnTo>
                  <a:pt x="5136045" y="566826"/>
                </a:lnTo>
                <a:lnTo>
                  <a:pt x="5117300" y="547776"/>
                </a:lnTo>
                <a:lnTo>
                  <a:pt x="5125161" y="538886"/>
                </a:lnTo>
                <a:lnTo>
                  <a:pt x="5126444" y="537616"/>
                </a:lnTo>
                <a:lnTo>
                  <a:pt x="5127726" y="536346"/>
                </a:lnTo>
                <a:lnTo>
                  <a:pt x="5129847" y="535076"/>
                </a:lnTo>
                <a:lnTo>
                  <a:pt x="5133772" y="532536"/>
                </a:lnTo>
                <a:lnTo>
                  <a:pt x="5137556" y="532536"/>
                </a:lnTo>
                <a:lnTo>
                  <a:pt x="5139207" y="531266"/>
                </a:lnTo>
                <a:lnTo>
                  <a:pt x="5141023" y="532536"/>
                </a:lnTo>
                <a:lnTo>
                  <a:pt x="5142687" y="532536"/>
                </a:lnTo>
                <a:lnTo>
                  <a:pt x="5144503" y="533806"/>
                </a:lnTo>
                <a:lnTo>
                  <a:pt x="5146014" y="535076"/>
                </a:lnTo>
                <a:lnTo>
                  <a:pt x="5147678" y="536346"/>
                </a:lnTo>
                <a:lnTo>
                  <a:pt x="5149037" y="537616"/>
                </a:lnTo>
                <a:lnTo>
                  <a:pt x="5150091" y="538886"/>
                </a:lnTo>
                <a:lnTo>
                  <a:pt x="5151298" y="542696"/>
                </a:lnTo>
                <a:lnTo>
                  <a:pt x="5151602" y="543966"/>
                </a:lnTo>
                <a:lnTo>
                  <a:pt x="5151602" y="514832"/>
                </a:lnTo>
                <a:lnTo>
                  <a:pt x="5151450" y="514756"/>
                </a:lnTo>
                <a:lnTo>
                  <a:pt x="5149037" y="514756"/>
                </a:lnTo>
                <a:lnTo>
                  <a:pt x="5144046" y="513486"/>
                </a:lnTo>
                <a:lnTo>
                  <a:pt x="5141480" y="514756"/>
                </a:lnTo>
                <a:lnTo>
                  <a:pt x="5136642" y="516026"/>
                </a:lnTo>
                <a:lnTo>
                  <a:pt x="5132108" y="518566"/>
                </a:lnTo>
                <a:lnTo>
                  <a:pt x="5133022" y="516026"/>
                </a:lnTo>
                <a:lnTo>
                  <a:pt x="5133619" y="514756"/>
                </a:lnTo>
                <a:lnTo>
                  <a:pt x="5133924" y="512216"/>
                </a:lnTo>
                <a:lnTo>
                  <a:pt x="5134000" y="510946"/>
                </a:lnTo>
                <a:lnTo>
                  <a:pt x="5134076" y="508406"/>
                </a:lnTo>
                <a:lnTo>
                  <a:pt x="5133924" y="507136"/>
                </a:lnTo>
                <a:lnTo>
                  <a:pt x="5133772" y="505866"/>
                </a:lnTo>
                <a:lnTo>
                  <a:pt x="5133314" y="504596"/>
                </a:lnTo>
                <a:lnTo>
                  <a:pt x="5132717" y="502056"/>
                </a:lnTo>
                <a:lnTo>
                  <a:pt x="5130597" y="498246"/>
                </a:lnTo>
                <a:lnTo>
                  <a:pt x="5129390" y="496976"/>
                </a:lnTo>
                <a:lnTo>
                  <a:pt x="5127726" y="495706"/>
                </a:lnTo>
                <a:lnTo>
                  <a:pt x="5124856" y="491896"/>
                </a:lnTo>
                <a:lnTo>
                  <a:pt x="5121986" y="490626"/>
                </a:lnTo>
                <a:lnTo>
                  <a:pt x="5120030" y="489851"/>
                </a:lnTo>
                <a:lnTo>
                  <a:pt x="5120030" y="521106"/>
                </a:lnTo>
                <a:lnTo>
                  <a:pt x="5119573" y="522376"/>
                </a:lnTo>
                <a:lnTo>
                  <a:pt x="5118963" y="523646"/>
                </a:lnTo>
                <a:lnTo>
                  <a:pt x="5118214" y="526186"/>
                </a:lnTo>
                <a:lnTo>
                  <a:pt x="5107483" y="537616"/>
                </a:lnTo>
                <a:lnTo>
                  <a:pt x="5090414" y="519836"/>
                </a:lnTo>
                <a:lnTo>
                  <a:pt x="5097208" y="513486"/>
                </a:lnTo>
                <a:lnTo>
                  <a:pt x="5099329" y="510946"/>
                </a:lnTo>
                <a:lnTo>
                  <a:pt x="5101145" y="509676"/>
                </a:lnTo>
                <a:lnTo>
                  <a:pt x="5102657" y="508406"/>
                </a:lnTo>
                <a:lnTo>
                  <a:pt x="5104308" y="507136"/>
                </a:lnTo>
                <a:lnTo>
                  <a:pt x="5110353" y="507136"/>
                </a:lnTo>
                <a:lnTo>
                  <a:pt x="5113375" y="508406"/>
                </a:lnTo>
                <a:lnTo>
                  <a:pt x="5114734" y="509676"/>
                </a:lnTo>
                <a:lnTo>
                  <a:pt x="5117160" y="512216"/>
                </a:lnTo>
                <a:lnTo>
                  <a:pt x="5118214" y="513486"/>
                </a:lnTo>
                <a:lnTo>
                  <a:pt x="5118811" y="514756"/>
                </a:lnTo>
                <a:lnTo>
                  <a:pt x="5119573" y="516026"/>
                </a:lnTo>
                <a:lnTo>
                  <a:pt x="5119878" y="517296"/>
                </a:lnTo>
                <a:lnTo>
                  <a:pt x="5119878" y="519836"/>
                </a:lnTo>
                <a:lnTo>
                  <a:pt x="5120030" y="521106"/>
                </a:lnTo>
                <a:lnTo>
                  <a:pt x="5120030" y="489851"/>
                </a:lnTo>
                <a:lnTo>
                  <a:pt x="5115649" y="488086"/>
                </a:lnTo>
                <a:lnTo>
                  <a:pt x="5109146" y="488086"/>
                </a:lnTo>
                <a:lnTo>
                  <a:pt x="5105971" y="489356"/>
                </a:lnTo>
                <a:lnTo>
                  <a:pt x="5102504" y="490626"/>
                </a:lnTo>
                <a:lnTo>
                  <a:pt x="5095545" y="494436"/>
                </a:lnTo>
                <a:lnTo>
                  <a:pt x="5091773" y="498246"/>
                </a:lnTo>
                <a:lnTo>
                  <a:pt x="5087848" y="502056"/>
                </a:lnTo>
                <a:lnTo>
                  <a:pt x="5071224" y="518566"/>
                </a:lnTo>
                <a:lnTo>
                  <a:pt x="5070170" y="519836"/>
                </a:lnTo>
                <a:lnTo>
                  <a:pt x="5069560" y="521106"/>
                </a:lnTo>
                <a:lnTo>
                  <a:pt x="5069256" y="524916"/>
                </a:lnTo>
                <a:lnTo>
                  <a:pt x="5070018" y="526186"/>
                </a:lnTo>
                <a:lnTo>
                  <a:pt x="5130444" y="588416"/>
                </a:lnTo>
                <a:lnTo>
                  <a:pt x="5135892" y="588416"/>
                </a:lnTo>
                <a:lnTo>
                  <a:pt x="5137099" y="587146"/>
                </a:lnTo>
                <a:lnTo>
                  <a:pt x="5154625" y="569366"/>
                </a:lnTo>
                <a:lnTo>
                  <a:pt x="5156339" y="566826"/>
                </a:lnTo>
                <a:lnTo>
                  <a:pt x="5157190" y="565556"/>
                </a:lnTo>
                <a:lnTo>
                  <a:pt x="5159451" y="563016"/>
                </a:lnTo>
                <a:lnTo>
                  <a:pt x="5168519" y="545236"/>
                </a:lnTo>
                <a:lnTo>
                  <a:pt x="5168976" y="542696"/>
                </a:lnTo>
                <a:close/>
              </a:path>
              <a:path w="5619750" h="1155700">
                <a:moveTo>
                  <a:pt x="5179098" y="84569"/>
                </a:moveTo>
                <a:lnTo>
                  <a:pt x="5178793" y="84569"/>
                </a:lnTo>
                <a:lnTo>
                  <a:pt x="5177891" y="83299"/>
                </a:lnTo>
                <a:lnTo>
                  <a:pt x="5177129" y="83299"/>
                </a:lnTo>
                <a:lnTo>
                  <a:pt x="5175923" y="82029"/>
                </a:lnTo>
                <a:lnTo>
                  <a:pt x="5174259" y="80759"/>
                </a:lnTo>
                <a:lnTo>
                  <a:pt x="5138712" y="62979"/>
                </a:lnTo>
                <a:lnTo>
                  <a:pt x="5133022" y="60134"/>
                </a:lnTo>
                <a:lnTo>
                  <a:pt x="5133022" y="82029"/>
                </a:lnTo>
                <a:lnTo>
                  <a:pt x="5114429" y="101079"/>
                </a:lnTo>
                <a:lnTo>
                  <a:pt x="5095697" y="62979"/>
                </a:lnTo>
                <a:lnTo>
                  <a:pt x="5095849" y="62979"/>
                </a:lnTo>
                <a:lnTo>
                  <a:pt x="5133022" y="82029"/>
                </a:lnTo>
                <a:lnTo>
                  <a:pt x="5133022" y="60134"/>
                </a:lnTo>
                <a:lnTo>
                  <a:pt x="5095545" y="41389"/>
                </a:lnTo>
                <a:lnTo>
                  <a:pt x="5091023" y="41389"/>
                </a:lnTo>
                <a:lnTo>
                  <a:pt x="5090261" y="42659"/>
                </a:lnTo>
                <a:lnTo>
                  <a:pt x="5089207" y="42659"/>
                </a:lnTo>
                <a:lnTo>
                  <a:pt x="5086782" y="45199"/>
                </a:lnTo>
                <a:lnTo>
                  <a:pt x="5078933" y="54089"/>
                </a:lnTo>
                <a:lnTo>
                  <a:pt x="5078019" y="54089"/>
                </a:lnTo>
                <a:lnTo>
                  <a:pt x="5077269" y="55359"/>
                </a:lnTo>
                <a:lnTo>
                  <a:pt x="5076812" y="56629"/>
                </a:lnTo>
                <a:lnTo>
                  <a:pt x="5076507" y="56629"/>
                </a:lnTo>
                <a:lnTo>
                  <a:pt x="5076368" y="57899"/>
                </a:lnTo>
                <a:lnTo>
                  <a:pt x="5076368" y="59169"/>
                </a:lnTo>
                <a:lnTo>
                  <a:pt x="5076507" y="59169"/>
                </a:lnTo>
                <a:lnTo>
                  <a:pt x="5076660" y="60439"/>
                </a:lnTo>
                <a:lnTo>
                  <a:pt x="5077117" y="60439"/>
                </a:lnTo>
                <a:lnTo>
                  <a:pt x="5115191" y="141719"/>
                </a:lnTo>
                <a:lnTo>
                  <a:pt x="5116703" y="144259"/>
                </a:lnTo>
                <a:lnTo>
                  <a:pt x="5117909" y="146799"/>
                </a:lnTo>
                <a:lnTo>
                  <a:pt x="5120932" y="146799"/>
                </a:lnTo>
                <a:lnTo>
                  <a:pt x="5121834" y="145529"/>
                </a:lnTo>
                <a:lnTo>
                  <a:pt x="5122900" y="145529"/>
                </a:lnTo>
                <a:lnTo>
                  <a:pt x="5124107" y="144259"/>
                </a:lnTo>
                <a:lnTo>
                  <a:pt x="5125618" y="141719"/>
                </a:lnTo>
                <a:lnTo>
                  <a:pt x="5127129" y="140449"/>
                </a:lnTo>
                <a:lnTo>
                  <a:pt x="5128336" y="139179"/>
                </a:lnTo>
                <a:lnTo>
                  <a:pt x="5129085" y="137909"/>
                </a:lnTo>
                <a:lnTo>
                  <a:pt x="5130000" y="137909"/>
                </a:lnTo>
                <a:lnTo>
                  <a:pt x="5130444" y="136639"/>
                </a:lnTo>
                <a:lnTo>
                  <a:pt x="5131054" y="135369"/>
                </a:lnTo>
                <a:lnTo>
                  <a:pt x="5131206" y="134099"/>
                </a:lnTo>
                <a:lnTo>
                  <a:pt x="5131054" y="134099"/>
                </a:lnTo>
                <a:lnTo>
                  <a:pt x="5121681" y="115049"/>
                </a:lnTo>
                <a:lnTo>
                  <a:pt x="5135308" y="101079"/>
                </a:lnTo>
                <a:lnTo>
                  <a:pt x="5146459" y="89649"/>
                </a:lnTo>
                <a:lnTo>
                  <a:pt x="5164747" y="98539"/>
                </a:lnTo>
                <a:lnTo>
                  <a:pt x="5168074" y="98539"/>
                </a:lnTo>
                <a:lnTo>
                  <a:pt x="5170944" y="95999"/>
                </a:lnTo>
                <a:lnTo>
                  <a:pt x="5172303" y="94729"/>
                </a:lnTo>
                <a:lnTo>
                  <a:pt x="5175618" y="90919"/>
                </a:lnTo>
                <a:lnTo>
                  <a:pt x="5176977" y="89649"/>
                </a:lnTo>
                <a:lnTo>
                  <a:pt x="5177891" y="88379"/>
                </a:lnTo>
                <a:lnTo>
                  <a:pt x="5178641" y="87109"/>
                </a:lnTo>
                <a:lnTo>
                  <a:pt x="5179098" y="85839"/>
                </a:lnTo>
                <a:lnTo>
                  <a:pt x="5179098" y="84569"/>
                </a:lnTo>
                <a:close/>
              </a:path>
              <a:path w="5619750" h="1155700">
                <a:moveTo>
                  <a:pt x="5251005" y="467766"/>
                </a:moveTo>
                <a:lnTo>
                  <a:pt x="5250561" y="466496"/>
                </a:lnTo>
                <a:lnTo>
                  <a:pt x="5249049" y="465226"/>
                </a:lnTo>
                <a:lnTo>
                  <a:pt x="5246179" y="463956"/>
                </a:lnTo>
                <a:lnTo>
                  <a:pt x="5207647" y="444906"/>
                </a:lnTo>
                <a:lnTo>
                  <a:pt x="5204930" y="443572"/>
                </a:lnTo>
                <a:lnTo>
                  <a:pt x="5204930" y="465226"/>
                </a:lnTo>
                <a:lnTo>
                  <a:pt x="5186197" y="484276"/>
                </a:lnTo>
                <a:lnTo>
                  <a:pt x="5167617" y="444906"/>
                </a:lnTo>
                <a:lnTo>
                  <a:pt x="5204930" y="465226"/>
                </a:lnTo>
                <a:lnTo>
                  <a:pt x="5204930" y="443572"/>
                </a:lnTo>
                <a:lnTo>
                  <a:pt x="5166563" y="424586"/>
                </a:lnTo>
                <a:lnTo>
                  <a:pt x="5162029" y="424586"/>
                </a:lnTo>
                <a:lnTo>
                  <a:pt x="5160962" y="425856"/>
                </a:lnTo>
                <a:lnTo>
                  <a:pt x="5156886" y="429666"/>
                </a:lnTo>
                <a:lnTo>
                  <a:pt x="5154930" y="432206"/>
                </a:lnTo>
                <a:lnTo>
                  <a:pt x="5149786" y="437286"/>
                </a:lnTo>
                <a:lnTo>
                  <a:pt x="5149189" y="438556"/>
                </a:lnTo>
                <a:lnTo>
                  <a:pt x="5148275" y="439826"/>
                </a:lnTo>
                <a:lnTo>
                  <a:pt x="5148123" y="441096"/>
                </a:lnTo>
                <a:lnTo>
                  <a:pt x="5148275" y="441096"/>
                </a:lnTo>
                <a:lnTo>
                  <a:pt x="5148275" y="442366"/>
                </a:lnTo>
                <a:lnTo>
                  <a:pt x="5148580" y="442366"/>
                </a:lnTo>
                <a:lnTo>
                  <a:pt x="5148885" y="443636"/>
                </a:lnTo>
                <a:lnTo>
                  <a:pt x="5187099" y="524916"/>
                </a:lnTo>
                <a:lnTo>
                  <a:pt x="5187861" y="526186"/>
                </a:lnTo>
                <a:lnTo>
                  <a:pt x="5189677" y="529996"/>
                </a:lnTo>
                <a:lnTo>
                  <a:pt x="5192700" y="529996"/>
                </a:lnTo>
                <a:lnTo>
                  <a:pt x="5193754" y="528726"/>
                </a:lnTo>
                <a:lnTo>
                  <a:pt x="5196014" y="526186"/>
                </a:lnTo>
                <a:lnTo>
                  <a:pt x="5199037" y="523646"/>
                </a:lnTo>
                <a:lnTo>
                  <a:pt x="5200091" y="522376"/>
                </a:lnTo>
                <a:lnTo>
                  <a:pt x="5201005" y="521106"/>
                </a:lnTo>
                <a:lnTo>
                  <a:pt x="5201755" y="519836"/>
                </a:lnTo>
                <a:lnTo>
                  <a:pt x="5202364" y="519836"/>
                </a:lnTo>
                <a:lnTo>
                  <a:pt x="5202961" y="518566"/>
                </a:lnTo>
                <a:lnTo>
                  <a:pt x="5203114" y="517296"/>
                </a:lnTo>
                <a:lnTo>
                  <a:pt x="5202669" y="516026"/>
                </a:lnTo>
                <a:lnTo>
                  <a:pt x="5202364" y="514756"/>
                </a:lnTo>
                <a:lnTo>
                  <a:pt x="5193601" y="496976"/>
                </a:lnTo>
                <a:lnTo>
                  <a:pt x="5205984" y="484276"/>
                </a:lnTo>
                <a:lnTo>
                  <a:pt x="5218379" y="471576"/>
                </a:lnTo>
                <a:lnTo>
                  <a:pt x="5236502" y="481736"/>
                </a:lnTo>
                <a:lnTo>
                  <a:pt x="5238623" y="481736"/>
                </a:lnTo>
                <a:lnTo>
                  <a:pt x="5239829" y="480466"/>
                </a:lnTo>
                <a:lnTo>
                  <a:pt x="5240744" y="480466"/>
                </a:lnTo>
                <a:lnTo>
                  <a:pt x="5241798" y="479196"/>
                </a:lnTo>
                <a:lnTo>
                  <a:pt x="5242699" y="477926"/>
                </a:lnTo>
                <a:lnTo>
                  <a:pt x="5244211" y="476656"/>
                </a:lnTo>
                <a:lnTo>
                  <a:pt x="5247538" y="474116"/>
                </a:lnTo>
                <a:lnTo>
                  <a:pt x="5249545" y="471576"/>
                </a:lnTo>
                <a:lnTo>
                  <a:pt x="5250561" y="470306"/>
                </a:lnTo>
                <a:lnTo>
                  <a:pt x="5251005" y="469036"/>
                </a:lnTo>
                <a:lnTo>
                  <a:pt x="5251005" y="467766"/>
                </a:lnTo>
                <a:close/>
              </a:path>
              <a:path w="5619750" h="1155700">
                <a:moveTo>
                  <a:pt x="5309324" y="408076"/>
                </a:moveTo>
                <a:lnTo>
                  <a:pt x="5309032" y="406806"/>
                </a:lnTo>
                <a:lnTo>
                  <a:pt x="5308117" y="406806"/>
                </a:lnTo>
                <a:lnTo>
                  <a:pt x="5307520" y="405536"/>
                </a:lnTo>
                <a:lnTo>
                  <a:pt x="5306009" y="405536"/>
                </a:lnTo>
                <a:lnTo>
                  <a:pt x="5304650" y="404266"/>
                </a:lnTo>
                <a:lnTo>
                  <a:pt x="5302834" y="402996"/>
                </a:lnTo>
                <a:lnTo>
                  <a:pt x="5282133" y="395376"/>
                </a:lnTo>
                <a:lnTo>
                  <a:pt x="5280164" y="394106"/>
                </a:lnTo>
                <a:lnTo>
                  <a:pt x="5276240" y="392836"/>
                </a:lnTo>
                <a:lnTo>
                  <a:pt x="5272760" y="392836"/>
                </a:lnTo>
                <a:lnTo>
                  <a:pt x="5270957" y="391566"/>
                </a:lnTo>
                <a:lnTo>
                  <a:pt x="5269446" y="391566"/>
                </a:lnTo>
                <a:lnTo>
                  <a:pt x="5267782" y="392836"/>
                </a:lnTo>
                <a:lnTo>
                  <a:pt x="5263400" y="392836"/>
                </a:lnTo>
                <a:lnTo>
                  <a:pt x="5264759" y="390296"/>
                </a:lnTo>
                <a:lnTo>
                  <a:pt x="5265661" y="387756"/>
                </a:lnTo>
                <a:lnTo>
                  <a:pt x="5266271" y="385216"/>
                </a:lnTo>
                <a:lnTo>
                  <a:pt x="5266728" y="382676"/>
                </a:lnTo>
                <a:lnTo>
                  <a:pt x="5266880" y="380136"/>
                </a:lnTo>
                <a:lnTo>
                  <a:pt x="5266271" y="375056"/>
                </a:lnTo>
                <a:lnTo>
                  <a:pt x="5265813" y="373786"/>
                </a:lnTo>
                <a:lnTo>
                  <a:pt x="5265369" y="372516"/>
                </a:lnTo>
                <a:lnTo>
                  <a:pt x="5250485" y="355841"/>
                </a:lnTo>
                <a:lnTo>
                  <a:pt x="5250485" y="389026"/>
                </a:lnTo>
                <a:lnTo>
                  <a:pt x="5250408" y="390296"/>
                </a:lnTo>
                <a:lnTo>
                  <a:pt x="5249799" y="391566"/>
                </a:lnTo>
                <a:lnTo>
                  <a:pt x="5248897" y="394106"/>
                </a:lnTo>
                <a:lnTo>
                  <a:pt x="5247843" y="395376"/>
                </a:lnTo>
                <a:lnTo>
                  <a:pt x="5246484" y="397916"/>
                </a:lnTo>
                <a:lnTo>
                  <a:pt x="5244516" y="399186"/>
                </a:lnTo>
                <a:lnTo>
                  <a:pt x="5237721" y="406806"/>
                </a:lnTo>
                <a:lnTo>
                  <a:pt x="5219128" y="387756"/>
                </a:lnTo>
                <a:lnTo>
                  <a:pt x="5225021" y="381406"/>
                </a:lnTo>
                <a:lnTo>
                  <a:pt x="5226685" y="380136"/>
                </a:lnTo>
                <a:lnTo>
                  <a:pt x="5227891" y="378866"/>
                </a:lnTo>
                <a:lnTo>
                  <a:pt x="5228806" y="377596"/>
                </a:lnTo>
                <a:lnTo>
                  <a:pt x="5230761" y="376326"/>
                </a:lnTo>
                <a:lnTo>
                  <a:pt x="5231523" y="376326"/>
                </a:lnTo>
                <a:lnTo>
                  <a:pt x="5234394" y="373786"/>
                </a:lnTo>
                <a:lnTo>
                  <a:pt x="5237111" y="373786"/>
                </a:lnTo>
                <a:lnTo>
                  <a:pt x="5241950" y="375056"/>
                </a:lnTo>
                <a:lnTo>
                  <a:pt x="5244363" y="376326"/>
                </a:lnTo>
                <a:lnTo>
                  <a:pt x="5246484" y="378866"/>
                </a:lnTo>
                <a:lnTo>
                  <a:pt x="5247995" y="380136"/>
                </a:lnTo>
                <a:lnTo>
                  <a:pt x="5249049" y="381406"/>
                </a:lnTo>
                <a:lnTo>
                  <a:pt x="5249646" y="382676"/>
                </a:lnTo>
                <a:lnTo>
                  <a:pt x="5250408" y="385216"/>
                </a:lnTo>
                <a:lnTo>
                  <a:pt x="5250485" y="389026"/>
                </a:lnTo>
                <a:lnTo>
                  <a:pt x="5250485" y="355841"/>
                </a:lnTo>
                <a:lnTo>
                  <a:pt x="5247995" y="354736"/>
                </a:lnTo>
                <a:lnTo>
                  <a:pt x="5236362" y="354736"/>
                </a:lnTo>
                <a:lnTo>
                  <a:pt x="5233187" y="356006"/>
                </a:lnTo>
                <a:lnTo>
                  <a:pt x="5230165" y="357276"/>
                </a:lnTo>
                <a:lnTo>
                  <a:pt x="5224119" y="362356"/>
                </a:lnTo>
                <a:lnTo>
                  <a:pt x="5223218" y="362356"/>
                </a:lnTo>
                <a:lnTo>
                  <a:pt x="5220792" y="364896"/>
                </a:lnTo>
                <a:lnTo>
                  <a:pt x="5219738" y="366166"/>
                </a:lnTo>
                <a:lnTo>
                  <a:pt x="5218227" y="367436"/>
                </a:lnTo>
                <a:lnTo>
                  <a:pt x="5216563" y="368706"/>
                </a:lnTo>
                <a:lnTo>
                  <a:pt x="5198288" y="387756"/>
                </a:lnTo>
                <a:lnTo>
                  <a:pt x="5197678" y="389026"/>
                </a:lnTo>
                <a:lnTo>
                  <a:pt x="5197678" y="390296"/>
                </a:lnTo>
                <a:lnTo>
                  <a:pt x="5197526" y="391566"/>
                </a:lnTo>
                <a:lnTo>
                  <a:pt x="5198288" y="394106"/>
                </a:lnTo>
                <a:lnTo>
                  <a:pt x="5199646" y="395376"/>
                </a:lnTo>
                <a:lnTo>
                  <a:pt x="5259476" y="456336"/>
                </a:lnTo>
                <a:lnTo>
                  <a:pt x="5259768" y="457606"/>
                </a:lnTo>
                <a:lnTo>
                  <a:pt x="5262499" y="457606"/>
                </a:lnTo>
                <a:lnTo>
                  <a:pt x="5263096" y="456336"/>
                </a:lnTo>
                <a:lnTo>
                  <a:pt x="5264912" y="455066"/>
                </a:lnTo>
                <a:lnTo>
                  <a:pt x="5267020" y="453796"/>
                </a:lnTo>
                <a:lnTo>
                  <a:pt x="5268239" y="452526"/>
                </a:lnTo>
                <a:lnTo>
                  <a:pt x="5269598" y="451256"/>
                </a:lnTo>
                <a:lnTo>
                  <a:pt x="5270652" y="449986"/>
                </a:lnTo>
                <a:lnTo>
                  <a:pt x="5272163" y="447446"/>
                </a:lnTo>
                <a:lnTo>
                  <a:pt x="5272621" y="446176"/>
                </a:lnTo>
                <a:lnTo>
                  <a:pt x="5273065" y="446176"/>
                </a:lnTo>
                <a:lnTo>
                  <a:pt x="5273370" y="444906"/>
                </a:lnTo>
                <a:lnTo>
                  <a:pt x="5273370" y="443636"/>
                </a:lnTo>
                <a:lnTo>
                  <a:pt x="5272913" y="443636"/>
                </a:lnTo>
                <a:lnTo>
                  <a:pt x="5247843" y="416966"/>
                </a:lnTo>
                <a:lnTo>
                  <a:pt x="5251920" y="413156"/>
                </a:lnTo>
                <a:lnTo>
                  <a:pt x="5253431" y="411886"/>
                </a:lnTo>
                <a:lnTo>
                  <a:pt x="5254790" y="410616"/>
                </a:lnTo>
                <a:lnTo>
                  <a:pt x="5256301" y="409346"/>
                </a:lnTo>
                <a:lnTo>
                  <a:pt x="5257965" y="409346"/>
                </a:lnTo>
                <a:lnTo>
                  <a:pt x="5259476" y="408076"/>
                </a:lnTo>
                <a:lnTo>
                  <a:pt x="5262943" y="409346"/>
                </a:lnTo>
                <a:lnTo>
                  <a:pt x="5264759" y="409346"/>
                </a:lnTo>
                <a:lnTo>
                  <a:pt x="5268684" y="410616"/>
                </a:lnTo>
                <a:lnTo>
                  <a:pt x="5270805" y="410616"/>
                </a:lnTo>
                <a:lnTo>
                  <a:pt x="5273218" y="411886"/>
                </a:lnTo>
                <a:lnTo>
                  <a:pt x="5294820" y="422046"/>
                </a:lnTo>
                <a:lnTo>
                  <a:pt x="5296484" y="422046"/>
                </a:lnTo>
                <a:lnTo>
                  <a:pt x="5297094" y="420776"/>
                </a:lnTo>
                <a:lnTo>
                  <a:pt x="5298605" y="420776"/>
                </a:lnTo>
                <a:lnTo>
                  <a:pt x="5300408" y="419506"/>
                </a:lnTo>
                <a:lnTo>
                  <a:pt x="5301627" y="418236"/>
                </a:lnTo>
                <a:lnTo>
                  <a:pt x="5302986" y="415696"/>
                </a:lnTo>
                <a:lnTo>
                  <a:pt x="5306009" y="413156"/>
                </a:lnTo>
                <a:lnTo>
                  <a:pt x="5307812" y="410616"/>
                </a:lnTo>
                <a:lnTo>
                  <a:pt x="5308879" y="409346"/>
                </a:lnTo>
                <a:lnTo>
                  <a:pt x="5309171" y="408076"/>
                </a:lnTo>
                <a:lnTo>
                  <a:pt x="5309324" y="408076"/>
                </a:lnTo>
                <a:close/>
              </a:path>
              <a:path w="5619750" h="1155700">
                <a:moveTo>
                  <a:pt x="5371122" y="343306"/>
                </a:moveTo>
                <a:lnTo>
                  <a:pt x="5370817" y="343306"/>
                </a:lnTo>
                <a:lnTo>
                  <a:pt x="5369915" y="342036"/>
                </a:lnTo>
                <a:lnTo>
                  <a:pt x="5369153" y="342036"/>
                </a:lnTo>
                <a:lnTo>
                  <a:pt x="5367947" y="340766"/>
                </a:lnTo>
                <a:lnTo>
                  <a:pt x="5366283" y="339496"/>
                </a:lnTo>
                <a:lnTo>
                  <a:pt x="5329555" y="321716"/>
                </a:lnTo>
                <a:lnTo>
                  <a:pt x="5325186" y="319608"/>
                </a:lnTo>
                <a:lnTo>
                  <a:pt x="5325186" y="340766"/>
                </a:lnTo>
                <a:lnTo>
                  <a:pt x="5306453" y="359816"/>
                </a:lnTo>
                <a:lnTo>
                  <a:pt x="5287721" y="321716"/>
                </a:lnTo>
                <a:lnTo>
                  <a:pt x="5287873" y="321716"/>
                </a:lnTo>
                <a:lnTo>
                  <a:pt x="5325186" y="340766"/>
                </a:lnTo>
                <a:lnTo>
                  <a:pt x="5325186" y="319608"/>
                </a:lnTo>
                <a:lnTo>
                  <a:pt x="5287569" y="301396"/>
                </a:lnTo>
                <a:lnTo>
                  <a:pt x="5286819" y="300126"/>
                </a:lnTo>
                <a:lnTo>
                  <a:pt x="5283035" y="300126"/>
                </a:lnTo>
                <a:lnTo>
                  <a:pt x="5282285" y="301396"/>
                </a:lnTo>
                <a:lnTo>
                  <a:pt x="5281231" y="301396"/>
                </a:lnTo>
                <a:lnTo>
                  <a:pt x="5277142" y="306476"/>
                </a:lnTo>
                <a:lnTo>
                  <a:pt x="5275186" y="307746"/>
                </a:lnTo>
                <a:lnTo>
                  <a:pt x="5273370" y="310286"/>
                </a:lnTo>
                <a:lnTo>
                  <a:pt x="5272011" y="311556"/>
                </a:lnTo>
                <a:lnTo>
                  <a:pt x="5271109" y="312826"/>
                </a:lnTo>
                <a:lnTo>
                  <a:pt x="5270043" y="314096"/>
                </a:lnTo>
                <a:lnTo>
                  <a:pt x="5269293" y="314096"/>
                </a:lnTo>
                <a:lnTo>
                  <a:pt x="5268988" y="315366"/>
                </a:lnTo>
                <a:lnTo>
                  <a:pt x="5268531" y="316636"/>
                </a:lnTo>
                <a:lnTo>
                  <a:pt x="5268379" y="316636"/>
                </a:lnTo>
                <a:lnTo>
                  <a:pt x="5268379" y="317906"/>
                </a:lnTo>
                <a:lnTo>
                  <a:pt x="5268684" y="319176"/>
                </a:lnTo>
                <a:lnTo>
                  <a:pt x="5269141" y="319176"/>
                </a:lnTo>
                <a:lnTo>
                  <a:pt x="5307965" y="402996"/>
                </a:lnTo>
                <a:lnTo>
                  <a:pt x="5308727" y="404266"/>
                </a:lnTo>
                <a:lnTo>
                  <a:pt x="5309933" y="405536"/>
                </a:lnTo>
                <a:lnTo>
                  <a:pt x="5312956" y="405536"/>
                </a:lnTo>
                <a:lnTo>
                  <a:pt x="5313858" y="404266"/>
                </a:lnTo>
                <a:lnTo>
                  <a:pt x="5314912" y="404266"/>
                </a:lnTo>
                <a:lnTo>
                  <a:pt x="5316131" y="402996"/>
                </a:lnTo>
                <a:lnTo>
                  <a:pt x="5317642" y="401726"/>
                </a:lnTo>
                <a:lnTo>
                  <a:pt x="5319153" y="399186"/>
                </a:lnTo>
                <a:lnTo>
                  <a:pt x="5320360" y="397916"/>
                </a:lnTo>
                <a:lnTo>
                  <a:pt x="5321109" y="397916"/>
                </a:lnTo>
                <a:lnTo>
                  <a:pt x="5322024" y="396646"/>
                </a:lnTo>
                <a:lnTo>
                  <a:pt x="5322468" y="395376"/>
                </a:lnTo>
                <a:lnTo>
                  <a:pt x="5323078" y="394106"/>
                </a:lnTo>
                <a:lnTo>
                  <a:pt x="5323230" y="394106"/>
                </a:lnTo>
                <a:lnTo>
                  <a:pt x="5323078" y="392836"/>
                </a:lnTo>
                <a:lnTo>
                  <a:pt x="5313705" y="373786"/>
                </a:lnTo>
                <a:lnTo>
                  <a:pt x="5327332" y="359816"/>
                </a:lnTo>
                <a:lnTo>
                  <a:pt x="5338483" y="348386"/>
                </a:lnTo>
                <a:lnTo>
                  <a:pt x="5356771" y="357276"/>
                </a:lnTo>
                <a:lnTo>
                  <a:pt x="5360086" y="357276"/>
                </a:lnTo>
                <a:lnTo>
                  <a:pt x="5361902" y="354736"/>
                </a:lnTo>
                <a:lnTo>
                  <a:pt x="5362956" y="354736"/>
                </a:lnTo>
                <a:lnTo>
                  <a:pt x="5364315" y="353466"/>
                </a:lnTo>
                <a:lnTo>
                  <a:pt x="5366131" y="350926"/>
                </a:lnTo>
                <a:lnTo>
                  <a:pt x="5367794" y="349656"/>
                </a:lnTo>
                <a:lnTo>
                  <a:pt x="5368849" y="348386"/>
                </a:lnTo>
                <a:lnTo>
                  <a:pt x="5369915" y="347116"/>
                </a:lnTo>
                <a:lnTo>
                  <a:pt x="5370665" y="345846"/>
                </a:lnTo>
                <a:lnTo>
                  <a:pt x="5371122" y="344576"/>
                </a:lnTo>
                <a:lnTo>
                  <a:pt x="5371122" y="343306"/>
                </a:lnTo>
                <a:close/>
              </a:path>
              <a:path w="5619750" h="1155700">
                <a:moveTo>
                  <a:pt x="5420677" y="293776"/>
                </a:moveTo>
                <a:lnTo>
                  <a:pt x="5420525" y="292506"/>
                </a:lnTo>
                <a:lnTo>
                  <a:pt x="5420220" y="292506"/>
                </a:lnTo>
                <a:lnTo>
                  <a:pt x="5420068" y="291236"/>
                </a:lnTo>
                <a:lnTo>
                  <a:pt x="5419610" y="291236"/>
                </a:lnTo>
                <a:lnTo>
                  <a:pt x="5418404" y="289966"/>
                </a:lnTo>
                <a:lnTo>
                  <a:pt x="5417655" y="288696"/>
                </a:lnTo>
                <a:lnTo>
                  <a:pt x="5416601" y="287426"/>
                </a:lnTo>
                <a:lnTo>
                  <a:pt x="5414632" y="284886"/>
                </a:lnTo>
                <a:lnTo>
                  <a:pt x="5413121" y="283616"/>
                </a:lnTo>
                <a:lnTo>
                  <a:pt x="5409196" y="283616"/>
                </a:lnTo>
                <a:lnTo>
                  <a:pt x="5381701" y="312826"/>
                </a:lnTo>
                <a:lnTo>
                  <a:pt x="5368569" y="253136"/>
                </a:lnTo>
                <a:lnTo>
                  <a:pt x="5366893" y="245516"/>
                </a:lnTo>
                <a:lnTo>
                  <a:pt x="5365381" y="239166"/>
                </a:lnTo>
                <a:lnTo>
                  <a:pt x="5364023" y="236626"/>
                </a:lnTo>
                <a:lnTo>
                  <a:pt x="5362816" y="235356"/>
                </a:lnTo>
                <a:lnTo>
                  <a:pt x="5362054" y="234086"/>
                </a:lnTo>
                <a:lnTo>
                  <a:pt x="5361152" y="232816"/>
                </a:lnTo>
                <a:lnTo>
                  <a:pt x="5358727" y="230276"/>
                </a:lnTo>
                <a:lnTo>
                  <a:pt x="5357368" y="229006"/>
                </a:lnTo>
                <a:lnTo>
                  <a:pt x="5351932" y="229006"/>
                </a:lnTo>
                <a:lnTo>
                  <a:pt x="5350573" y="230276"/>
                </a:lnTo>
                <a:lnTo>
                  <a:pt x="5314162" y="268376"/>
                </a:lnTo>
                <a:lnTo>
                  <a:pt x="5313553" y="269646"/>
                </a:lnTo>
                <a:lnTo>
                  <a:pt x="5313261" y="269646"/>
                </a:lnTo>
                <a:lnTo>
                  <a:pt x="5313858" y="272186"/>
                </a:lnTo>
                <a:lnTo>
                  <a:pt x="5314315" y="272186"/>
                </a:lnTo>
                <a:lnTo>
                  <a:pt x="5315521" y="274726"/>
                </a:lnTo>
                <a:lnTo>
                  <a:pt x="5316283" y="274726"/>
                </a:lnTo>
                <a:lnTo>
                  <a:pt x="5317337" y="275996"/>
                </a:lnTo>
                <a:lnTo>
                  <a:pt x="5319153" y="278536"/>
                </a:lnTo>
                <a:lnTo>
                  <a:pt x="5320665" y="279806"/>
                </a:lnTo>
                <a:lnTo>
                  <a:pt x="5324894" y="279806"/>
                </a:lnTo>
                <a:lnTo>
                  <a:pt x="5350116" y="253136"/>
                </a:lnTo>
                <a:lnTo>
                  <a:pt x="5365077" y="321716"/>
                </a:lnTo>
                <a:lnTo>
                  <a:pt x="5365534" y="322986"/>
                </a:lnTo>
                <a:lnTo>
                  <a:pt x="5366436" y="326796"/>
                </a:lnTo>
                <a:lnTo>
                  <a:pt x="5366740" y="326796"/>
                </a:lnTo>
                <a:lnTo>
                  <a:pt x="5367045" y="328066"/>
                </a:lnTo>
                <a:lnTo>
                  <a:pt x="5367490" y="329336"/>
                </a:lnTo>
                <a:lnTo>
                  <a:pt x="5367947" y="329336"/>
                </a:lnTo>
                <a:lnTo>
                  <a:pt x="5368849" y="330606"/>
                </a:lnTo>
                <a:lnTo>
                  <a:pt x="5370068" y="331876"/>
                </a:lnTo>
                <a:lnTo>
                  <a:pt x="5373840" y="335686"/>
                </a:lnTo>
                <a:lnTo>
                  <a:pt x="5375351" y="336956"/>
                </a:lnTo>
                <a:lnTo>
                  <a:pt x="5379732" y="336956"/>
                </a:lnTo>
                <a:lnTo>
                  <a:pt x="5403037" y="312826"/>
                </a:lnTo>
                <a:lnTo>
                  <a:pt x="5420220" y="295046"/>
                </a:lnTo>
                <a:lnTo>
                  <a:pt x="5420372" y="293776"/>
                </a:lnTo>
                <a:lnTo>
                  <a:pt x="5420677" y="293776"/>
                </a:lnTo>
                <a:close/>
              </a:path>
              <a:path w="5619750" h="1155700">
                <a:moveTo>
                  <a:pt x="5491378" y="220116"/>
                </a:moveTo>
                <a:lnTo>
                  <a:pt x="5490921" y="218846"/>
                </a:lnTo>
                <a:lnTo>
                  <a:pt x="5489410" y="217576"/>
                </a:lnTo>
                <a:lnTo>
                  <a:pt x="5486539" y="216306"/>
                </a:lnTo>
                <a:lnTo>
                  <a:pt x="5448020" y="197256"/>
                </a:lnTo>
                <a:lnTo>
                  <a:pt x="5445303" y="195922"/>
                </a:lnTo>
                <a:lnTo>
                  <a:pt x="5445303" y="216306"/>
                </a:lnTo>
                <a:lnTo>
                  <a:pt x="5426570" y="235356"/>
                </a:lnTo>
                <a:lnTo>
                  <a:pt x="5407977" y="197256"/>
                </a:lnTo>
                <a:lnTo>
                  <a:pt x="5445303" y="216306"/>
                </a:lnTo>
                <a:lnTo>
                  <a:pt x="5445303" y="195922"/>
                </a:lnTo>
                <a:lnTo>
                  <a:pt x="5406923" y="176936"/>
                </a:lnTo>
                <a:lnTo>
                  <a:pt x="5406174" y="175666"/>
                </a:lnTo>
                <a:lnTo>
                  <a:pt x="5404205" y="175666"/>
                </a:lnTo>
                <a:lnTo>
                  <a:pt x="5402389" y="176936"/>
                </a:lnTo>
                <a:lnTo>
                  <a:pt x="5401335" y="178206"/>
                </a:lnTo>
                <a:lnTo>
                  <a:pt x="5397258" y="182016"/>
                </a:lnTo>
                <a:lnTo>
                  <a:pt x="5395290" y="184556"/>
                </a:lnTo>
                <a:lnTo>
                  <a:pt x="5390159" y="189636"/>
                </a:lnTo>
                <a:lnTo>
                  <a:pt x="5389550" y="190906"/>
                </a:lnTo>
                <a:lnTo>
                  <a:pt x="5388648" y="192176"/>
                </a:lnTo>
                <a:lnTo>
                  <a:pt x="5388495" y="193446"/>
                </a:lnTo>
                <a:lnTo>
                  <a:pt x="5388648" y="193446"/>
                </a:lnTo>
                <a:lnTo>
                  <a:pt x="5388648" y="194716"/>
                </a:lnTo>
                <a:lnTo>
                  <a:pt x="5427472" y="277266"/>
                </a:lnTo>
                <a:lnTo>
                  <a:pt x="5428234" y="278536"/>
                </a:lnTo>
                <a:lnTo>
                  <a:pt x="5428831" y="279806"/>
                </a:lnTo>
                <a:lnTo>
                  <a:pt x="5430037" y="281076"/>
                </a:lnTo>
                <a:lnTo>
                  <a:pt x="5430799" y="282346"/>
                </a:lnTo>
                <a:lnTo>
                  <a:pt x="5432158" y="282346"/>
                </a:lnTo>
                <a:lnTo>
                  <a:pt x="5433060" y="281076"/>
                </a:lnTo>
                <a:lnTo>
                  <a:pt x="5434114" y="281076"/>
                </a:lnTo>
                <a:lnTo>
                  <a:pt x="5436387" y="278536"/>
                </a:lnTo>
                <a:lnTo>
                  <a:pt x="5439410" y="275996"/>
                </a:lnTo>
                <a:lnTo>
                  <a:pt x="5440464" y="274726"/>
                </a:lnTo>
                <a:lnTo>
                  <a:pt x="5441366" y="273456"/>
                </a:lnTo>
                <a:lnTo>
                  <a:pt x="5442128" y="272186"/>
                </a:lnTo>
                <a:lnTo>
                  <a:pt x="5442737" y="272186"/>
                </a:lnTo>
                <a:lnTo>
                  <a:pt x="5443334" y="269646"/>
                </a:lnTo>
                <a:lnTo>
                  <a:pt x="5443486" y="269646"/>
                </a:lnTo>
                <a:lnTo>
                  <a:pt x="5443029" y="268376"/>
                </a:lnTo>
                <a:lnTo>
                  <a:pt x="5442737" y="267106"/>
                </a:lnTo>
                <a:lnTo>
                  <a:pt x="5433974" y="249326"/>
                </a:lnTo>
                <a:lnTo>
                  <a:pt x="5447601" y="235356"/>
                </a:lnTo>
                <a:lnTo>
                  <a:pt x="5458752" y="223926"/>
                </a:lnTo>
                <a:lnTo>
                  <a:pt x="5476875" y="234086"/>
                </a:lnTo>
                <a:lnTo>
                  <a:pt x="5478996" y="234086"/>
                </a:lnTo>
                <a:lnTo>
                  <a:pt x="5480202" y="232816"/>
                </a:lnTo>
                <a:lnTo>
                  <a:pt x="5481104" y="232816"/>
                </a:lnTo>
                <a:lnTo>
                  <a:pt x="5482158" y="231546"/>
                </a:lnTo>
                <a:lnTo>
                  <a:pt x="5483072" y="230276"/>
                </a:lnTo>
                <a:lnTo>
                  <a:pt x="5484584" y="229006"/>
                </a:lnTo>
                <a:lnTo>
                  <a:pt x="5486247" y="227736"/>
                </a:lnTo>
                <a:lnTo>
                  <a:pt x="5487898" y="225196"/>
                </a:lnTo>
                <a:lnTo>
                  <a:pt x="5489410" y="223926"/>
                </a:lnTo>
                <a:lnTo>
                  <a:pt x="5490921" y="222656"/>
                </a:lnTo>
                <a:lnTo>
                  <a:pt x="5491378" y="221386"/>
                </a:lnTo>
                <a:lnTo>
                  <a:pt x="5491378" y="220116"/>
                </a:lnTo>
                <a:close/>
              </a:path>
              <a:path w="5619750" h="1155700">
                <a:moveTo>
                  <a:pt x="5539575" y="150266"/>
                </a:moveTo>
                <a:lnTo>
                  <a:pt x="5538368" y="143916"/>
                </a:lnTo>
                <a:lnTo>
                  <a:pt x="5532920" y="131216"/>
                </a:lnTo>
                <a:lnTo>
                  <a:pt x="5528551" y="126136"/>
                </a:lnTo>
                <a:lnTo>
                  <a:pt x="5524919" y="122326"/>
                </a:lnTo>
                <a:lnTo>
                  <a:pt x="5522506" y="119786"/>
                </a:lnTo>
                <a:lnTo>
                  <a:pt x="5521439" y="118516"/>
                </a:lnTo>
                <a:lnTo>
                  <a:pt x="5521439" y="160426"/>
                </a:lnTo>
                <a:lnTo>
                  <a:pt x="5520842" y="164236"/>
                </a:lnTo>
                <a:lnTo>
                  <a:pt x="5519178" y="168046"/>
                </a:lnTo>
                <a:lnTo>
                  <a:pt x="5517667" y="171856"/>
                </a:lnTo>
                <a:lnTo>
                  <a:pt x="5515102" y="175666"/>
                </a:lnTo>
                <a:lnTo>
                  <a:pt x="5511317" y="179476"/>
                </a:lnTo>
                <a:lnTo>
                  <a:pt x="5504370" y="185826"/>
                </a:lnTo>
                <a:lnTo>
                  <a:pt x="5459654" y="140106"/>
                </a:lnTo>
                <a:lnTo>
                  <a:pt x="5466448" y="132486"/>
                </a:lnTo>
                <a:lnTo>
                  <a:pt x="5470525" y="128676"/>
                </a:lnTo>
                <a:lnTo>
                  <a:pt x="5474462" y="126136"/>
                </a:lnTo>
                <a:lnTo>
                  <a:pt x="5481713" y="122326"/>
                </a:lnTo>
                <a:lnTo>
                  <a:pt x="5485181" y="122326"/>
                </a:lnTo>
                <a:lnTo>
                  <a:pt x="5519788" y="148996"/>
                </a:lnTo>
                <a:lnTo>
                  <a:pt x="5521147" y="156616"/>
                </a:lnTo>
                <a:lnTo>
                  <a:pt x="5521439" y="160426"/>
                </a:lnTo>
                <a:lnTo>
                  <a:pt x="5521439" y="118516"/>
                </a:lnTo>
                <a:lnTo>
                  <a:pt x="5517210" y="113436"/>
                </a:lnTo>
                <a:lnTo>
                  <a:pt x="5511927" y="109626"/>
                </a:lnTo>
                <a:lnTo>
                  <a:pt x="5501043" y="104546"/>
                </a:lnTo>
                <a:lnTo>
                  <a:pt x="5495607" y="103276"/>
                </a:lnTo>
                <a:lnTo>
                  <a:pt x="5484584" y="103276"/>
                </a:lnTo>
                <a:lnTo>
                  <a:pt x="5468264" y="110896"/>
                </a:lnTo>
                <a:lnTo>
                  <a:pt x="5462524" y="114706"/>
                </a:lnTo>
                <a:lnTo>
                  <a:pt x="5456783" y="121056"/>
                </a:lnTo>
                <a:lnTo>
                  <a:pt x="5438648" y="140106"/>
                </a:lnTo>
                <a:lnTo>
                  <a:pt x="5438051" y="141376"/>
                </a:lnTo>
                <a:lnTo>
                  <a:pt x="5438051" y="142646"/>
                </a:lnTo>
                <a:lnTo>
                  <a:pt x="5437898" y="143916"/>
                </a:lnTo>
                <a:lnTo>
                  <a:pt x="5438648" y="145186"/>
                </a:lnTo>
                <a:lnTo>
                  <a:pt x="5440007" y="147726"/>
                </a:lnTo>
                <a:lnTo>
                  <a:pt x="5498935" y="207416"/>
                </a:lnTo>
                <a:lnTo>
                  <a:pt x="5500446" y="208686"/>
                </a:lnTo>
                <a:lnTo>
                  <a:pt x="5503316" y="208686"/>
                </a:lnTo>
                <a:lnTo>
                  <a:pt x="5504523" y="207416"/>
                </a:lnTo>
                <a:lnTo>
                  <a:pt x="5505577" y="206146"/>
                </a:lnTo>
                <a:lnTo>
                  <a:pt x="5521287" y="190906"/>
                </a:lnTo>
                <a:lnTo>
                  <a:pt x="5539270" y="155346"/>
                </a:lnTo>
                <a:lnTo>
                  <a:pt x="5539575" y="150266"/>
                </a:lnTo>
                <a:close/>
              </a:path>
              <a:path w="5619750" h="1155700">
                <a:moveTo>
                  <a:pt x="5619496" y="86766"/>
                </a:moveTo>
                <a:lnTo>
                  <a:pt x="5619191" y="86766"/>
                </a:lnTo>
                <a:lnTo>
                  <a:pt x="5618289" y="85496"/>
                </a:lnTo>
                <a:lnTo>
                  <a:pt x="5617527" y="85496"/>
                </a:lnTo>
                <a:lnTo>
                  <a:pt x="5616321" y="84226"/>
                </a:lnTo>
                <a:lnTo>
                  <a:pt x="5614657" y="84226"/>
                </a:lnTo>
                <a:lnTo>
                  <a:pt x="5576570" y="65176"/>
                </a:lnTo>
                <a:lnTo>
                  <a:pt x="5573573" y="63677"/>
                </a:lnTo>
                <a:lnTo>
                  <a:pt x="5573573" y="84226"/>
                </a:lnTo>
                <a:lnTo>
                  <a:pt x="5554827" y="103276"/>
                </a:lnTo>
                <a:lnTo>
                  <a:pt x="5536095" y="65176"/>
                </a:lnTo>
                <a:lnTo>
                  <a:pt x="5536247" y="65176"/>
                </a:lnTo>
                <a:lnTo>
                  <a:pt x="5573573" y="84226"/>
                </a:lnTo>
                <a:lnTo>
                  <a:pt x="5573573" y="63677"/>
                </a:lnTo>
                <a:lnTo>
                  <a:pt x="5535942" y="44856"/>
                </a:lnTo>
                <a:lnTo>
                  <a:pt x="5535193" y="43586"/>
                </a:lnTo>
                <a:lnTo>
                  <a:pt x="5532323" y="43586"/>
                </a:lnTo>
                <a:lnTo>
                  <a:pt x="5531421" y="44856"/>
                </a:lnTo>
                <a:lnTo>
                  <a:pt x="5530659" y="44856"/>
                </a:lnTo>
                <a:lnTo>
                  <a:pt x="5529605" y="46126"/>
                </a:lnTo>
                <a:lnTo>
                  <a:pt x="5528399" y="47396"/>
                </a:lnTo>
                <a:lnTo>
                  <a:pt x="5527179" y="47396"/>
                </a:lnTo>
                <a:lnTo>
                  <a:pt x="5523560" y="51206"/>
                </a:lnTo>
                <a:lnTo>
                  <a:pt x="5521744" y="53746"/>
                </a:lnTo>
                <a:lnTo>
                  <a:pt x="5520385" y="55016"/>
                </a:lnTo>
                <a:lnTo>
                  <a:pt x="5519483" y="56286"/>
                </a:lnTo>
                <a:lnTo>
                  <a:pt x="5518416" y="57556"/>
                </a:lnTo>
                <a:lnTo>
                  <a:pt x="5517667" y="58826"/>
                </a:lnTo>
                <a:lnTo>
                  <a:pt x="5517362" y="58826"/>
                </a:lnTo>
                <a:lnTo>
                  <a:pt x="5516918" y="60096"/>
                </a:lnTo>
                <a:lnTo>
                  <a:pt x="5516765" y="60096"/>
                </a:lnTo>
                <a:lnTo>
                  <a:pt x="5516765" y="61366"/>
                </a:lnTo>
                <a:lnTo>
                  <a:pt x="5516918" y="61366"/>
                </a:lnTo>
                <a:lnTo>
                  <a:pt x="5517058" y="62636"/>
                </a:lnTo>
                <a:lnTo>
                  <a:pt x="5517515" y="63906"/>
                </a:lnTo>
                <a:lnTo>
                  <a:pt x="5556339" y="146456"/>
                </a:lnTo>
                <a:lnTo>
                  <a:pt x="5557101" y="147726"/>
                </a:lnTo>
                <a:lnTo>
                  <a:pt x="5558307" y="148996"/>
                </a:lnTo>
                <a:lnTo>
                  <a:pt x="5558917" y="148996"/>
                </a:lnTo>
                <a:lnTo>
                  <a:pt x="5560428" y="150266"/>
                </a:lnTo>
                <a:lnTo>
                  <a:pt x="5561330" y="148996"/>
                </a:lnTo>
                <a:lnTo>
                  <a:pt x="5562231" y="148996"/>
                </a:lnTo>
                <a:lnTo>
                  <a:pt x="5563298" y="147726"/>
                </a:lnTo>
                <a:lnTo>
                  <a:pt x="5564505" y="146456"/>
                </a:lnTo>
                <a:lnTo>
                  <a:pt x="5567527" y="143916"/>
                </a:lnTo>
                <a:lnTo>
                  <a:pt x="5568734" y="142646"/>
                </a:lnTo>
                <a:lnTo>
                  <a:pt x="5569483" y="141376"/>
                </a:lnTo>
                <a:lnTo>
                  <a:pt x="5570398" y="140106"/>
                </a:lnTo>
                <a:lnTo>
                  <a:pt x="5570842" y="138836"/>
                </a:lnTo>
                <a:lnTo>
                  <a:pt x="5571452" y="137566"/>
                </a:lnTo>
                <a:lnTo>
                  <a:pt x="5571604" y="137566"/>
                </a:lnTo>
                <a:lnTo>
                  <a:pt x="5571452" y="136296"/>
                </a:lnTo>
                <a:lnTo>
                  <a:pt x="5562079" y="117246"/>
                </a:lnTo>
                <a:lnTo>
                  <a:pt x="5575706" y="103276"/>
                </a:lnTo>
                <a:lnTo>
                  <a:pt x="5586857" y="91846"/>
                </a:lnTo>
                <a:lnTo>
                  <a:pt x="5605145" y="100736"/>
                </a:lnTo>
                <a:lnTo>
                  <a:pt x="5605589" y="102006"/>
                </a:lnTo>
                <a:lnTo>
                  <a:pt x="5607101" y="102006"/>
                </a:lnTo>
                <a:lnTo>
                  <a:pt x="5607863" y="100736"/>
                </a:lnTo>
                <a:lnTo>
                  <a:pt x="5608472" y="100736"/>
                </a:lnTo>
                <a:lnTo>
                  <a:pt x="5609374" y="99466"/>
                </a:lnTo>
                <a:lnTo>
                  <a:pt x="5610276" y="99466"/>
                </a:lnTo>
                <a:lnTo>
                  <a:pt x="5614505" y="94386"/>
                </a:lnTo>
                <a:lnTo>
                  <a:pt x="5616168" y="93116"/>
                </a:lnTo>
                <a:lnTo>
                  <a:pt x="5617375" y="91846"/>
                </a:lnTo>
                <a:lnTo>
                  <a:pt x="5618289" y="90576"/>
                </a:lnTo>
                <a:lnTo>
                  <a:pt x="5619039" y="89306"/>
                </a:lnTo>
                <a:lnTo>
                  <a:pt x="5619496" y="89306"/>
                </a:lnTo>
                <a:lnTo>
                  <a:pt x="5619496" y="86766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" name="object 29"/>
          <p:cNvSpPr/>
          <p:nvPr/>
        </p:nvSpPr>
        <p:spPr>
          <a:xfrm>
            <a:off x="5787680" y="5512080"/>
            <a:ext cx="283845" cy="81915"/>
          </a:xfrm>
          <a:custGeom>
            <a:avLst/>
            <a:gdLst/>
            <a:ahLst/>
            <a:cxnLst/>
            <a:rect l="l" t="t" r="r" b="b"/>
            <a:pathLst>
              <a:path w="283845" h="81914">
                <a:moveTo>
                  <a:pt x="283274" y="0"/>
                </a:moveTo>
                <a:lnTo>
                  <a:pt x="0" y="0"/>
                </a:lnTo>
                <a:lnTo>
                  <a:pt x="0" y="81828"/>
                </a:lnTo>
                <a:lnTo>
                  <a:pt x="283274" y="81828"/>
                </a:lnTo>
                <a:lnTo>
                  <a:pt x="28327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" name="object 30"/>
          <p:cNvSpPr/>
          <p:nvPr/>
        </p:nvSpPr>
        <p:spPr>
          <a:xfrm>
            <a:off x="6569519" y="5512080"/>
            <a:ext cx="294640" cy="81915"/>
          </a:xfrm>
          <a:custGeom>
            <a:avLst/>
            <a:gdLst/>
            <a:ahLst/>
            <a:cxnLst/>
            <a:rect l="l" t="t" r="r" b="b"/>
            <a:pathLst>
              <a:path w="294640" h="81914">
                <a:moveTo>
                  <a:pt x="294605" y="0"/>
                </a:moveTo>
                <a:lnTo>
                  <a:pt x="0" y="0"/>
                </a:lnTo>
                <a:lnTo>
                  <a:pt x="0" y="81828"/>
                </a:lnTo>
                <a:lnTo>
                  <a:pt x="294605" y="81828"/>
                </a:lnTo>
                <a:lnTo>
                  <a:pt x="294605" y="0"/>
                </a:lnTo>
                <a:close/>
              </a:path>
            </a:pathLst>
          </a:custGeom>
          <a:solidFill>
            <a:srgbClr val="FF99CC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" name="object 31"/>
          <p:cNvSpPr/>
          <p:nvPr/>
        </p:nvSpPr>
        <p:spPr>
          <a:xfrm>
            <a:off x="7277782" y="5552995"/>
            <a:ext cx="294640" cy="0"/>
          </a:xfrm>
          <a:custGeom>
            <a:avLst/>
            <a:gdLst/>
            <a:ahLst/>
            <a:cxnLst/>
            <a:rect l="l" t="t" r="r" b="b"/>
            <a:pathLst>
              <a:path w="294640">
                <a:moveTo>
                  <a:pt x="0" y="0"/>
                </a:moveTo>
                <a:lnTo>
                  <a:pt x="294605" y="0"/>
                </a:lnTo>
              </a:path>
            </a:pathLst>
          </a:custGeom>
          <a:ln w="35069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" name="object 32"/>
          <p:cNvSpPr/>
          <p:nvPr/>
        </p:nvSpPr>
        <p:spPr>
          <a:xfrm>
            <a:off x="8104944" y="5552995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274" y="0"/>
                </a:lnTo>
              </a:path>
            </a:pathLst>
          </a:custGeom>
          <a:ln w="3506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26" name="object 34"/>
          <p:cNvGraphicFramePr>
            <a:graphicFrameLocks noGrp="1"/>
          </p:cNvGraphicFramePr>
          <p:nvPr/>
        </p:nvGraphicFramePr>
        <p:xfrm>
          <a:off x="83819" y="1061677"/>
          <a:ext cx="3975735" cy="4753007"/>
        </p:xfrm>
        <a:graphic>
          <a:graphicData uri="http://schemas.openxmlformats.org/drawingml/2006/table">
            <a:tbl>
              <a:tblPr firstRow="1" bandRow="1"/>
              <a:tblGrid>
                <a:gridCol w="1737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7806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321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b="1" spc="-330" dirty="0">
                          <a:latin typeface="Arial"/>
                          <a:cs typeface="Arial"/>
                        </a:rPr>
                        <a:t>DEFUNCIONES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4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500" b="1" spc="-145" dirty="0">
                          <a:latin typeface="Calibri"/>
                          <a:cs typeface="Calibri"/>
                        </a:rPr>
                        <a:t>1240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762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500" b="1" spc="-90" dirty="0">
                          <a:latin typeface="Calibri"/>
                          <a:cs typeface="Calibri"/>
                        </a:rPr>
                        <a:t>786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52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500" b="1" spc="-70" dirty="0">
                          <a:latin typeface="Calibri"/>
                          <a:cs typeface="Calibri"/>
                        </a:rPr>
                        <a:t>454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4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003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5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COMORBILIDAD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1A3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16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500" b="1" spc="-1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MASC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1A3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500" b="1" spc="-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FEM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1A3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25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5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1A3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44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1A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400" spc="-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 </a:t>
                      </a:r>
                      <a:r>
                        <a:rPr sz="1400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VACUNADO</a:t>
                      </a:r>
                      <a:r>
                        <a:rPr sz="1400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(Influenza)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214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05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spc="-165" dirty="0">
                          <a:latin typeface="Calibri"/>
                          <a:cs typeface="Calibri"/>
                        </a:rPr>
                        <a:t>722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333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spc="-165" dirty="0">
                          <a:latin typeface="Calibri"/>
                          <a:cs typeface="Calibri"/>
                        </a:rPr>
                        <a:t>395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spc="-305" dirty="0">
                          <a:latin typeface="Calibri"/>
                          <a:cs typeface="Calibri"/>
                        </a:rPr>
                        <a:t>1117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spc="-175" dirty="0">
                          <a:latin typeface="Calibri"/>
                          <a:cs typeface="Calibri"/>
                        </a:rPr>
                        <a:t>90.1%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5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HIPERTENSION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214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841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500" spc="-165" dirty="0">
                          <a:latin typeface="Calibri"/>
                          <a:cs typeface="Calibri"/>
                        </a:rPr>
                        <a:t>373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500" spc="-155" dirty="0">
                          <a:latin typeface="Calibri"/>
                          <a:cs typeface="Calibri"/>
                        </a:rPr>
                        <a:t>277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500" spc="-130" dirty="0">
                          <a:latin typeface="Calibri"/>
                          <a:cs typeface="Calibri"/>
                        </a:rPr>
                        <a:t>650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500" spc="-160" dirty="0">
                          <a:latin typeface="Calibri"/>
                          <a:cs typeface="Calibri"/>
                        </a:rPr>
                        <a:t>52.4%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1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400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OBESIDAD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214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78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spc="-220" dirty="0">
                          <a:latin typeface="Calibri"/>
                          <a:cs typeface="Calibri"/>
                        </a:rPr>
                        <a:t>173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spc="-250" dirty="0">
                          <a:latin typeface="Calibri"/>
                          <a:cs typeface="Calibri"/>
                        </a:rPr>
                        <a:t>153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spc="-175" dirty="0">
                          <a:latin typeface="Calibri"/>
                          <a:cs typeface="Calibri"/>
                        </a:rPr>
                        <a:t>326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spc="-175" dirty="0">
                          <a:latin typeface="Calibri"/>
                          <a:cs typeface="Calibri"/>
                        </a:rPr>
                        <a:t>26.3%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4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DIABETES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214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841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500" spc="-165" dirty="0">
                          <a:latin typeface="Calibri"/>
                          <a:cs typeface="Calibri"/>
                        </a:rPr>
                        <a:t>263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571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500" spc="-185" dirty="0">
                          <a:latin typeface="Calibri"/>
                          <a:cs typeface="Calibri"/>
                        </a:rPr>
                        <a:t>180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78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500" spc="-75" dirty="0">
                          <a:latin typeface="Calibri"/>
                          <a:cs typeface="Calibri"/>
                        </a:rPr>
                        <a:t>443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500" spc="-175" dirty="0">
                          <a:latin typeface="Calibri"/>
                          <a:cs typeface="Calibri"/>
                        </a:rPr>
                        <a:t>35.7%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2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400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EPOC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214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44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spc="-165" dirty="0">
                          <a:latin typeface="Calibri"/>
                          <a:cs typeface="Calibri"/>
                        </a:rPr>
                        <a:t>38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spc="-180" dirty="0">
                          <a:latin typeface="Calibri"/>
                          <a:cs typeface="Calibri"/>
                        </a:rPr>
                        <a:t>26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spc="-95" dirty="0">
                          <a:latin typeface="Calibri"/>
                          <a:cs typeface="Calibri"/>
                        </a:rPr>
                        <a:t>64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676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spc="-190" dirty="0">
                          <a:latin typeface="Calibri"/>
                          <a:cs typeface="Calibri"/>
                        </a:rPr>
                        <a:t>5.2%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5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TABAQUISMO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214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78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500" spc="-114" dirty="0">
                          <a:latin typeface="Calibri"/>
                          <a:cs typeface="Calibri"/>
                        </a:rPr>
                        <a:t>76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500" spc="-235" dirty="0">
                          <a:latin typeface="Calibri"/>
                          <a:cs typeface="Calibri"/>
                        </a:rPr>
                        <a:t>19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397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500" spc="-145" dirty="0">
                          <a:latin typeface="Calibri"/>
                          <a:cs typeface="Calibri"/>
                        </a:rPr>
                        <a:t>95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5748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500" spc="-150" dirty="0">
                          <a:latin typeface="Calibri"/>
                          <a:cs typeface="Calibri"/>
                        </a:rPr>
                        <a:t>7.7%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400" spc="-1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ASMA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214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44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spc="-245" dirty="0">
                          <a:latin typeface="Calibri"/>
                          <a:cs typeface="Calibri"/>
                        </a:rPr>
                        <a:t>17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spc="-235" dirty="0">
                          <a:latin typeface="Calibri"/>
                          <a:cs typeface="Calibri"/>
                        </a:rPr>
                        <a:t>16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spc="-204" dirty="0">
                          <a:latin typeface="Calibri"/>
                          <a:cs typeface="Calibri"/>
                        </a:rPr>
                        <a:t>33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676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spc="-170" dirty="0">
                          <a:latin typeface="Calibri"/>
                          <a:cs typeface="Calibri"/>
                        </a:rPr>
                        <a:t>2.7%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4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ENF.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CARDIOVASCULAR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214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500" spc="-180" dirty="0">
                          <a:latin typeface="Calibri"/>
                          <a:cs typeface="Calibri"/>
                        </a:rPr>
                        <a:t>59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500" spc="-190" dirty="0">
                          <a:latin typeface="Calibri"/>
                          <a:cs typeface="Calibri"/>
                        </a:rPr>
                        <a:t>37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500" spc="-120" dirty="0">
                          <a:latin typeface="Calibri"/>
                          <a:cs typeface="Calibri"/>
                        </a:rPr>
                        <a:t>96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78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500" spc="-229" dirty="0">
                          <a:latin typeface="Calibri"/>
                          <a:cs typeface="Calibri"/>
                        </a:rPr>
                        <a:t>1.2%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5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400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INMUNOSUPRESION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214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9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spc="-220" dirty="0">
                          <a:latin typeface="Calibri"/>
                          <a:cs typeface="Calibri"/>
                        </a:rPr>
                        <a:t>18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651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spc="-260" dirty="0">
                          <a:latin typeface="Calibri"/>
                          <a:cs typeface="Calibri"/>
                        </a:rPr>
                        <a:t>13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spc="-310" dirty="0">
                          <a:latin typeface="Calibri"/>
                          <a:cs typeface="Calibri"/>
                        </a:rPr>
                        <a:t>31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473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spc="-110" dirty="0">
                          <a:latin typeface="Calibri"/>
                          <a:cs typeface="Calibri"/>
                        </a:rPr>
                        <a:t>0.4%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04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INS. 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RENAL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CRONICA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214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25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500" spc="-70" dirty="0">
                          <a:latin typeface="Calibri"/>
                          <a:cs typeface="Calibri"/>
                        </a:rPr>
                        <a:t>46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500" spc="-190" dirty="0">
                          <a:latin typeface="Calibri"/>
                          <a:cs typeface="Calibri"/>
                        </a:rPr>
                        <a:t>37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16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500" spc="-160" dirty="0">
                          <a:latin typeface="Calibri"/>
                          <a:cs typeface="Calibri"/>
                        </a:rPr>
                        <a:t>83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676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500" spc="-190" dirty="0">
                          <a:latin typeface="Calibri"/>
                          <a:cs typeface="Calibri"/>
                        </a:rPr>
                        <a:t>1.0%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5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400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VIH/SIDA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214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0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1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2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333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3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574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spc="-150" dirty="0">
                          <a:latin typeface="Calibri"/>
                          <a:cs typeface="Calibri"/>
                        </a:rPr>
                        <a:t>0.2%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04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EMBARAZADA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214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2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397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2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5748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500" spc="-150" dirty="0">
                          <a:latin typeface="Calibri"/>
                          <a:cs typeface="Calibri"/>
                        </a:rPr>
                        <a:t>0.2%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7" name="object 35"/>
          <p:cNvSpPr txBox="1"/>
          <p:nvPr/>
        </p:nvSpPr>
        <p:spPr>
          <a:xfrm>
            <a:off x="5181991" y="3317610"/>
            <a:ext cx="22987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b="1" spc="-25" dirty="0">
                <a:solidFill>
                  <a:srgbClr val="404040"/>
                </a:solidFill>
                <a:cs typeface="Calibri"/>
              </a:rPr>
              <a:t>373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28" name="object 36"/>
          <p:cNvSpPr txBox="1"/>
          <p:nvPr/>
        </p:nvSpPr>
        <p:spPr>
          <a:xfrm>
            <a:off x="6069586" y="3444639"/>
            <a:ext cx="22987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b="1" spc="-25" dirty="0">
                <a:solidFill>
                  <a:srgbClr val="404040"/>
                </a:solidFill>
                <a:cs typeface="Calibri"/>
              </a:rPr>
              <a:t>263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29" name="object 37"/>
          <p:cNvSpPr txBox="1"/>
          <p:nvPr/>
        </p:nvSpPr>
        <p:spPr>
          <a:xfrm>
            <a:off x="4681539" y="3292360"/>
            <a:ext cx="41275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b="1" u="sng" spc="-10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cs typeface="Calibri"/>
              </a:rPr>
              <a:t>   </a:t>
            </a:r>
            <a:r>
              <a:rPr sz="1100" b="1" u="sng" spc="70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cs typeface="Calibri"/>
              </a:rPr>
              <a:t> </a:t>
            </a:r>
            <a:r>
              <a:rPr sz="1100" b="1" dirty="0">
                <a:solidFill>
                  <a:srgbClr val="404040"/>
                </a:solidFill>
                <a:cs typeface="Calibri"/>
              </a:rPr>
              <a:t> </a:t>
            </a:r>
            <a:r>
              <a:rPr sz="1100" b="1" spc="-120" dirty="0">
                <a:solidFill>
                  <a:srgbClr val="404040"/>
                </a:solidFill>
                <a:cs typeface="Calibri"/>
              </a:rPr>
              <a:t> </a:t>
            </a:r>
            <a:r>
              <a:rPr sz="1100" b="1" spc="-25" dirty="0">
                <a:solidFill>
                  <a:srgbClr val="404040"/>
                </a:solidFill>
                <a:cs typeface="Calibri"/>
              </a:rPr>
              <a:t>395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30" name="object 38"/>
          <p:cNvSpPr txBox="1"/>
          <p:nvPr/>
        </p:nvSpPr>
        <p:spPr>
          <a:xfrm>
            <a:off x="5308521" y="3428274"/>
            <a:ext cx="22987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b="1" spc="-25" dirty="0">
                <a:solidFill>
                  <a:srgbClr val="404040"/>
                </a:solidFill>
                <a:cs typeface="Calibri"/>
              </a:rPr>
              <a:t>277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31" name="object 39"/>
          <p:cNvSpPr txBox="1"/>
          <p:nvPr/>
        </p:nvSpPr>
        <p:spPr>
          <a:xfrm>
            <a:off x="6547452" y="3704153"/>
            <a:ext cx="28829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b="1" spc="-25" dirty="0">
                <a:solidFill>
                  <a:srgbClr val="404040"/>
                </a:solidFill>
                <a:cs typeface="Calibri"/>
              </a:rPr>
              <a:t>3</a:t>
            </a:r>
            <a:r>
              <a:rPr sz="1100" b="1" spc="-100" dirty="0">
                <a:solidFill>
                  <a:srgbClr val="404040"/>
                </a:solidFill>
                <a:cs typeface="Calibri"/>
              </a:rPr>
              <a:t>8</a:t>
            </a:r>
            <a:r>
              <a:rPr sz="1650" b="1" spc="-37" baseline="-5050" dirty="0">
                <a:solidFill>
                  <a:srgbClr val="404040"/>
                </a:solidFill>
                <a:cs typeface="Calibri"/>
              </a:rPr>
              <a:t>26</a:t>
            </a:r>
            <a:endParaRPr sz="1650" baseline="-5050">
              <a:solidFill>
                <a:prstClr val="black"/>
              </a:solidFill>
              <a:cs typeface="Calibri"/>
            </a:endParaRPr>
          </a:p>
        </p:txBody>
      </p:sp>
      <p:sp>
        <p:nvSpPr>
          <p:cNvPr id="32" name="object 40"/>
          <p:cNvSpPr txBox="1"/>
          <p:nvPr/>
        </p:nvSpPr>
        <p:spPr>
          <a:xfrm>
            <a:off x="6965774" y="3660199"/>
            <a:ext cx="33909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spcBef>
                <a:spcPts val="105"/>
              </a:spcBef>
            </a:pPr>
            <a:r>
              <a:rPr sz="1100" b="1" spc="-45" dirty="0">
                <a:solidFill>
                  <a:srgbClr val="404040"/>
                </a:solidFill>
                <a:cs typeface="Calibri"/>
              </a:rPr>
              <a:t>76</a:t>
            </a:r>
            <a:r>
              <a:rPr sz="1650" b="1" spc="-67" baseline="-25252" dirty="0">
                <a:solidFill>
                  <a:srgbClr val="404040"/>
                </a:solidFill>
                <a:cs typeface="Calibri"/>
              </a:rPr>
              <a:t>19</a:t>
            </a:r>
            <a:endParaRPr sz="1650" baseline="-25252">
              <a:solidFill>
                <a:prstClr val="black"/>
              </a:solidFill>
              <a:cs typeface="Calibri"/>
            </a:endParaRPr>
          </a:p>
        </p:txBody>
      </p:sp>
      <p:sp>
        <p:nvSpPr>
          <p:cNvPr id="33" name="object 41"/>
          <p:cNvSpPr txBox="1"/>
          <p:nvPr/>
        </p:nvSpPr>
        <p:spPr>
          <a:xfrm>
            <a:off x="7435046" y="3729559"/>
            <a:ext cx="28829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b="1" spc="-25" dirty="0">
                <a:solidFill>
                  <a:srgbClr val="404040"/>
                </a:solidFill>
                <a:cs typeface="Calibri"/>
              </a:rPr>
              <a:t>1</a:t>
            </a:r>
            <a:r>
              <a:rPr sz="1100" b="1" spc="-100" dirty="0">
                <a:solidFill>
                  <a:srgbClr val="404040"/>
                </a:solidFill>
                <a:cs typeface="Calibri"/>
              </a:rPr>
              <a:t>7</a:t>
            </a:r>
            <a:r>
              <a:rPr sz="1100" b="1" spc="-25" dirty="0">
                <a:solidFill>
                  <a:srgbClr val="404040"/>
                </a:solidFill>
                <a:cs typeface="Calibri"/>
              </a:rPr>
              <a:t>16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34" name="object 42"/>
          <p:cNvSpPr txBox="1"/>
          <p:nvPr/>
        </p:nvSpPr>
        <p:spPr>
          <a:xfrm>
            <a:off x="7853368" y="3679994"/>
            <a:ext cx="33909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spcBef>
                <a:spcPts val="105"/>
              </a:spcBef>
            </a:pPr>
            <a:r>
              <a:rPr sz="1100" b="1" spc="-45" dirty="0">
                <a:solidFill>
                  <a:srgbClr val="404040"/>
                </a:solidFill>
                <a:cs typeface="Calibri"/>
              </a:rPr>
              <a:t>59</a:t>
            </a:r>
            <a:r>
              <a:rPr sz="1650" b="1" spc="-67" baseline="-10101" dirty="0">
                <a:solidFill>
                  <a:srgbClr val="404040"/>
                </a:solidFill>
                <a:cs typeface="Calibri"/>
              </a:rPr>
              <a:t>37</a:t>
            </a:r>
            <a:endParaRPr sz="1650" baseline="-10101">
              <a:solidFill>
                <a:prstClr val="black"/>
              </a:solidFill>
              <a:cs typeface="Calibri"/>
            </a:endParaRPr>
          </a:p>
        </p:txBody>
      </p:sp>
      <p:sp>
        <p:nvSpPr>
          <p:cNvPr id="35" name="object 43"/>
          <p:cNvSpPr txBox="1"/>
          <p:nvPr/>
        </p:nvSpPr>
        <p:spPr>
          <a:xfrm>
            <a:off x="8322641" y="3732988"/>
            <a:ext cx="28829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650" b="1" spc="-37" baseline="2525" dirty="0">
                <a:solidFill>
                  <a:srgbClr val="404040"/>
                </a:solidFill>
                <a:cs typeface="Calibri"/>
              </a:rPr>
              <a:t>1</a:t>
            </a:r>
            <a:r>
              <a:rPr sz="1650" b="1" spc="-150" baseline="2525" dirty="0">
                <a:solidFill>
                  <a:srgbClr val="404040"/>
                </a:solidFill>
                <a:cs typeface="Calibri"/>
              </a:rPr>
              <a:t>8</a:t>
            </a:r>
            <a:r>
              <a:rPr sz="1100" b="1" spc="-25" dirty="0">
                <a:solidFill>
                  <a:srgbClr val="404040"/>
                </a:solidFill>
                <a:cs typeface="Calibri"/>
              </a:rPr>
              <a:t>13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36" name="object 44"/>
          <p:cNvSpPr txBox="1"/>
          <p:nvPr/>
        </p:nvSpPr>
        <p:spPr>
          <a:xfrm>
            <a:off x="8766363" y="3705400"/>
            <a:ext cx="28829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650" b="1" spc="-37" baseline="5050" dirty="0">
                <a:solidFill>
                  <a:srgbClr val="404040"/>
                </a:solidFill>
                <a:cs typeface="Calibri"/>
              </a:rPr>
              <a:t>4</a:t>
            </a:r>
            <a:r>
              <a:rPr sz="1650" b="1" spc="-150" baseline="5050" dirty="0">
                <a:solidFill>
                  <a:srgbClr val="404040"/>
                </a:solidFill>
                <a:cs typeface="Calibri"/>
              </a:rPr>
              <a:t>6</a:t>
            </a:r>
            <a:r>
              <a:rPr sz="1100" b="1" spc="-25" dirty="0">
                <a:solidFill>
                  <a:srgbClr val="404040"/>
                </a:solidFill>
                <a:cs typeface="Calibri"/>
              </a:rPr>
              <a:t>37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37" name="object 45"/>
          <p:cNvSpPr txBox="1"/>
          <p:nvPr/>
        </p:nvSpPr>
        <p:spPr>
          <a:xfrm>
            <a:off x="9244229" y="3747795"/>
            <a:ext cx="66484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455930" algn="l"/>
              </a:tabLst>
            </a:pPr>
            <a:r>
              <a:rPr sz="1100" b="1" spc="-15" dirty="0">
                <a:solidFill>
                  <a:srgbClr val="404040"/>
                </a:solidFill>
                <a:cs typeface="Calibri"/>
              </a:rPr>
              <a:t>1</a:t>
            </a:r>
            <a:r>
              <a:rPr sz="1100" b="1" spc="200" dirty="0">
                <a:solidFill>
                  <a:srgbClr val="404040"/>
                </a:solidFill>
                <a:cs typeface="Calibri"/>
              </a:rPr>
              <a:t> </a:t>
            </a:r>
            <a:r>
              <a:rPr sz="1100" b="1" spc="-15" dirty="0">
                <a:solidFill>
                  <a:srgbClr val="404040"/>
                </a:solidFill>
                <a:cs typeface="Calibri"/>
              </a:rPr>
              <a:t>2	0</a:t>
            </a:r>
            <a:r>
              <a:rPr sz="1100" b="1" spc="125" dirty="0">
                <a:solidFill>
                  <a:srgbClr val="404040"/>
                </a:solidFill>
                <a:cs typeface="Calibri"/>
              </a:rPr>
              <a:t> </a:t>
            </a:r>
            <a:r>
              <a:rPr sz="1100" b="1" spc="-15" dirty="0">
                <a:solidFill>
                  <a:srgbClr val="404040"/>
                </a:solidFill>
                <a:cs typeface="Calibri"/>
              </a:rPr>
              <a:t>2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38" name="object 46"/>
          <p:cNvSpPr txBox="1"/>
          <p:nvPr/>
        </p:nvSpPr>
        <p:spPr>
          <a:xfrm>
            <a:off x="4681539" y="2587075"/>
            <a:ext cx="5339715" cy="5226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  <a:tabLst>
                <a:tab pos="365760" algn="l"/>
                <a:tab pos="5326380" algn="l"/>
              </a:tabLst>
            </a:pPr>
            <a:r>
              <a:rPr sz="1450" b="1" u="sng" spc="-5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cs typeface="Calibri"/>
              </a:rPr>
              <a:t> 	</a:t>
            </a:r>
            <a:r>
              <a:rPr sz="1450" b="1" u="sng" spc="-25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cs typeface="Calibri"/>
              </a:rPr>
              <a:t>1117	</a:t>
            </a:r>
            <a:endParaRPr sz="1450" dirty="0">
              <a:solidFill>
                <a:prstClr val="black"/>
              </a:solidFill>
              <a:cs typeface="Calibri"/>
            </a:endParaRPr>
          </a:p>
          <a:p>
            <a:pPr marL="12700">
              <a:spcBef>
                <a:spcPts val="825"/>
              </a:spcBef>
              <a:tabLst>
                <a:tab pos="5326380" algn="l"/>
              </a:tabLst>
            </a:pPr>
            <a:r>
              <a:rPr sz="1100" b="1" u="sng" spc="-10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cs typeface="Calibri"/>
              </a:rPr>
              <a:t> </a:t>
            </a:r>
            <a:r>
              <a:rPr sz="1100" b="1" u="sng" spc="-50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cs typeface="Calibri"/>
              </a:rPr>
              <a:t> </a:t>
            </a:r>
            <a:r>
              <a:rPr sz="1100" b="1" u="sng" spc="-20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cs typeface="Calibri"/>
              </a:rPr>
              <a:t>722	</a:t>
            </a:r>
            <a:endParaRPr sz="1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39" name="object 47"/>
          <p:cNvSpPr txBox="1"/>
          <p:nvPr/>
        </p:nvSpPr>
        <p:spPr>
          <a:xfrm>
            <a:off x="4891162" y="3125196"/>
            <a:ext cx="5130165" cy="250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  <a:tabLst>
                <a:tab pos="598805" algn="l"/>
                <a:tab pos="5116830" algn="l"/>
              </a:tabLst>
            </a:pPr>
            <a:r>
              <a:rPr sz="1450" b="1" u="sng" spc="-5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cs typeface="Calibri"/>
              </a:rPr>
              <a:t> 	</a:t>
            </a:r>
            <a:r>
              <a:rPr sz="1450" b="1" u="sng" spc="-15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cs typeface="Calibri"/>
              </a:rPr>
              <a:t>650	</a:t>
            </a:r>
            <a:endParaRPr sz="1450">
              <a:solidFill>
                <a:prstClr val="black"/>
              </a:solidFill>
              <a:cs typeface="Calibri"/>
            </a:endParaRPr>
          </a:p>
        </p:txBody>
      </p:sp>
      <p:sp>
        <p:nvSpPr>
          <p:cNvPr id="40" name="object 48"/>
          <p:cNvSpPr txBox="1"/>
          <p:nvPr/>
        </p:nvSpPr>
        <p:spPr>
          <a:xfrm>
            <a:off x="5600313" y="3501530"/>
            <a:ext cx="850900" cy="250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spcBef>
                <a:spcPts val="125"/>
              </a:spcBef>
            </a:pPr>
            <a:r>
              <a:rPr sz="1100" b="1" spc="-100" dirty="0">
                <a:solidFill>
                  <a:srgbClr val="404040"/>
                </a:solidFill>
                <a:cs typeface="Calibri"/>
              </a:rPr>
              <a:t>17</a:t>
            </a:r>
            <a:r>
              <a:rPr sz="1650" b="1" spc="-150" baseline="-10101" dirty="0">
                <a:solidFill>
                  <a:srgbClr val="404040"/>
                </a:solidFill>
                <a:cs typeface="Calibri"/>
              </a:rPr>
              <a:t>1</a:t>
            </a:r>
            <a:r>
              <a:rPr sz="1100" b="1" spc="-100" dirty="0">
                <a:solidFill>
                  <a:srgbClr val="404040"/>
                </a:solidFill>
                <a:cs typeface="Calibri"/>
              </a:rPr>
              <a:t>3</a:t>
            </a:r>
            <a:r>
              <a:rPr sz="1650" b="1" spc="-150" baseline="-10101" dirty="0">
                <a:solidFill>
                  <a:srgbClr val="404040"/>
                </a:solidFill>
                <a:cs typeface="Calibri"/>
              </a:rPr>
              <a:t>53</a:t>
            </a:r>
            <a:r>
              <a:rPr sz="1450" b="1" spc="-100" dirty="0">
                <a:solidFill>
                  <a:srgbClr val="404040"/>
                </a:solidFill>
                <a:cs typeface="Calibri"/>
              </a:rPr>
              <a:t>326</a:t>
            </a:r>
            <a:r>
              <a:rPr sz="1650" b="1" spc="-150" baseline="2525" dirty="0">
                <a:solidFill>
                  <a:srgbClr val="404040"/>
                </a:solidFill>
                <a:cs typeface="Calibri"/>
              </a:rPr>
              <a:t>180</a:t>
            </a:r>
            <a:endParaRPr sz="1650" baseline="2525">
              <a:solidFill>
                <a:prstClr val="black"/>
              </a:solidFill>
              <a:cs typeface="Calibri"/>
            </a:endParaRPr>
          </a:p>
        </p:txBody>
      </p:sp>
      <p:sp>
        <p:nvSpPr>
          <p:cNvPr id="41" name="object 49"/>
          <p:cNvSpPr txBox="1"/>
          <p:nvPr/>
        </p:nvSpPr>
        <p:spPr>
          <a:xfrm>
            <a:off x="6365400" y="3363979"/>
            <a:ext cx="299085" cy="250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450" b="1" spc="-20" dirty="0">
                <a:solidFill>
                  <a:srgbClr val="404040"/>
                </a:solidFill>
                <a:cs typeface="Calibri"/>
              </a:rPr>
              <a:t>443</a:t>
            </a:r>
            <a:endParaRPr sz="1450">
              <a:solidFill>
                <a:prstClr val="black"/>
              </a:solidFill>
              <a:cs typeface="Calibri"/>
            </a:endParaRPr>
          </a:p>
        </p:txBody>
      </p:sp>
      <p:sp>
        <p:nvSpPr>
          <p:cNvPr id="42" name="object 50"/>
          <p:cNvSpPr txBox="1"/>
          <p:nvPr/>
        </p:nvSpPr>
        <p:spPr>
          <a:xfrm>
            <a:off x="6821520" y="3860832"/>
            <a:ext cx="181610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50" b="1" spc="-25" dirty="0">
                <a:solidFill>
                  <a:srgbClr val="404040"/>
                </a:solidFill>
                <a:cs typeface="Calibri"/>
              </a:rPr>
              <a:t>64</a:t>
            </a:r>
            <a:endParaRPr sz="1450">
              <a:solidFill>
                <a:prstClr val="black"/>
              </a:solidFill>
              <a:cs typeface="Calibri"/>
            </a:endParaRPr>
          </a:p>
        </p:txBody>
      </p:sp>
      <p:sp>
        <p:nvSpPr>
          <p:cNvPr id="43" name="object 51"/>
          <p:cNvSpPr txBox="1"/>
          <p:nvPr/>
        </p:nvSpPr>
        <p:spPr>
          <a:xfrm>
            <a:off x="7265242" y="3825744"/>
            <a:ext cx="181610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95"/>
              </a:lnSpc>
            </a:pPr>
            <a:r>
              <a:rPr sz="1450" b="1" spc="-25" dirty="0">
                <a:solidFill>
                  <a:srgbClr val="404040"/>
                </a:solidFill>
                <a:cs typeface="Calibri"/>
              </a:rPr>
              <a:t>95</a:t>
            </a:r>
            <a:endParaRPr sz="1450">
              <a:solidFill>
                <a:prstClr val="black"/>
              </a:solidFill>
              <a:cs typeface="Calibri"/>
            </a:endParaRPr>
          </a:p>
        </p:txBody>
      </p:sp>
      <p:sp>
        <p:nvSpPr>
          <p:cNvPr id="44" name="object 52"/>
          <p:cNvSpPr txBox="1"/>
          <p:nvPr/>
        </p:nvSpPr>
        <p:spPr>
          <a:xfrm>
            <a:off x="7708964" y="3896681"/>
            <a:ext cx="181610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50" b="1" spc="-25" dirty="0">
                <a:solidFill>
                  <a:srgbClr val="404040"/>
                </a:solidFill>
                <a:cs typeface="Calibri"/>
              </a:rPr>
              <a:t>33</a:t>
            </a:r>
            <a:endParaRPr sz="1450">
              <a:solidFill>
                <a:prstClr val="black"/>
              </a:solidFill>
              <a:cs typeface="Calibri"/>
            </a:endParaRPr>
          </a:p>
        </p:txBody>
      </p:sp>
      <p:sp>
        <p:nvSpPr>
          <p:cNvPr id="45" name="object 53"/>
          <p:cNvSpPr txBox="1"/>
          <p:nvPr/>
        </p:nvSpPr>
        <p:spPr>
          <a:xfrm>
            <a:off x="8152837" y="3824497"/>
            <a:ext cx="181610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95"/>
              </a:lnSpc>
            </a:pPr>
            <a:r>
              <a:rPr sz="1450" b="1" spc="-25" dirty="0">
                <a:solidFill>
                  <a:srgbClr val="404040"/>
                </a:solidFill>
                <a:cs typeface="Calibri"/>
              </a:rPr>
              <a:t>96</a:t>
            </a:r>
            <a:endParaRPr sz="1450">
              <a:solidFill>
                <a:prstClr val="black"/>
              </a:solidFill>
              <a:cs typeface="Calibri"/>
            </a:endParaRPr>
          </a:p>
        </p:txBody>
      </p:sp>
      <p:sp>
        <p:nvSpPr>
          <p:cNvPr id="46" name="object 54"/>
          <p:cNvSpPr txBox="1"/>
          <p:nvPr/>
        </p:nvSpPr>
        <p:spPr>
          <a:xfrm>
            <a:off x="8596558" y="3899019"/>
            <a:ext cx="181610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50" b="1" spc="-25" dirty="0">
                <a:solidFill>
                  <a:srgbClr val="404040"/>
                </a:solidFill>
                <a:cs typeface="Calibri"/>
              </a:rPr>
              <a:t>31</a:t>
            </a:r>
            <a:endParaRPr sz="1450">
              <a:solidFill>
                <a:prstClr val="black"/>
              </a:solidFill>
              <a:cs typeface="Calibri"/>
            </a:endParaRPr>
          </a:p>
        </p:txBody>
      </p:sp>
      <p:sp>
        <p:nvSpPr>
          <p:cNvPr id="47" name="object 55"/>
          <p:cNvSpPr txBox="1"/>
          <p:nvPr/>
        </p:nvSpPr>
        <p:spPr>
          <a:xfrm>
            <a:off x="9040431" y="3839012"/>
            <a:ext cx="181610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50" b="1" spc="-25" dirty="0">
                <a:solidFill>
                  <a:srgbClr val="404040"/>
                </a:solidFill>
                <a:cs typeface="Calibri"/>
              </a:rPr>
              <a:t>83</a:t>
            </a:r>
            <a:endParaRPr sz="1450">
              <a:solidFill>
                <a:prstClr val="black"/>
              </a:solidFill>
              <a:cs typeface="Calibri"/>
            </a:endParaRPr>
          </a:p>
        </p:txBody>
      </p:sp>
      <p:sp>
        <p:nvSpPr>
          <p:cNvPr id="48" name="object 56"/>
          <p:cNvSpPr txBox="1"/>
          <p:nvPr/>
        </p:nvSpPr>
        <p:spPr>
          <a:xfrm>
            <a:off x="9483549" y="3931731"/>
            <a:ext cx="9207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95"/>
              </a:lnSpc>
            </a:pPr>
            <a:r>
              <a:rPr sz="1450" b="1" spc="-10" dirty="0">
                <a:solidFill>
                  <a:srgbClr val="404040"/>
                </a:solidFill>
                <a:cs typeface="Calibri"/>
              </a:rPr>
              <a:t>3</a:t>
            </a:r>
            <a:endParaRPr sz="1450">
              <a:solidFill>
                <a:prstClr val="black"/>
              </a:solidFill>
              <a:cs typeface="Calibri"/>
            </a:endParaRPr>
          </a:p>
        </p:txBody>
      </p:sp>
      <p:sp>
        <p:nvSpPr>
          <p:cNvPr id="49" name="object 57"/>
          <p:cNvSpPr txBox="1"/>
          <p:nvPr/>
        </p:nvSpPr>
        <p:spPr>
          <a:xfrm>
            <a:off x="9927271" y="3932822"/>
            <a:ext cx="9207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95"/>
              </a:lnSpc>
            </a:pPr>
            <a:r>
              <a:rPr sz="1450" b="1" spc="-10" dirty="0">
                <a:solidFill>
                  <a:srgbClr val="404040"/>
                </a:solidFill>
                <a:cs typeface="Calibri"/>
              </a:rPr>
              <a:t>2</a:t>
            </a:r>
            <a:endParaRPr sz="1450">
              <a:solidFill>
                <a:prstClr val="black"/>
              </a:solidFill>
              <a:cs typeface="Calibri"/>
            </a:endParaRPr>
          </a:p>
        </p:txBody>
      </p:sp>
      <p:sp>
        <p:nvSpPr>
          <p:cNvPr id="50" name="object 58"/>
          <p:cNvSpPr txBox="1"/>
          <p:nvPr/>
        </p:nvSpPr>
        <p:spPr>
          <a:xfrm>
            <a:off x="5031289" y="3904127"/>
            <a:ext cx="206819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spc="-25" dirty="0">
                <a:solidFill>
                  <a:srgbClr val="404040"/>
                </a:solidFill>
                <a:cs typeface="Calibri"/>
              </a:rPr>
              <a:t>90.1% 52.4% 26.3% 35.7%</a:t>
            </a:r>
            <a:r>
              <a:rPr sz="1100" spc="10" dirty="0">
                <a:solidFill>
                  <a:srgbClr val="404040"/>
                </a:solidFill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cs typeface="Calibri"/>
              </a:rPr>
              <a:t>5.2%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51" name="object 59"/>
          <p:cNvSpPr txBox="1"/>
          <p:nvPr/>
        </p:nvSpPr>
        <p:spPr>
          <a:xfrm>
            <a:off x="7215385" y="3898824"/>
            <a:ext cx="351790" cy="222250"/>
          </a:xfrm>
          <a:prstGeom prst="rect">
            <a:avLst/>
          </a:prstGeom>
          <a:solidFill>
            <a:srgbClr val="FFD966"/>
          </a:solidFill>
        </p:spPr>
        <p:txBody>
          <a:bodyPr vert="horz" wrap="square" lIns="0" tIns="19050" rIns="0" bIns="0" rtlCol="0">
            <a:spAutoFit/>
          </a:bodyPr>
          <a:lstStyle/>
          <a:p>
            <a:pPr marL="46990">
              <a:spcBef>
                <a:spcPts val="150"/>
              </a:spcBef>
            </a:pPr>
            <a:r>
              <a:rPr sz="1100" spc="-25" dirty="0">
                <a:solidFill>
                  <a:srgbClr val="404040"/>
                </a:solidFill>
                <a:cs typeface="Calibri"/>
              </a:rPr>
              <a:t>7.7%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52" name="object 60"/>
          <p:cNvSpPr txBox="1"/>
          <p:nvPr/>
        </p:nvSpPr>
        <p:spPr>
          <a:xfrm>
            <a:off x="7657294" y="3898824"/>
            <a:ext cx="351790" cy="222250"/>
          </a:xfrm>
          <a:prstGeom prst="rect">
            <a:avLst/>
          </a:prstGeom>
          <a:solidFill>
            <a:srgbClr val="FFD966"/>
          </a:solidFill>
        </p:spPr>
        <p:txBody>
          <a:bodyPr vert="horz" wrap="square" lIns="0" tIns="19050" rIns="0" bIns="0" rtlCol="0">
            <a:spAutoFit/>
          </a:bodyPr>
          <a:lstStyle/>
          <a:p>
            <a:pPr marL="48895">
              <a:spcBef>
                <a:spcPts val="150"/>
              </a:spcBef>
            </a:pPr>
            <a:r>
              <a:rPr sz="1100" spc="-25" dirty="0">
                <a:solidFill>
                  <a:srgbClr val="404040"/>
                </a:solidFill>
                <a:cs typeface="Calibri"/>
              </a:rPr>
              <a:t>2.7%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53" name="object 61"/>
          <p:cNvSpPr txBox="1"/>
          <p:nvPr/>
        </p:nvSpPr>
        <p:spPr>
          <a:xfrm>
            <a:off x="8099204" y="3898824"/>
            <a:ext cx="363220" cy="222250"/>
          </a:xfrm>
          <a:prstGeom prst="rect">
            <a:avLst/>
          </a:prstGeom>
          <a:solidFill>
            <a:srgbClr val="FFD966"/>
          </a:solidFill>
        </p:spPr>
        <p:txBody>
          <a:bodyPr vert="horz" wrap="square" lIns="0" tIns="19050" rIns="0" bIns="0" rtlCol="0">
            <a:spAutoFit/>
          </a:bodyPr>
          <a:lstStyle/>
          <a:p>
            <a:pPr marL="50800">
              <a:spcBef>
                <a:spcPts val="150"/>
              </a:spcBef>
            </a:pPr>
            <a:r>
              <a:rPr sz="1100" spc="-25" dirty="0">
                <a:solidFill>
                  <a:srgbClr val="404040"/>
                </a:solidFill>
                <a:cs typeface="Calibri"/>
              </a:rPr>
              <a:t>1.2%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54" name="object 62"/>
          <p:cNvSpPr txBox="1"/>
          <p:nvPr/>
        </p:nvSpPr>
        <p:spPr>
          <a:xfrm>
            <a:off x="8541112" y="3898824"/>
            <a:ext cx="363220" cy="222250"/>
          </a:xfrm>
          <a:prstGeom prst="rect">
            <a:avLst/>
          </a:prstGeom>
          <a:solidFill>
            <a:srgbClr val="FFD966"/>
          </a:solidFill>
        </p:spPr>
        <p:txBody>
          <a:bodyPr vert="horz" wrap="square" lIns="0" tIns="19050" rIns="0" bIns="0" rtlCol="0">
            <a:spAutoFit/>
          </a:bodyPr>
          <a:lstStyle/>
          <a:p>
            <a:pPr marL="52705">
              <a:spcBef>
                <a:spcPts val="150"/>
              </a:spcBef>
            </a:pPr>
            <a:r>
              <a:rPr sz="1100" spc="-25" dirty="0">
                <a:solidFill>
                  <a:srgbClr val="404040"/>
                </a:solidFill>
                <a:cs typeface="Calibri"/>
              </a:rPr>
              <a:t>0.4%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55" name="object 63"/>
          <p:cNvSpPr txBox="1"/>
          <p:nvPr/>
        </p:nvSpPr>
        <p:spPr>
          <a:xfrm>
            <a:off x="8983021" y="3898824"/>
            <a:ext cx="363220" cy="222250"/>
          </a:xfrm>
          <a:prstGeom prst="rect">
            <a:avLst/>
          </a:prstGeom>
          <a:solidFill>
            <a:srgbClr val="FFD966"/>
          </a:solidFill>
        </p:spPr>
        <p:txBody>
          <a:bodyPr vert="horz" wrap="square" lIns="0" tIns="19050" rIns="0" bIns="0" rtlCol="0">
            <a:spAutoFit/>
          </a:bodyPr>
          <a:lstStyle/>
          <a:p>
            <a:pPr marL="54610">
              <a:spcBef>
                <a:spcPts val="150"/>
              </a:spcBef>
            </a:pPr>
            <a:r>
              <a:rPr sz="1100" spc="-25" dirty="0">
                <a:solidFill>
                  <a:srgbClr val="404040"/>
                </a:solidFill>
                <a:cs typeface="Calibri"/>
              </a:rPr>
              <a:t>1.0%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56" name="object 65"/>
          <p:cNvSpPr txBox="1"/>
          <p:nvPr/>
        </p:nvSpPr>
        <p:spPr>
          <a:xfrm>
            <a:off x="4277022" y="2449915"/>
            <a:ext cx="301625" cy="1640839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R="8890" algn="r">
              <a:spcBef>
                <a:spcPts val="595"/>
              </a:spcBef>
            </a:pPr>
            <a:r>
              <a:rPr sz="1100" spc="-25" dirty="0">
                <a:solidFill>
                  <a:srgbClr val="585858"/>
                </a:solidFill>
                <a:cs typeface="Calibri"/>
              </a:rPr>
              <a:t>1200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R="8890" algn="r">
              <a:spcBef>
                <a:spcPts val="495"/>
              </a:spcBef>
            </a:pPr>
            <a:r>
              <a:rPr sz="1100" spc="-25" dirty="0">
                <a:solidFill>
                  <a:srgbClr val="585858"/>
                </a:solidFill>
                <a:cs typeface="Calibri"/>
              </a:rPr>
              <a:t>1000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R="6985" algn="r">
              <a:spcBef>
                <a:spcPts val="500"/>
              </a:spcBef>
            </a:pPr>
            <a:r>
              <a:rPr sz="1100" spc="-25" dirty="0">
                <a:solidFill>
                  <a:srgbClr val="585858"/>
                </a:solidFill>
                <a:cs typeface="Calibri"/>
              </a:rPr>
              <a:t>800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R="6985" algn="r">
              <a:spcBef>
                <a:spcPts val="495"/>
              </a:spcBef>
            </a:pPr>
            <a:r>
              <a:rPr sz="1100" spc="-25" dirty="0">
                <a:solidFill>
                  <a:srgbClr val="585858"/>
                </a:solidFill>
                <a:cs typeface="Calibri"/>
              </a:rPr>
              <a:t>600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R="6985" algn="r">
              <a:spcBef>
                <a:spcPts val="495"/>
              </a:spcBef>
            </a:pPr>
            <a:r>
              <a:rPr sz="1100" spc="-25" dirty="0">
                <a:solidFill>
                  <a:srgbClr val="585858"/>
                </a:solidFill>
                <a:cs typeface="Calibri"/>
              </a:rPr>
              <a:t>400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R="6985" algn="r">
              <a:spcBef>
                <a:spcPts val="500"/>
              </a:spcBef>
            </a:pPr>
            <a:r>
              <a:rPr sz="1100" spc="-25" dirty="0">
                <a:solidFill>
                  <a:srgbClr val="585858"/>
                </a:solidFill>
                <a:cs typeface="Calibri"/>
              </a:rPr>
              <a:t>200</a:t>
            </a:r>
            <a:endParaRPr sz="1100">
              <a:solidFill>
                <a:prstClr val="black"/>
              </a:solidFill>
              <a:cs typeface="Calibri"/>
            </a:endParaRPr>
          </a:p>
          <a:p>
            <a:pPr marR="5080" algn="r">
              <a:spcBef>
                <a:spcPts val="495"/>
              </a:spcBef>
            </a:pPr>
            <a:r>
              <a:rPr sz="1100" spc="-15" dirty="0">
                <a:solidFill>
                  <a:srgbClr val="585858"/>
                </a:solidFill>
                <a:cs typeface="Calibri"/>
              </a:rPr>
              <a:t>0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58" name="object 67"/>
          <p:cNvSpPr txBox="1"/>
          <p:nvPr/>
        </p:nvSpPr>
        <p:spPr>
          <a:xfrm>
            <a:off x="6094514" y="5448725"/>
            <a:ext cx="36004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spc="-50" dirty="0">
                <a:solidFill>
                  <a:srgbClr val="585858"/>
                </a:solidFill>
                <a:cs typeface="Calibri"/>
              </a:rPr>
              <a:t>M</a:t>
            </a:r>
            <a:r>
              <a:rPr sz="1100" spc="-20" dirty="0">
                <a:solidFill>
                  <a:srgbClr val="585858"/>
                </a:solidFill>
                <a:cs typeface="Calibri"/>
              </a:rPr>
              <a:t>A</a:t>
            </a:r>
            <a:r>
              <a:rPr sz="1100" spc="25" dirty="0">
                <a:solidFill>
                  <a:srgbClr val="585858"/>
                </a:solidFill>
                <a:cs typeface="Calibri"/>
              </a:rPr>
              <a:t>S</a:t>
            </a:r>
            <a:r>
              <a:rPr sz="1100" spc="-15" dirty="0">
                <a:solidFill>
                  <a:srgbClr val="585858"/>
                </a:solidFill>
                <a:cs typeface="Calibri"/>
              </a:rPr>
              <a:t>C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59" name="object 68"/>
          <p:cNvSpPr txBox="1"/>
          <p:nvPr/>
        </p:nvSpPr>
        <p:spPr>
          <a:xfrm>
            <a:off x="6887986" y="5448725"/>
            <a:ext cx="26670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spc="25" dirty="0">
                <a:solidFill>
                  <a:srgbClr val="585858"/>
                </a:solidFill>
                <a:cs typeface="Calibri"/>
              </a:rPr>
              <a:t>F</a:t>
            </a:r>
            <a:r>
              <a:rPr sz="1100" spc="-95" dirty="0">
                <a:solidFill>
                  <a:srgbClr val="585858"/>
                </a:solidFill>
                <a:cs typeface="Calibri"/>
              </a:rPr>
              <a:t>E</a:t>
            </a:r>
            <a:r>
              <a:rPr sz="1100" spc="-25" dirty="0">
                <a:solidFill>
                  <a:srgbClr val="585858"/>
                </a:solidFill>
                <a:cs typeface="Calibri"/>
              </a:rPr>
              <a:t>M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60" name="object 69"/>
          <p:cNvSpPr txBox="1"/>
          <p:nvPr/>
        </p:nvSpPr>
        <p:spPr>
          <a:xfrm>
            <a:off x="7596249" y="5448725"/>
            <a:ext cx="38862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spc="-5" dirty="0">
                <a:solidFill>
                  <a:srgbClr val="585858"/>
                </a:solidFill>
                <a:cs typeface="Calibri"/>
              </a:rPr>
              <a:t>T</a:t>
            </a:r>
            <a:r>
              <a:rPr sz="1100" spc="-25" dirty="0">
                <a:solidFill>
                  <a:srgbClr val="585858"/>
                </a:solidFill>
                <a:cs typeface="Calibri"/>
              </a:rPr>
              <a:t>O</a:t>
            </a:r>
            <a:r>
              <a:rPr sz="1100" spc="-5" dirty="0">
                <a:solidFill>
                  <a:srgbClr val="585858"/>
                </a:solidFill>
                <a:cs typeface="Calibri"/>
              </a:rPr>
              <a:t>T</a:t>
            </a:r>
            <a:r>
              <a:rPr sz="1100" spc="-15" dirty="0">
                <a:solidFill>
                  <a:srgbClr val="585858"/>
                </a:solidFill>
                <a:cs typeface="Calibri"/>
              </a:rPr>
              <a:t>AL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61" name="object 70"/>
          <p:cNvSpPr txBox="1"/>
          <p:nvPr/>
        </p:nvSpPr>
        <p:spPr>
          <a:xfrm>
            <a:off x="8418124" y="5448725"/>
            <a:ext cx="123189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spc="-20" dirty="0">
                <a:solidFill>
                  <a:srgbClr val="585858"/>
                </a:solidFill>
                <a:cs typeface="Calibri"/>
              </a:rPr>
              <a:t>%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62" name="object 71"/>
          <p:cNvGrpSpPr/>
          <p:nvPr/>
        </p:nvGrpSpPr>
        <p:grpSpPr>
          <a:xfrm>
            <a:off x="561339" y="6728452"/>
            <a:ext cx="8150859" cy="6350"/>
            <a:chOff x="561339" y="6728452"/>
            <a:chExt cx="8150859" cy="6350"/>
          </a:xfrm>
        </p:grpSpPr>
        <p:sp>
          <p:nvSpPr>
            <p:cNvPr id="63" name="object 72"/>
            <p:cNvSpPr/>
            <p:nvPr/>
          </p:nvSpPr>
          <p:spPr>
            <a:xfrm>
              <a:off x="1601538" y="6731396"/>
              <a:ext cx="6613525" cy="0"/>
            </a:xfrm>
            <a:custGeom>
              <a:avLst/>
              <a:gdLst/>
              <a:ahLst/>
              <a:cxnLst/>
              <a:rect l="l" t="t" r="r" b="b"/>
              <a:pathLst>
                <a:path w="6613525">
                  <a:moveTo>
                    <a:pt x="0" y="0"/>
                  </a:moveTo>
                  <a:lnTo>
                    <a:pt x="0" y="0"/>
                  </a:lnTo>
                </a:path>
                <a:path w="6613525">
                  <a:moveTo>
                    <a:pt x="762692" y="0"/>
                  </a:moveTo>
                  <a:lnTo>
                    <a:pt x="762692" y="0"/>
                  </a:lnTo>
                </a:path>
                <a:path w="6613525">
                  <a:moveTo>
                    <a:pt x="1305673" y="0"/>
                  </a:moveTo>
                  <a:lnTo>
                    <a:pt x="1305673" y="0"/>
                  </a:lnTo>
                </a:path>
                <a:path w="6613525">
                  <a:moveTo>
                    <a:pt x="1964484" y="0"/>
                  </a:moveTo>
                  <a:lnTo>
                    <a:pt x="1964484" y="0"/>
                  </a:lnTo>
                </a:path>
                <a:path w="6613525">
                  <a:moveTo>
                    <a:pt x="2562332" y="0"/>
                  </a:moveTo>
                  <a:lnTo>
                    <a:pt x="2562332" y="0"/>
                  </a:lnTo>
                </a:path>
                <a:path w="6613525">
                  <a:moveTo>
                    <a:pt x="3190906" y="0"/>
                  </a:moveTo>
                  <a:lnTo>
                    <a:pt x="3190906" y="0"/>
                  </a:lnTo>
                </a:path>
                <a:path w="6613525">
                  <a:moveTo>
                    <a:pt x="3831428" y="0"/>
                  </a:moveTo>
                  <a:lnTo>
                    <a:pt x="3831428" y="0"/>
                  </a:lnTo>
                </a:path>
                <a:path w="6613525">
                  <a:moveTo>
                    <a:pt x="4429276" y="0"/>
                  </a:moveTo>
                  <a:lnTo>
                    <a:pt x="4429276" y="0"/>
                  </a:lnTo>
                </a:path>
                <a:path w="6613525">
                  <a:moveTo>
                    <a:pt x="5027042" y="0"/>
                  </a:moveTo>
                  <a:lnTo>
                    <a:pt x="5027042" y="0"/>
                  </a:lnTo>
                </a:path>
                <a:path w="6613525">
                  <a:moveTo>
                    <a:pt x="5637327" y="0"/>
                  </a:moveTo>
                  <a:lnTo>
                    <a:pt x="5637327" y="0"/>
                  </a:lnTo>
                </a:path>
                <a:path w="6613525">
                  <a:moveTo>
                    <a:pt x="6119182" y="0"/>
                  </a:moveTo>
                  <a:lnTo>
                    <a:pt x="6119182" y="0"/>
                  </a:lnTo>
                </a:path>
                <a:path w="6613525">
                  <a:moveTo>
                    <a:pt x="6613392" y="0"/>
                  </a:moveTo>
                  <a:lnTo>
                    <a:pt x="6613392" y="0"/>
                  </a:lnTo>
                </a:path>
              </a:pathLst>
            </a:custGeom>
            <a:ln w="5991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object 73"/>
            <p:cNvSpPr/>
            <p:nvPr/>
          </p:nvSpPr>
          <p:spPr>
            <a:xfrm>
              <a:off x="561339" y="6728456"/>
              <a:ext cx="8150859" cy="6350"/>
            </a:xfrm>
            <a:custGeom>
              <a:avLst/>
              <a:gdLst/>
              <a:ahLst/>
              <a:cxnLst/>
              <a:rect l="l" t="t" r="r" b="b"/>
              <a:pathLst>
                <a:path w="8150859" h="6350">
                  <a:moveTo>
                    <a:pt x="0" y="6079"/>
                  </a:moveTo>
                  <a:lnTo>
                    <a:pt x="8150808" y="6079"/>
                  </a:lnTo>
                  <a:lnTo>
                    <a:pt x="8150808" y="0"/>
                  </a:lnTo>
                  <a:lnTo>
                    <a:pt x="0" y="0"/>
                  </a:lnTo>
                  <a:lnTo>
                    <a:pt x="0" y="60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object 74"/>
            <p:cNvSpPr/>
            <p:nvPr/>
          </p:nvSpPr>
          <p:spPr>
            <a:xfrm>
              <a:off x="8709140" y="673139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588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object 75"/>
            <p:cNvSpPr/>
            <p:nvPr/>
          </p:nvSpPr>
          <p:spPr>
            <a:xfrm>
              <a:off x="8712147" y="672845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079"/>
                  </a:moveTo>
                  <a:lnTo>
                    <a:pt x="0" y="0"/>
                  </a:lnTo>
                  <a:lnTo>
                    <a:pt x="0" y="6079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7" name="object 77"/>
          <p:cNvSpPr txBox="1"/>
          <p:nvPr/>
        </p:nvSpPr>
        <p:spPr>
          <a:xfrm>
            <a:off x="607568" y="6754267"/>
            <a:ext cx="5572760" cy="106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b="1" spc="15" dirty="0">
                <a:solidFill>
                  <a:prstClr val="black"/>
                </a:solidFill>
                <a:cs typeface="Calibri"/>
              </a:rPr>
              <a:t>Fuente: </a:t>
            </a:r>
            <a:r>
              <a:rPr sz="600" b="1" spc="10" dirty="0">
                <a:solidFill>
                  <a:prstClr val="black"/>
                </a:solidFill>
                <a:cs typeface="Calibri"/>
              </a:rPr>
              <a:t>Plataforma </a:t>
            </a:r>
            <a:r>
              <a:rPr sz="600" b="1" dirty="0">
                <a:solidFill>
                  <a:prstClr val="black"/>
                </a:solidFill>
                <a:cs typeface="Calibri"/>
              </a:rPr>
              <a:t>Nacional </a:t>
            </a:r>
            <a:r>
              <a:rPr sz="600" b="1" spc="15" dirty="0">
                <a:solidFill>
                  <a:prstClr val="black"/>
                </a:solidFill>
                <a:cs typeface="Calibri"/>
              </a:rPr>
              <a:t>de </a:t>
            </a:r>
            <a:r>
              <a:rPr sz="600" b="1" dirty="0">
                <a:solidFill>
                  <a:prstClr val="black"/>
                </a:solidFill>
                <a:cs typeface="Calibri"/>
              </a:rPr>
              <a:t>Vigilancia </a:t>
            </a:r>
            <a:r>
              <a:rPr sz="600" b="1" spc="5" dirty="0">
                <a:solidFill>
                  <a:prstClr val="black"/>
                </a:solidFill>
                <a:cs typeface="Calibri"/>
              </a:rPr>
              <a:t>Epidemiologica SISVER/SINAVE-COVID-19</a:t>
            </a:r>
            <a:r>
              <a:rPr sz="600" b="1" spc="140" dirty="0">
                <a:solidFill>
                  <a:prstClr val="black"/>
                </a:solidFill>
                <a:cs typeface="Calibri"/>
              </a:rPr>
              <a:t> </a:t>
            </a:r>
            <a:r>
              <a:rPr sz="600" b="1" spc="5" dirty="0">
                <a:solidFill>
                  <a:prstClr val="black"/>
                </a:solidFill>
                <a:cs typeface="Calibri"/>
              </a:rPr>
              <a:t>Acumulados </a:t>
            </a:r>
            <a:r>
              <a:rPr sz="600" b="1" dirty="0">
                <a:solidFill>
                  <a:prstClr val="black"/>
                </a:solidFill>
                <a:cs typeface="Calibri"/>
              </a:rPr>
              <a:t>al </a:t>
            </a:r>
            <a:r>
              <a:rPr sz="600" b="1" spc="20" dirty="0">
                <a:solidFill>
                  <a:prstClr val="black"/>
                </a:solidFill>
                <a:cs typeface="Calibri"/>
              </a:rPr>
              <a:t>28/jun/2020 </a:t>
            </a:r>
            <a:r>
              <a:rPr sz="600" b="1" spc="15" dirty="0">
                <a:solidFill>
                  <a:prstClr val="black"/>
                </a:solidFill>
                <a:cs typeface="Calibri"/>
              </a:rPr>
              <a:t>corte de </a:t>
            </a:r>
            <a:r>
              <a:rPr sz="600" b="1" spc="5" dirty="0">
                <a:solidFill>
                  <a:prstClr val="black"/>
                </a:solidFill>
                <a:cs typeface="Calibri"/>
              </a:rPr>
              <a:t>información </a:t>
            </a:r>
            <a:r>
              <a:rPr sz="600" b="1" spc="25" dirty="0">
                <a:solidFill>
                  <a:prstClr val="black"/>
                </a:solidFill>
                <a:cs typeface="Calibri"/>
              </a:rPr>
              <a:t>4:46 pm </a:t>
            </a:r>
            <a:r>
              <a:rPr sz="600" b="1" spc="10" dirty="0">
                <a:solidFill>
                  <a:prstClr val="black"/>
                </a:solidFill>
                <a:cs typeface="Calibri"/>
              </a:rPr>
              <a:t>, Dr. </a:t>
            </a:r>
            <a:r>
              <a:rPr sz="600" b="1" spc="5" dirty="0">
                <a:solidFill>
                  <a:prstClr val="black"/>
                </a:solidFill>
                <a:cs typeface="Calibri"/>
              </a:rPr>
              <a:t>José </a:t>
            </a:r>
            <a:r>
              <a:rPr sz="600" b="1" spc="10" dirty="0">
                <a:solidFill>
                  <a:prstClr val="black"/>
                </a:solidFill>
                <a:cs typeface="Calibri"/>
              </a:rPr>
              <a:t>P. </a:t>
            </a:r>
            <a:r>
              <a:rPr sz="600" b="1" spc="20" dirty="0">
                <a:solidFill>
                  <a:prstClr val="black"/>
                </a:solidFill>
                <a:cs typeface="Calibri"/>
              </a:rPr>
              <a:t>Güémez </a:t>
            </a:r>
            <a:r>
              <a:rPr sz="600" b="1" spc="15" dirty="0">
                <a:solidFill>
                  <a:prstClr val="black"/>
                </a:solidFill>
                <a:cs typeface="Calibri"/>
              </a:rPr>
              <a:t>A.</a:t>
            </a:r>
            <a:endParaRPr sz="6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869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981963"/>
              </p:ext>
            </p:extLst>
          </p:nvPr>
        </p:nvGraphicFramePr>
        <p:xfrm>
          <a:off x="2504050" y="599113"/>
          <a:ext cx="7863838" cy="1571113"/>
        </p:xfrm>
        <a:graphic>
          <a:graphicData uri="http://schemas.openxmlformats.org/drawingml/2006/table">
            <a:tbl>
              <a:tblPr firstRow="1" bandRow="1"/>
              <a:tblGrid>
                <a:gridCol w="3873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5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5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080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0447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00" b="1" spc="1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</a:t>
                      </a:r>
                      <a:r>
                        <a:rPr sz="1200" b="1" spc="7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b="1" spc="204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1200" b="1" spc="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b="1" spc="17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PACIENTE</a:t>
                      </a:r>
                      <a:r>
                        <a:rPr sz="1200" b="1" spc="9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b="1" spc="16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CONFIRMADO</a:t>
                      </a:r>
                      <a:r>
                        <a:rPr sz="1200" b="1" spc="8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b="1" spc="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5945" marR="139700" indent="-428625" algn="ctr">
                        <a:lnSpc>
                          <a:spcPts val="1500"/>
                        </a:lnSpc>
                        <a:spcBef>
                          <a:spcPts val="110"/>
                        </a:spcBef>
                      </a:pPr>
                      <a:r>
                        <a:rPr sz="1200" b="1" spc="10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COVID-19, </a:t>
                      </a:r>
                      <a:r>
                        <a:rPr sz="1200" b="1" spc="15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SINALOA </a:t>
                      </a:r>
                      <a:r>
                        <a:rPr sz="1200" b="1" spc="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</a:t>
                      </a:r>
                      <a:r>
                        <a:rPr sz="1200" b="1" spc="-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b="1" spc="17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EVOLUCION </a:t>
                      </a:r>
                      <a:r>
                        <a:rPr sz="1200" b="1" spc="204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 </a:t>
                      </a:r>
                      <a:r>
                        <a:rPr sz="1200" b="1" spc="19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GRAVEDAD </a:t>
                      </a:r>
                      <a:r>
                        <a:rPr sz="1200" b="1" spc="18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b="1" spc="1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28/jun/2020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590" marB="0">
                    <a:lnL>
                      <a:noFill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21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349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b="1" spc="1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EVOLUCION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b="1" spc="1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HOSPITALA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L>
                      <a:noFill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214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081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16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Casos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214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21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3020" marR="393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1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AMBULATORIO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2860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b="1" spc="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5133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032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b="1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sz="12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sz="1200" b="1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5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3020" marR="393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17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HOSPITALIZADO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0002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b="1" spc="1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2802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032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b="1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sz="1200" b="1" spc="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sz="1200" b="1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sz="1200" b="1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39370" algn="ctr">
                        <a:lnSpc>
                          <a:spcPct val="100000"/>
                        </a:lnSpc>
                      </a:pP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0002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b="1" spc="1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7935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095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object 31"/>
          <p:cNvGrpSpPr/>
          <p:nvPr/>
        </p:nvGrpSpPr>
        <p:grpSpPr>
          <a:xfrm>
            <a:off x="4326966" y="910539"/>
            <a:ext cx="22462" cy="316945"/>
            <a:chOff x="1013459" y="949949"/>
            <a:chExt cx="9525" cy="238125"/>
          </a:xfrm>
        </p:grpSpPr>
        <p:sp>
          <p:nvSpPr>
            <p:cNvPr id="5" name="object 32"/>
            <p:cNvSpPr/>
            <p:nvPr/>
          </p:nvSpPr>
          <p:spPr>
            <a:xfrm>
              <a:off x="1018207" y="954749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0"/>
                  </a:moveTo>
                  <a:lnTo>
                    <a:pt x="0" y="228594"/>
                  </a:lnTo>
                </a:path>
              </a:pathLst>
            </a:custGeom>
            <a:ln w="9494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33"/>
            <p:cNvSpPr/>
            <p:nvPr/>
          </p:nvSpPr>
          <p:spPr>
            <a:xfrm>
              <a:off x="1013459" y="949949"/>
              <a:ext cx="9525" cy="238125"/>
            </a:xfrm>
            <a:custGeom>
              <a:avLst/>
              <a:gdLst/>
              <a:ahLst/>
              <a:cxnLst/>
              <a:rect l="l" t="t" r="r" b="b"/>
              <a:pathLst>
                <a:path w="9525" h="238125">
                  <a:moveTo>
                    <a:pt x="9494" y="0"/>
                  </a:moveTo>
                  <a:lnTo>
                    <a:pt x="0" y="0"/>
                  </a:lnTo>
                  <a:lnTo>
                    <a:pt x="0" y="238066"/>
                  </a:lnTo>
                  <a:lnTo>
                    <a:pt x="9494" y="238066"/>
                  </a:lnTo>
                  <a:lnTo>
                    <a:pt x="9494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" name="object 36"/>
          <p:cNvGrpSpPr/>
          <p:nvPr/>
        </p:nvGrpSpPr>
        <p:grpSpPr>
          <a:xfrm>
            <a:off x="3951260" y="3481772"/>
            <a:ext cx="5281038" cy="2752073"/>
            <a:chOff x="2154532" y="3823953"/>
            <a:chExt cx="2239675" cy="2067673"/>
          </a:xfrm>
        </p:grpSpPr>
        <p:sp>
          <p:nvSpPr>
            <p:cNvPr id="8" name="object 37"/>
            <p:cNvSpPr/>
            <p:nvPr/>
          </p:nvSpPr>
          <p:spPr>
            <a:xfrm>
              <a:off x="2529727" y="5758276"/>
              <a:ext cx="0" cy="133350"/>
            </a:xfrm>
            <a:custGeom>
              <a:avLst/>
              <a:gdLst/>
              <a:ahLst/>
              <a:cxnLst/>
              <a:rect l="l" t="t" r="r" b="b"/>
              <a:pathLst>
                <a:path h="133350">
                  <a:moveTo>
                    <a:pt x="0" y="0"/>
                  </a:moveTo>
                  <a:lnTo>
                    <a:pt x="0" y="132809"/>
                  </a:lnTo>
                </a:path>
              </a:pathLst>
            </a:custGeom>
            <a:ln w="758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38"/>
            <p:cNvSpPr/>
            <p:nvPr/>
          </p:nvSpPr>
          <p:spPr>
            <a:xfrm>
              <a:off x="2529727" y="5342524"/>
              <a:ext cx="0" cy="266065"/>
            </a:xfrm>
            <a:custGeom>
              <a:avLst/>
              <a:gdLst/>
              <a:ahLst/>
              <a:cxnLst/>
              <a:rect l="l" t="t" r="r" b="b"/>
              <a:pathLst>
                <a:path h="266064">
                  <a:moveTo>
                    <a:pt x="0" y="0"/>
                  </a:moveTo>
                  <a:lnTo>
                    <a:pt x="0" y="265618"/>
                  </a:lnTo>
                </a:path>
              </a:pathLst>
            </a:custGeom>
            <a:ln w="758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39"/>
            <p:cNvSpPr/>
            <p:nvPr/>
          </p:nvSpPr>
          <p:spPr>
            <a:xfrm>
              <a:off x="2901082" y="5758276"/>
              <a:ext cx="0" cy="133350"/>
            </a:xfrm>
            <a:custGeom>
              <a:avLst/>
              <a:gdLst/>
              <a:ahLst/>
              <a:cxnLst/>
              <a:rect l="l" t="t" r="r" b="b"/>
              <a:pathLst>
                <a:path h="133350">
                  <a:moveTo>
                    <a:pt x="0" y="0"/>
                  </a:moveTo>
                  <a:lnTo>
                    <a:pt x="0" y="132809"/>
                  </a:lnTo>
                </a:path>
              </a:pathLst>
            </a:custGeom>
            <a:ln w="758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40"/>
            <p:cNvSpPr/>
            <p:nvPr/>
          </p:nvSpPr>
          <p:spPr>
            <a:xfrm>
              <a:off x="2901082" y="3823954"/>
              <a:ext cx="742950" cy="2067560"/>
            </a:xfrm>
            <a:custGeom>
              <a:avLst/>
              <a:gdLst/>
              <a:ahLst/>
              <a:cxnLst/>
              <a:rect l="l" t="t" r="r" b="b"/>
              <a:pathLst>
                <a:path w="742950" h="2067560">
                  <a:moveTo>
                    <a:pt x="0" y="1102819"/>
                  </a:moveTo>
                  <a:lnTo>
                    <a:pt x="0" y="1784189"/>
                  </a:lnTo>
                </a:path>
                <a:path w="742950" h="2067560">
                  <a:moveTo>
                    <a:pt x="371354" y="1934322"/>
                  </a:moveTo>
                  <a:lnTo>
                    <a:pt x="371354" y="2067131"/>
                  </a:lnTo>
                </a:path>
                <a:path w="742950" h="2067560">
                  <a:moveTo>
                    <a:pt x="371354" y="0"/>
                  </a:moveTo>
                  <a:lnTo>
                    <a:pt x="371354" y="1784189"/>
                  </a:lnTo>
                </a:path>
                <a:path w="742950" h="2067560">
                  <a:moveTo>
                    <a:pt x="742709" y="1934322"/>
                  </a:moveTo>
                  <a:lnTo>
                    <a:pt x="742709" y="2067131"/>
                  </a:lnTo>
                </a:path>
                <a:path w="742950" h="2067560">
                  <a:moveTo>
                    <a:pt x="742709" y="0"/>
                  </a:moveTo>
                  <a:lnTo>
                    <a:pt x="742709" y="1784189"/>
                  </a:lnTo>
                </a:path>
              </a:pathLst>
            </a:custGeom>
            <a:ln w="758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41"/>
            <p:cNvSpPr/>
            <p:nvPr/>
          </p:nvSpPr>
          <p:spPr>
            <a:xfrm>
              <a:off x="4015146" y="3823953"/>
              <a:ext cx="0" cy="2067560"/>
            </a:xfrm>
            <a:custGeom>
              <a:avLst/>
              <a:gdLst/>
              <a:ahLst/>
              <a:cxnLst/>
              <a:rect l="l" t="t" r="r" b="b"/>
              <a:pathLst>
                <a:path h="2067560">
                  <a:moveTo>
                    <a:pt x="0" y="1934322"/>
                  </a:moveTo>
                  <a:lnTo>
                    <a:pt x="0" y="2067131"/>
                  </a:lnTo>
                </a:path>
                <a:path h="2067560">
                  <a:moveTo>
                    <a:pt x="0" y="0"/>
                  </a:moveTo>
                  <a:lnTo>
                    <a:pt x="0" y="1784189"/>
                  </a:lnTo>
                </a:path>
              </a:pathLst>
            </a:custGeom>
            <a:ln w="758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42"/>
            <p:cNvSpPr/>
            <p:nvPr/>
          </p:nvSpPr>
          <p:spPr>
            <a:xfrm>
              <a:off x="2154532" y="5396174"/>
              <a:ext cx="2092325" cy="150495"/>
            </a:xfrm>
            <a:custGeom>
              <a:avLst/>
              <a:gdLst/>
              <a:ahLst/>
              <a:cxnLst/>
              <a:rect l="l" t="t" r="r" b="b"/>
              <a:pathLst>
                <a:path w="2092325" h="150495">
                  <a:moveTo>
                    <a:pt x="2091712" y="0"/>
                  </a:moveTo>
                  <a:lnTo>
                    <a:pt x="0" y="0"/>
                  </a:lnTo>
                  <a:lnTo>
                    <a:pt x="0" y="150132"/>
                  </a:lnTo>
                  <a:lnTo>
                    <a:pt x="2091712" y="150132"/>
                  </a:lnTo>
                  <a:lnTo>
                    <a:pt x="209171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43"/>
            <p:cNvSpPr/>
            <p:nvPr/>
          </p:nvSpPr>
          <p:spPr>
            <a:xfrm>
              <a:off x="2529727" y="4926773"/>
              <a:ext cx="0" cy="266065"/>
            </a:xfrm>
            <a:custGeom>
              <a:avLst/>
              <a:gdLst/>
              <a:ahLst/>
              <a:cxnLst/>
              <a:rect l="l" t="t" r="r" b="b"/>
              <a:pathLst>
                <a:path h="266064">
                  <a:moveTo>
                    <a:pt x="0" y="0"/>
                  </a:moveTo>
                  <a:lnTo>
                    <a:pt x="0" y="265618"/>
                  </a:lnTo>
                </a:path>
              </a:pathLst>
            </a:custGeom>
            <a:ln w="758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44"/>
            <p:cNvSpPr/>
            <p:nvPr/>
          </p:nvSpPr>
          <p:spPr>
            <a:xfrm>
              <a:off x="2154532" y="5192392"/>
              <a:ext cx="667385" cy="150495"/>
            </a:xfrm>
            <a:custGeom>
              <a:avLst/>
              <a:gdLst/>
              <a:ahLst/>
              <a:cxnLst/>
              <a:rect l="l" t="t" r="r" b="b"/>
              <a:pathLst>
                <a:path w="667385" h="150495">
                  <a:moveTo>
                    <a:pt x="666922" y="0"/>
                  </a:moveTo>
                  <a:lnTo>
                    <a:pt x="0" y="0"/>
                  </a:lnTo>
                  <a:lnTo>
                    <a:pt x="0" y="150132"/>
                  </a:lnTo>
                  <a:lnTo>
                    <a:pt x="666922" y="150132"/>
                  </a:lnTo>
                  <a:lnTo>
                    <a:pt x="666922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45"/>
            <p:cNvSpPr/>
            <p:nvPr/>
          </p:nvSpPr>
          <p:spPr>
            <a:xfrm>
              <a:off x="2529727" y="3823954"/>
              <a:ext cx="371475" cy="964565"/>
            </a:xfrm>
            <a:custGeom>
              <a:avLst/>
              <a:gdLst/>
              <a:ahLst/>
              <a:cxnLst/>
              <a:rect l="l" t="t" r="r" b="b"/>
              <a:pathLst>
                <a:path w="371475" h="964564">
                  <a:moveTo>
                    <a:pt x="0" y="698616"/>
                  </a:moveTo>
                  <a:lnTo>
                    <a:pt x="0" y="964235"/>
                  </a:lnTo>
                </a:path>
                <a:path w="371475" h="964564">
                  <a:moveTo>
                    <a:pt x="371354" y="0"/>
                  </a:moveTo>
                  <a:lnTo>
                    <a:pt x="371354" y="964235"/>
                  </a:lnTo>
                </a:path>
              </a:pathLst>
            </a:custGeom>
            <a:ln w="758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46"/>
            <p:cNvSpPr/>
            <p:nvPr/>
          </p:nvSpPr>
          <p:spPr>
            <a:xfrm>
              <a:off x="2154532" y="4788189"/>
              <a:ext cx="833755" cy="139065"/>
            </a:xfrm>
            <a:custGeom>
              <a:avLst/>
              <a:gdLst/>
              <a:ahLst/>
              <a:cxnLst/>
              <a:rect l="l" t="t" r="r" b="b"/>
              <a:pathLst>
                <a:path w="833755" h="139064">
                  <a:moveTo>
                    <a:pt x="833653" y="0"/>
                  </a:moveTo>
                  <a:lnTo>
                    <a:pt x="0" y="0"/>
                  </a:lnTo>
                  <a:lnTo>
                    <a:pt x="0" y="138583"/>
                  </a:lnTo>
                  <a:lnTo>
                    <a:pt x="833653" y="138583"/>
                  </a:lnTo>
                  <a:lnTo>
                    <a:pt x="833653" y="0"/>
                  </a:lnTo>
                  <a:close/>
                </a:path>
              </a:pathLst>
            </a:custGeom>
            <a:solidFill>
              <a:srgbClr val="79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bject 47"/>
            <p:cNvSpPr/>
            <p:nvPr/>
          </p:nvSpPr>
          <p:spPr>
            <a:xfrm>
              <a:off x="2529727" y="3823954"/>
              <a:ext cx="0" cy="548640"/>
            </a:xfrm>
            <a:custGeom>
              <a:avLst/>
              <a:gdLst/>
              <a:ahLst/>
              <a:cxnLst/>
              <a:rect l="l" t="t" r="r" b="b"/>
              <a:pathLst>
                <a:path h="548639">
                  <a:moveTo>
                    <a:pt x="0" y="0"/>
                  </a:moveTo>
                  <a:lnTo>
                    <a:pt x="0" y="548483"/>
                  </a:lnTo>
                </a:path>
              </a:pathLst>
            </a:custGeom>
            <a:ln w="758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bject 48"/>
            <p:cNvSpPr/>
            <p:nvPr/>
          </p:nvSpPr>
          <p:spPr>
            <a:xfrm>
              <a:off x="2154532" y="4372438"/>
              <a:ext cx="394335" cy="150495"/>
            </a:xfrm>
            <a:custGeom>
              <a:avLst/>
              <a:gdLst/>
              <a:ahLst/>
              <a:cxnLst/>
              <a:rect l="l" t="t" r="r" b="b"/>
              <a:pathLst>
                <a:path w="394335" h="150495">
                  <a:moveTo>
                    <a:pt x="394090" y="0"/>
                  </a:moveTo>
                  <a:lnTo>
                    <a:pt x="0" y="0"/>
                  </a:lnTo>
                  <a:lnTo>
                    <a:pt x="0" y="150132"/>
                  </a:lnTo>
                  <a:lnTo>
                    <a:pt x="394090" y="150132"/>
                  </a:lnTo>
                  <a:lnTo>
                    <a:pt x="394090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bject 49"/>
            <p:cNvSpPr/>
            <p:nvPr/>
          </p:nvSpPr>
          <p:spPr>
            <a:xfrm>
              <a:off x="2154532" y="3956686"/>
              <a:ext cx="159385" cy="150495"/>
            </a:xfrm>
            <a:custGeom>
              <a:avLst/>
              <a:gdLst/>
              <a:ahLst/>
              <a:cxnLst/>
              <a:rect l="l" t="t" r="r" b="b"/>
              <a:pathLst>
                <a:path w="159385" h="150495">
                  <a:moveTo>
                    <a:pt x="159152" y="0"/>
                  </a:moveTo>
                  <a:lnTo>
                    <a:pt x="0" y="0"/>
                  </a:lnTo>
                  <a:lnTo>
                    <a:pt x="0" y="150132"/>
                  </a:lnTo>
                  <a:lnTo>
                    <a:pt x="159152" y="150132"/>
                  </a:lnTo>
                  <a:lnTo>
                    <a:pt x="15915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bject 50"/>
            <p:cNvSpPr/>
            <p:nvPr/>
          </p:nvSpPr>
          <p:spPr>
            <a:xfrm>
              <a:off x="2158372" y="3823953"/>
              <a:ext cx="2235835" cy="2067560"/>
            </a:xfrm>
            <a:custGeom>
              <a:avLst/>
              <a:gdLst/>
              <a:ahLst/>
              <a:cxnLst/>
              <a:rect l="l" t="t" r="r" b="b"/>
              <a:pathLst>
                <a:path w="2235835" h="2067560">
                  <a:moveTo>
                    <a:pt x="0" y="2067131"/>
                  </a:moveTo>
                  <a:lnTo>
                    <a:pt x="0" y="0"/>
                  </a:lnTo>
                </a:path>
                <a:path w="2235835" h="2067560">
                  <a:moveTo>
                    <a:pt x="2235707" y="0"/>
                  </a:moveTo>
                  <a:lnTo>
                    <a:pt x="2235707" y="2067131"/>
                  </a:lnTo>
                </a:path>
              </a:pathLst>
            </a:custGeom>
            <a:ln w="957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" name="object 51"/>
          <p:cNvSpPr txBox="1"/>
          <p:nvPr/>
        </p:nvSpPr>
        <p:spPr>
          <a:xfrm>
            <a:off x="8978890" y="5586730"/>
            <a:ext cx="781032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spcBef>
                <a:spcPts val="105"/>
              </a:spcBef>
            </a:pPr>
            <a:r>
              <a:rPr sz="2000" b="1" spc="-260" dirty="0">
                <a:solidFill>
                  <a:srgbClr val="404040"/>
                </a:solidFill>
                <a:cs typeface="Calibri"/>
              </a:rPr>
              <a:t>2</a:t>
            </a:r>
            <a:r>
              <a:rPr lang="es-MX" sz="2000" b="1" spc="-260" dirty="0">
                <a:solidFill>
                  <a:srgbClr val="404040"/>
                </a:solidFill>
                <a:cs typeface="Calibri"/>
              </a:rPr>
              <a:t>,</a:t>
            </a:r>
            <a:r>
              <a:rPr sz="2000" b="1" spc="-260" dirty="0">
                <a:solidFill>
                  <a:srgbClr val="404040"/>
                </a:solidFill>
                <a:cs typeface="Calibri"/>
              </a:rPr>
              <a:t>802</a:t>
            </a:r>
            <a:endParaRPr sz="20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3" name="object 52"/>
          <p:cNvSpPr txBox="1"/>
          <p:nvPr/>
        </p:nvSpPr>
        <p:spPr>
          <a:xfrm>
            <a:off x="6062925" y="5251032"/>
            <a:ext cx="459670" cy="291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spcBef>
                <a:spcPts val="110"/>
              </a:spcBef>
            </a:pPr>
            <a:r>
              <a:rPr b="1" spc="-260" dirty="0">
                <a:solidFill>
                  <a:srgbClr val="404040"/>
                </a:solidFill>
                <a:cs typeface="Calibri"/>
              </a:rPr>
              <a:t>891</a:t>
            </a:r>
            <a:endParaRPr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4" name="object 53"/>
          <p:cNvSpPr txBox="1"/>
          <p:nvPr/>
        </p:nvSpPr>
        <p:spPr>
          <a:xfrm>
            <a:off x="6199308" y="4684353"/>
            <a:ext cx="601916" cy="33046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spcBef>
                <a:spcPts val="110"/>
              </a:spcBef>
            </a:pPr>
            <a:r>
              <a:rPr sz="2000" b="1" spc="-260" dirty="0">
                <a:solidFill>
                  <a:srgbClr val="404040"/>
                </a:solidFill>
                <a:cs typeface="Calibri"/>
              </a:rPr>
              <a:t>1</a:t>
            </a:r>
            <a:r>
              <a:rPr lang="es-MX" sz="2000" b="1" spc="-260" dirty="0">
                <a:solidFill>
                  <a:srgbClr val="404040"/>
                </a:solidFill>
                <a:cs typeface="Calibri"/>
              </a:rPr>
              <a:t>,</a:t>
            </a:r>
            <a:r>
              <a:rPr sz="2000" b="1" spc="-260" dirty="0">
                <a:solidFill>
                  <a:srgbClr val="404040"/>
                </a:solidFill>
                <a:cs typeface="Calibri"/>
              </a:rPr>
              <a:t>114</a:t>
            </a:r>
            <a:endParaRPr sz="20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5" name="object 54"/>
          <p:cNvSpPr txBox="1"/>
          <p:nvPr/>
        </p:nvSpPr>
        <p:spPr>
          <a:xfrm>
            <a:off x="5098149" y="4173081"/>
            <a:ext cx="459670" cy="3296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spcBef>
                <a:spcPts val="105"/>
              </a:spcBef>
            </a:pPr>
            <a:r>
              <a:rPr sz="2000" b="1" spc="-260" dirty="0">
                <a:solidFill>
                  <a:srgbClr val="404040"/>
                </a:solidFill>
                <a:cs typeface="Calibri"/>
              </a:rPr>
              <a:t>526</a:t>
            </a:r>
            <a:endParaRPr sz="20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6" name="object 55"/>
          <p:cNvSpPr txBox="1"/>
          <p:nvPr/>
        </p:nvSpPr>
        <p:spPr>
          <a:xfrm>
            <a:off x="4764477" y="3559126"/>
            <a:ext cx="370231" cy="291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spcBef>
                <a:spcPts val="110"/>
              </a:spcBef>
            </a:pPr>
            <a:r>
              <a:rPr b="1" spc="-260" dirty="0">
                <a:solidFill>
                  <a:srgbClr val="404040"/>
                </a:solidFill>
                <a:cs typeface="Calibri"/>
              </a:rPr>
              <a:t>210</a:t>
            </a:r>
            <a:endParaRPr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7" name="object 56"/>
          <p:cNvSpPr txBox="1"/>
          <p:nvPr/>
        </p:nvSpPr>
        <p:spPr>
          <a:xfrm>
            <a:off x="5418244" y="5928048"/>
            <a:ext cx="139249" cy="2569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100" spc="-195" dirty="0">
                <a:solidFill>
                  <a:srgbClr val="585858"/>
                </a:solidFill>
                <a:cs typeface="Calibri"/>
              </a:rPr>
              <a:t>0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28" name="object 57"/>
          <p:cNvSpPr txBox="1"/>
          <p:nvPr/>
        </p:nvSpPr>
        <p:spPr>
          <a:xfrm>
            <a:off x="4402468" y="5928048"/>
            <a:ext cx="4800333" cy="2569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  <a:tabLst>
                <a:tab pos="349250" algn="l"/>
                <a:tab pos="721995" algn="l"/>
                <a:tab pos="1094740" algn="l"/>
                <a:tab pos="1467485" algn="l"/>
                <a:tab pos="1840230" algn="l"/>
              </a:tabLst>
            </a:pPr>
            <a:r>
              <a:rPr sz="1100" spc="-200" dirty="0">
                <a:solidFill>
                  <a:srgbClr val="585858"/>
                </a:solidFill>
                <a:cs typeface="Calibri"/>
              </a:rPr>
              <a:t>50</a:t>
            </a:r>
            <a:r>
              <a:rPr sz="1100" spc="-195" dirty="0">
                <a:solidFill>
                  <a:srgbClr val="585858"/>
                </a:solidFill>
                <a:cs typeface="Calibri"/>
              </a:rPr>
              <a:t>0</a:t>
            </a:r>
            <a:r>
              <a:rPr sz="1100" dirty="0">
                <a:solidFill>
                  <a:srgbClr val="585858"/>
                </a:solidFill>
                <a:cs typeface="Calibri"/>
              </a:rPr>
              <a:t>	</a:t>
            </a:r>
            <a:r>
              <a:rPr sz="1100" spc="-200" dirty="0">
                <a:solidFill>
                  <a:srgbClr val="585858"/>
                </a:solidFill>
                <a:cs typeface="Calibri"/>
              </a:rPr>
              <a:t>100</a:t>
            </a:r>
            <a:r>
              <a:rPr sz="1100" spc="-195" dirty="0">
                <a:solidFill>
                  <a:srgbClr val="585858"/>
                </a:solidFill>
                <a:cs typeface="Calibri"/>
              </a:rPr>
              <a:t>0</a:t>
            </a:r>
            <a:r>
              <a:rPr sz="1100" dirty="0">
                <a:solidFill>
                  <a:srgbClr val="585858"/>
                </a:solidFill>
                <a:cs typeface="Calibri"/>
              </a:rPr>
              <a:t>	</a:t>
            </a:r>
            <a:r>
              <a:rPr sz="1100" spc="-204" dirty="0">
                <a:solidFill>
                  <a:srgbClr val="585858"/>
                </a:solidFill>
                <a:cs typeface="Calibri"/>
              </a:rPr>
              <a:t>150</a:t>
            </a:r>
            <a:r>
              <a:rPr sz="1100" spc="-195" dirty="0">
                <a:solidFill>
                  <a:srgbClr val="585858"/>
                </a:solidFill>
                <a:cs typeface="Calibri"/>
              </a:rPr>
              <a:t>0</a:t>
            </a:r>
            <a:r>
              <a:rPr sz="1100" dirty="0">
                <a:solidFill>
                  <a:srgbClr val="585858"/>
                </a:solidFill>
                <a:cs typeface="Calibri"/>
              </a:rPr>
              <a:t>	</a:t>
            </a:r>
            <a:r>
              <a:rPr sz="1100" spc="-204" dirty="0">
                <a:solidFill>
                  <a:srgbClr val="585858"/>
                </a:solidFill>
                <a:cs typeface="Calibri"/>
              </a:rPr>
              <a:t>200</a:t>
            </a:r>
            <a:r>
              <a:rPr sz="1100" spc="-195" dirty="0">
                <a:solidFill>
                  <a:srgbClr val="585858"/>
                </a:solidFill>
                <a:cs typeface="Calibri"/>
              </a:rPr>
              <a:t>0</a:t>
            </a:r>
            <a:r>
              <a:rPr sz="1100" dirty="0">
                <a:solidFill>
                  <a:srgbClr val="585858"/>
                </a:solidFill>
                <a:cs typeface="Calibri"/>
              </a:rPr>
              <a:t>	</a:t>
            </a:r>
            <a:r>
              <a:rPr sz="1100" spc="-204" dirty="0">
                <a:solidFill>
                  <a:srgbClr val="585858"/>
                </a:solidFill>
                <a:cs typeface="Calibri"/>
              </a:rPr>
              <a:t>250</a:t>
            </a:r>
            <a:r>
              <a:rPr sz="1100" spc="-195" dirty="0">
                <a:solidFill>
                  <a:srgbClr val="585858"/>
                </a:solidFill>
                <a:cs typeface="Calibri"/>
              </a:rPr>
              <a:t>0</a:t>
            </a:r>
            <a:r>
              <a:rPr sz="1100" dirty="0">
                <a:solidFill>
                  <a:srgbClr val="585858"/>
                </a:solidFill>
                <a:cs typeface="Calibri"/>
              </a:rPr>
              <a:t>	</a:t>
            </a:r>
            <a:r>
              <a:rPr sz="1100" spc="-204" dirty="0">
                <a:solidFill>
                  <a:srgbClr val="585858"/>
                </a:solidFill>
                <a:cs typeface="Calibri"/>
              </a:rPr>
              <a:t>3000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29" name="object 58"/>
          <p:cNvSpPr txBox="1"/>
          <p:nvPr/>
        </p:nvSpPr>
        <p:spPr>
          <a:xfrm>
            <a:off x="1199167" y="5609500"/>
            <a:ext cx="2681829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400" b="1" spc="-210" dirty="0">
                <a:solidFill>
                  <a:srgbClr val="585858"/>
                </a:solidFill>
                <a:cs typeface="Arial Narrow"/>
              </a:rPr>
              <a:t>TOTAL</a:t>
            </a:r>
            <a:r>
              <a:rPr sz="1400" b="1" spc="-185" dirty="0">
                <a:solidFill>
                  <a:srgbClr val="585858"/>
                </a:solidFill>
                <a:cs typeface="Arial Narrow"/>
              </a:rPr>
              <a:t> </a:t>
            </a:r>
            <a:r>
              <a:rPr lang="es-MX" sz="1400" b="1" spc="-185" dirty="0">
                <a:solidFill>
                  <a:srgbClr val="585858"/>
                </a:solidFill>
                <a:cs typeface="Arial Narrow"/>
              </a:rPr>
              <a:t>                      </a:t>
            </a:r>
            <a:r>
              <a:rPr sz="1400" b="1" spc="-204" dirty="0">
                <a:solidFill>
                  <a:srgbClr val="585858"/>
                </a:solidFill>
                <a:cs typeface="Arial Narrow"/>
              </a:rPr>
              <a:t>HOSPITALIZADOS</a:t>
            </a:r>
            <a:r>
              <a:rPr lang="es-MX" sz="1400" b="1" spc="-204" dirty="0">
                <a:solidFill>
                  <a:srgbClr val="585858"/>
                </a:solidFill>
                <a:cs typeface="Arial Narrow"/>
              </a:rPr>
              <a:t> </a:t>
            </a:r>
            <a:endParaRPr sz="1400" dirty="0">
              <a:solidFill>
                <a:prstClr val="black"/>
              </a:solidFill>
              <a:cs typeface="Arial Narrow"/>
            </a:endParaRPr>
          </a:p>
        </p:txBody>
      </p:sp>
      <p:sp>
        <p:nvSpPr>
          <p:cNvPr id="30" name="object 59"/>
          <p:cNvSpPr txBox="1"/>
          <p:nvPr/>
        </p:nvSpPr>
        <p:spPr>
          <a:xfrm>
            <a:off x="884567" y="5160302"/>
            <a:ext cx="2880026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400" b="1" spc="-200" dirty="0">
                <a:solidFill>
                  <a:srgbClr val="585858"/>
                </a:solidFill>
                <a:cs typeface="Arial Narrow"/>
              </a:rPr>
              <a:t>HOSPITALIZADO </a:t>
            </a:r>
            <a:r>
              <a:rPr lang="es-MX" sz="1400" b="1" spc="-200" dirty="0">
                <a:solidFill>
                  <a:srgbClr val="585858"/>
                </a:solidFill>
                <a:cs typeface="Arial Narrow"/>
              </a:rPr>
              <a:t>     </a:t>
            </a:r>
            <a:r>
              <a:rPr sz="1400" b="1" spc="-229" dirty="0">
                <a:solidFill>
                  <a:srgbClr val="585858"/>
                </a:solidFill>
                <a:cs typeface="Arial Narrow"/>
              </a:rPr>
              <a:t>DADOS </a:t>
            </a:r>
            <a:r>
              <a:rPr lang="es-MX" sz="1400" b="1" spc="-229" dirty="0">
                <a:solidFill>
                  <a:srgbClr val="585858"/>
                </a:solidFill>
                <a:cs typeface="Arial Narrow"/>
              </a:rPr>
              <a:t>        </a:t>
            </a:r>
            <a:r>
              <a:rPr sz="1400" b="1" spc="-225" dirty="0">
                <a:solidFill>
                  <a:srgbClr val="585858"/>
                </a:solidFill>
                <a:cs typeface="Arial Narrow"/>
              </a:rPr>
              <a:t>DE </a:t>
            </a:r>
            <a:r>
              <a:rPr lang="es-MX" sz="1400" b="1" spc="-225" dirty="0">
                <a:solidFill>
                  <a:srgbClr val="585858"/>
                </a:solidFill>
                <a:cs typeface="Arial Narrow"/>
              </a:rPr>
              <a:t>     </a:t>
            </a:r>
            <a:r>
              <a:rPr sz="1400" b="1" spc="-215" dirty="0">
                <a:solidFill>
                  <a:srgbClr val="585858"/>
                </a:solidFill>
                <a:cs typeface="Arial Narrow"/>
              </a:rPr>
              <a:t>ALTA</a:t>
            </a:r>
            <a:r>
              <a:rPr lang="es-MX" sz="1400" b="1" spc="-215" dirty="0">
                <a:solidFill>
                  <a:srgbClr val="585858"/>
                </a:solidFill>
                <a:cs typeface="Arial Narrow"/>
              </a:rPr>
              <a:t>         POR    </a:t>
            </a:r>
            <a:r>
              <a:rPr sz="1400" b="1" spc="-215" dirty="0">
                <a:solidFill>
                  <a:srgbClr val="585858"/>
                </a:solidFill>
                <a:cs typeface="Arial Narrow"/>
              </a:rPr>
              <a:t>MEJORIA</a:t>
            </a:r>
            <a:endParaRPr sz="1400" dirty="0">
              <a:solidFill>
                <a:prstClr val="black"/>
              </a:solidFill>
              <a:cs typeface="Arial Narrow"/>
            </a:endParaRPr>
          </a:p>
        </p:txBody>
      </p:sp>
      <p:sp>
        <p:nvSpPr>
          <p:cNvPr id="31" name="object 60"/>
          <p:cNvSpPr txBox="1"/>
          <p:nvPr/>
        </p:nvSpPr>
        <p:spPr>
          <a:xfrm>
            <a:off x="870504" y="4722857"/>
            <a:ext cx="2961782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es-MX" sz="1400" b="1" spc="-204" dirty="0">
                <a:solidFill>
                  <a:srgbClr val="585858"/>
                </a:solidFill>
                <a:cs typeface="Arial Narrow"/>
              </a:rPr>
              <a:t>HOSPITALIZADOS       QUE        FALLECIERON                                        </a:t>
            </a:r>
            <a:endParaRPr sz="1400" dirty="0">
              <a:solidFill>
                <a:prstClr val="black"/>
              </a:solidFill>
              <a:cs typeface="Arial Narrow"/>
            </a:endParaRPr>
          </a:p>
        </p:txBody>
      </p:sp>
      <p:sp>
        <p:nvSpPr>
          <p:cNvPr id="32" name="object 61"/>
          <p:cNvSpPr txBox="1"/>
          <p:nvPr/>
        </p:nvSpPr>
        <p:spPr>
          <a:xfrm>
            <a:off x="1237259" y="4211806"/>
            <a:ext cx="2595026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400" b="1" spc="-200" dirty="0">
                <a:solidFill>
                  <a:srgbClr val="585858"/>
                </a:solidFill>
                <a:cs typeface="Arial Narrow"/>
              </a:rPr>
              <a:t>HOSPITALIZADO</a:t>
            </a:r>
            <a:r>
              <a:rPr sz="1400" b="1" spc="-155" dirty="0">
                <a:solidFill>
                  <a:srgbClr val="585858"/>
                </a:solidFill>
                <a:cs typeface="Arial Narrow"/>
              </a:rPr>
              <a:t> </a:t>
            </a:r>
            <a:r>
              <a:rPr lang="es-MX" sz="1400" b="1" spc="-155" dirty="0">
                <a:solidFill>
                  <a:srgbClr val="585858"/>
                </a:solidFill>
                <a:cs typeface="Arial Narrow"/>
              </a:rPr>
              <a:t>          </a:t>
            </a:r>
            <a:r>
              <a:rPr sz="1400" b="1" spc="-220" dirty="0">
                <a:solidFill>
                  <a:srgbClr val="585858"/>
                </a:solidFill>
                <a:cs typeface="Arial Narrow"/>
              </a:rPr>
              <a:t>GRAVE</a:t>
            </a:r>
            <a:endParaRPr sz="1400" dirty="0">
              <a:solidFill>
                <a:prstClr val="black"/>
              </a:solidFill>
              <a:cs typeface="Arial Narrow"/>
            </a:endParaRPr>
          </a:p>
        </p:txBody>
      </p:sp>
      <p:sp>
        <p:nvSpPr>
          <p:cNvPr id="33" name="object 62"/>
          <p:cNvSpPr txBox="1"/>
          <p:nvPr/>
        </p:nvSpPr>
        <p:spPr>
          <a:xfrm>
            <a:off x="1097280" y="3658440"/>
            <a:ext cx="2821073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es-MX" sz="1400" b="1" spc="-200" dirty="0">
                <a:solidFill>
                  <a:srgbClr val="585858"/>
                </a:solidFill>
                <a:cs typeface="Arial" panose="020B0604020202020204" pitchFamily="34" charset="0"/>
              </a:rPr>
              <a:t>HOSPITALIZADO          ESTABLE</a:t>
            </a:r>
            <a:endParaRPr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4" name="object 63"/>
          <p:cNvSpPr txBox="1"/>
          <p:nvPr/>
        </p:nvSpPr>
        <p:spPr>
          <a:xfrm>
            <a:off x="1969671" y="2906542"/>
            <a:ext cx="7724555" cy="306622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313180" marR="5080" indent="-1313815">
              <a:lnSpc>
                <a:spcPct val="104099"/>
              </a:lnSpc>
              <a:spcBef>
                <a:spcPts val="20"/>
              </a:spcBef>
            </a:pPr>
            <a:r>
              <a:rPr sz="1900" b="1" spc="-310" dirty="0" err="1">
                <a:solidFill>
                  <a:srgbClr val="585858"/>
                </a:solidFill>
                <a:cs typeface="Calibri"/>
              </a:rPr>
              <a:t>Tipo</a:t>
            </a:r>
            <a:r>
              <a:rPr sz="1900" b="1" spc="-310" dirty="0">
                <a:solidFill>
                  <a:srgbClr val="585858"/>
                </a:solidFill>
                <a:cs typeface="Calibri"/>
              </a:rPr>
              <a:t> </a:t>
            </a:r>
            <a:r>
              <a:rPr lang="es-MX" sz="1900" b="1" spc="-310" dirty="0">
                <a:solidFill>
                  <a:srgbClr val="585858"/>
                </a:solidFill>
                <a:cs typeface="Calibri"/>
              </a:rPr>
              <a:t>          </a:t>
            </a:r>
            <a:r>
              <a:rPr sz="1900" b="1" spc="-345" dirty="0">
                <a:solidFill>
                  <a:srgbClr val="585858"/>
                </a:solidFill>
                <a:cs typeface="Calibri"/>
              </a:rPr>
              <a:t>de </a:t>
            </a:r>
            <a:r>
              <a:rPr lang="es-MX" sz="1900" b="1" spc="-345" dirty="0">
                <a:solidFill>
                  <a:srgbClr val="585858"/>
                </a:solidFill>
                <a:cs typeface="Calibri"/>
              </a:rPr>
              <a:t>                       </a:t>
            </a:r>
            <a:r>
              <a:rPr sz="1900" b="1" spc="-300" dirty="0" err="1">
                <a:solidFill>
                  <a:srgbClr val="585858"/>
                </a:solidFill>
                <a:cs typeface="Calibri"/>
              </a:rPr>
              <a:t>paciente</a:t>
            </a:r>
            <a:r>
              <a:rPr sz="1900" b="1" spc="-300" dirty="0">
                <a:solidFill>
                  <a:srgbClr val="585858"/>
                </a:solidFill>
                <a:cs typeface="Calibri"/>
              </a:rPr>
              <a:t> </a:t>
            </a:r>
            <a:r>
              <a:rPr lang="es-MX" sz="1900" b="1" spc="-300" dirty="0">
                <a:solidFill>
                  <a:srgbClr val="585858"/>
                </a:solidFill>
                <a:cs typeface="Calibri"/>
              </a:rPr>
              <a:t>                   </a:t>
            </a:r>
            <a:r>
              <a:rPr sz="1900" b="1" spc="-300" dirty="0" err="1">
                <a:solidFill>
                  <a:srgbClr val="585858"/>
                </a:solidFill>
                <a:cs typeface="Calibri"/>
              </a:rPr>
              <a:t>Hospitalizado</a:t>
            </a:r>
            <a:r>
              <a:rPr sz="1900" b="1" spc="-300" dirty="0">
                <a:solidFill>
                  <a:srgbClr val="585858"/>
                </a:solidFill>
                <a:cs typeface="Calibri"/>
              </a:rPr>
              <a:t> </a:t>
            </a:r>
            <a:r>
              <a:rPr lang="es-MX" sz="1900" b="1" spc="-300" dirty="0">
                <a:solidFill>
                  <a:srgbClr val="585858"/>
                </a:solidFill>
                <a:cs typeface="Calibri"/>
              </a:rPr>
              <a:t>                </a:t>
            </a:r>
            <a:r>
              <a:rPr sz="1900" b="1" spc="-305" dirty="0">
                <a:solidFill>
                  <a:srgbClr val="585858"/>
                </a:solidFill>
                <a:cs typeface="Calibri"/>
              </a:rPr>
              <a:t>y </a:t>
            </a:r>
            <a:r>
              <a:rPr lang="es-MX" sz="1900" b="1" spc="-305" dirty="0">
                <a:solidFill>
                  <a:srgbClr val="585858"/>
                </a:solidFill>
                <a:cs typeface="Calibri"/>
              </a:rPr>
              <a:t>                  </a:t>
            </a:r>
            <a:r>
              <a:rPr sz="1900" b="1" spc="-330" dirty="0" err="1">
                <a:solidFill>
                  <a:srgbClr val="585858"/>
                </a:solidFill>
                <a:cs typeface="Calibri"/>
              </a:rPr>
              <a:t>Confirmado</a:t>
            </a:r>
            <a:r>
              <a:rPr sz="1900" b="1" spc="-330" dirty="0">
                <a:solidFill>
                  <a:srgbClr val="585858"/>
                </a:solidFill>
                <a:cs typeface="Calibri"/>
              </a:rPr>
              <a:t> </a:t>
            </a:r>
            <a:r>
              <a:rPr lang="es-MX" sz="1900" b="1" spc="-330" dirty="0">
                <a:solidFill>
                  <a:srgbClr val="585858"/>
                </a:solidFill>
                <a:cs typeface="Calibri"/>
              </a:rPr>
              <a:t>                             </a:t>
            </a:r>
            <a:r>
              <a:rPr sz="1900" b="1" spc="-320" dirty="0" err="1">
                <a:solidFill>
                  <a:srgbClr val="585858"/>
                </a:solidFill>
                <a:cs typeface="Calibri"/>
              </a:rPr>
              <a:t>por</a:t>
            </a:r>
            <a:r>
              <a:rPr sz="1900" b="1" spc="-320" dirty="0">
                <a:solidFill>
                  <a:srgbClr val="585858"/>
                </a:solidFill>
                <a:cs typeface="Calibri"/>
              </a:rPr>
              <a:t>  </a:t>
            </a:r>
            <a:r>
              <a:rPr lang="es-MX" sz="1900" b="1" spc="-320" dirty="0">
                <a:solidFill>
                  <a:srgbClr val="585858"/>
                </a:solidFill>
                <a:cs typeface="Calibri"/>
              </a:rPr>
              <a:t>                </a:t>
            </a:r>
            <a:r>
              <a:rPr sz="1900" b="1" spc="-330" dirty="0">
                <a:solidFill>
                  <a:srgbClr val="585858"/>
                </a:solidFill>
                <a:cs typeface="Calibri"/>
              </a:rPr>
              <a:t>COVID-19</a:t>
            </a:r>
            <a:endParaRPr sz="19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35" name="object 64"/>
          <p:cNvSpPr/>
          <p:nvPr/>
        </p:nvSpPr>
        <p:spPr>
          <a:xfrm>
            <a:off x="886787" y="2361059"/>
            <a:ext cx="9865691" cy="4427078"/>
          </a:xfrm>
          <a:custGeom>
            <a:avLst/>
            <a:gdLst/>
            <a:ahLst/>
            <a:cxnLst/>
            <a:rect l="l" t="t" r="r" b="b"/>
            <a:pathLst>
              <a:path w="4184015" h="3326129">
                <a:moveTo>
                  <a:pt x="0" y="3326012"/>
                </a:moveTo>
                <a:lnTo>
                  <a:pt x="4183425" y="3326011"/>
                </a:lnTo>
                <a:lnTo>
                  <a:pt x="4183425" y="0"/>
                </a:lnTo>
                <a:lnTo>
                  <a:pt x="0" y="0"/>
                </a:lnTo>
                <a:lnTo>
                  <a:pt x="0" y="3326012"/>
                </a:lnTo>
                <a:close/>
              </a:path>
            </a:pathLst>
          </a:custGeom>
          <a:ln w="10021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16827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45"/>
            <a:ext cx="12192000" cy="670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09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612345"/>
              </p:ext>
            </p:extLst>
          </p:nvPr>
        </p:nvGraphicFramePr>
        <p:xfrm>
          <a:off x="0" y="-2"/>
          <a:ext cx="12191999" cy="6858001"/>
        </p:xfrm>
        <a:graphic>
          <a:graphicData uri="http://schemas.openxmlformats.org/drawingml/2006/table">
            <a:tbl>
              <a:tblPr firstRow="1" bandRow="1"/>
              <a:tblGrid>
                <a:gridCol w="1518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3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1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25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85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20655"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400" b="1" spc="-16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CASOS</a:t>
                      </a:r>
                      <a:r>
                        <a:rPr lang="es-MX" sz="1400" b="1" spc="-16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6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7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CONFIRMADOS</a:t>
                      </a:r>
                      <a:r>
                        <a:rPr lang="es-MX" sz="1400" b="1" spc="-17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DE  </a:t>
                      </a:r>
                      <a:r>
                        <a:rPr sz="1400" b="1" spc="-1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SARS-Co</a:t>
                      </a:r>
                      <a:r>
                        <a:rPr lang="es-MX" sz="1400" b="1" spc="-1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s-MX" sz="1400" b="1" spc="-145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7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</a:t>
                      </a:r>
                      <a:r>
                        <a:rPr lang="es-MX" sz="1400" b="1" spc="-17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6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</a:t>
                      </a:r>
                      <a:r>
                        <a:rPr lang="es-MX" sz="1400" b="1" spc="-16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6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MX" sz="1400" b="1" spc="-16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6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6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es-MX" sz="1400" b="1" spc="-16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6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SALUD </a:t>
                      </a:r>
                      <a:r>
                        <a:rPr lang="es-MX" sz="1400" b="1" spc="-16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7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</a:t>
                      </a:r>
                      <a:r>
                        <a:rPr sz="1400" b="1" spc="-1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</a:t>
                      </a:r>
                      <a:r>
                        <a:rPr lang="es-MX" sz="1400" b="1" spc="-1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NSTITUCION</a:t>
                      </a:r>
                      <a:r>
                        <a:rPr lang="es-MX" sz="1400" b="1" spc="-1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AL  28 </a:t>
                      </a:r>
                      <a:r>
                        <a:rPr lang="es-MX" sz="1400" b="1" spc="-145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JUNIO DEL  2020  EN SINALOA</a:t>
                      </a:r>
                      <a:endParaRPr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334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19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1590" algn="ctr">
                        <a:lnSpc>
                          <a:spcPct val="100000"/>
                        </a:lnSpc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21590" algn="ctr">
                        <a:lnSpc>
                          <a:spcPct val="100000"/>
                        </a:lnSpc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2159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" marR="21590" algn="ctr">
                        <a:lnSpc>
                          <a:spcPct val="100000"/>
                        </a:lnSpc>
                      </a:pPr>
                      <a:r>
                        <a:rPr sz="1800" b="1" spc="-4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INSTITUCION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1C3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MEDICOS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3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14960" marR="20955" indent="-280035" algn="ctr">
                        <a:lnSpc>
                          <a:spcPct val="131500"/>
                        </a:lnSpc>
                      </a:pPr>
                      <a:r>
                        <a:rPr sz="1800" b="1" spc="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sz="1800" b="1" spc="2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sz="1800" b="1" spc="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sz="1800" b="1" spc="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3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8895" marR="41910" indent="9525" algn="ctr">
                        <a:lnSpc>
                          <a:spcPct val="131600"/>
                        </a:lnSpc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OTROS 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sz="1800" b="1" spc="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ABAJA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sz="1800" b="1" spc="1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 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SALUD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3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6835" marR="38100" indent="-28575" algn="ctr">
                        <a:lnSpc>
                          <a:spcPct val="131500"/>
                        </a:lnSpc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</a:t>
                      </a:r>
                      <a:r>
                        <a:rPr sz="1800" b="1" spc="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MX" sz="18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76835" marR="38100" indent="-28575" algn="ctr">
                        <a:lnSpc>
                          <a:spcPct val="1315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ORISTAS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3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DENTISTAS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3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MX" sz="180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OTAL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3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9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4130" marR="2159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SSA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857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5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14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6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9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707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7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37.3%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4130" marR="2159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800" b="1" spc="-7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IMSS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349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762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9079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10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431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6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16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1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508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52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908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47.9%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4130" marR="2159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800" b="1" spc="-7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IMSS_PR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349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333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6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587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1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52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10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43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44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52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7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6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2.8%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4130" marR="2159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8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ISSSTE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349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25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7241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397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1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52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508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9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6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5.6%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4130" marR="2159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800" b="1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PEMEX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349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4604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762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762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43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44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43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9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0.0%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4130" marR="2159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b="1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Privados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112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4769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4769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4769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0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4769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44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4769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b="1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4769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b="1" spc="-114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2.1%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4769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5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4130" marR="2159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b="1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SEDENA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017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4604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4769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571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4769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571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4769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43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4769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44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4769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0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4769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9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b="1" spc="-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0.1%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4769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4130" marR="2159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800" b="1" spc="-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SEMAR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349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508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571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43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1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6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0.7%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1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4130" marR="2159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800" b="1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*Servicios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349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333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800" b="1" spc="-6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6669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0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800" b="1" spc="-6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6669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0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6669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0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6669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44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6669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44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800" b="1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6669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800" b="1" spc="-6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2.6%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6669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413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  <a:r>
                        <a:rPr sz="1800" b="1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sz="18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sz="1800" b="1" spc="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sz="1800" b="1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sz="1800" b="1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sz="1800" b="1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sz="1800" b="1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349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16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571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43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44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762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1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9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1.0%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41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4130" marR="317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b="1" spc="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sz="18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sz="1800" b="1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sz="1800" b="1" spc="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sz="18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sz="1800" b="1" spc="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sz="1800" b="1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069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4604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5244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762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5244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762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5244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43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5244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44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5244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43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5244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9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800" b="1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0.0%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5244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51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4130" marR="2159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800" b="1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Cruz</a:t>
                      </a:r>
                      <a:r>
                        <a:rPr sz="1800" b="1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Roja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349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4604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6670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762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6670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762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6670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43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6670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44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667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43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6670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9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b="1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0.0%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667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4130" marR="2159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8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349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4604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762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762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43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44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43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9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0.0%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19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8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92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0645" marR="2159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175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52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</a:t>
                      </a:r>
                      <a:r>
                        <a:rPr lang="es-MX" sz="1800" b="1" spc="-1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(28.5%)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1750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3812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831</a:t>
                      </a:r>
                      <a:r>
                        <a:rPr lang="es-MX" sz="1800" b="1" spc="-1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(43.8%)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1750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16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14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471</a:t>
                      </a:r>
                      <a:r>
                        <a:rPr lang="es-MX" sz="1800" b="1" spc="-114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(24.8%)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1750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9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r>
                        <a:rPr lang="es-MX" sz="1800" b="1" spc="-9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(1.95%)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1750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508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2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r>
                        <a:rPr lang="es-MX" sz="1800" b="1" spc="-2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0,9%)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1750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44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800" b="1" spc="-7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1897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0325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160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800" b="1" spc="-7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100.0%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032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374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20494" r="1065" b="9383"/>
          <a:stretch/>
        </p:blipFill>
        <p:spPr>
          <a:xfrm>
            <a:off x="-91440" y="-74815"/>
            <a:ext cx="12283440" cy="679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781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19918" r="1342" b="9383"/>
          <a:stretch/>
        </p:blipFill>
        <p:spPr>
          <a:xfrm>
            <a:off x="-59266" y="0"/>
            <a:ext cx="12192000" cy="727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30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20329" r="1435" b="9465"/>
          <a:stretch/>
        </p:blipFill>
        <p:spPr>
          <a:xfrm>
            <a:off x="1" y="0"/>
            <a:ext cx="12192000" cy="678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926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3565" t="26749" r="24907" b="27901"/>
          <a:stretch/>
        </p:blipFill>
        <p:spPr>
          <a:xfrm>
            <a:off x="0" y="58189"/>
            <a:ext cx="12192000" cy="671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676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264" y="-23380"/>
            <a:ext cx="6324600" cy="47434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679171" y="4720070"/>
            <a:ext cx="76206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MX" dirty="0">
                <a:solidFill>
                  <a:srgbClr val="000000"/>
                </a:solidFill>
                <a:latin typeface="ProximaNovaA-Bold"/>
              </a:rPr>
              <a:t>Autoriza China uso de vacuna contra covid-19 en el ejército</a:t>
            </a:r>
          </a:p>
          <a:p>
            <a:pPr fontAlgn="base"/>
            <a:r>
              <a:rPr lang="es-MX" dirty="0">
                <a:solidFill>
                  <a:srgbClr val="686868"/>
                </a:solidFill>
                <a:latin typeface="ProximaNovaA-Medium"/>
              </a:rPr>
              <a:t>Las autoridades chinas autorizan el uso en el ejército de una vacuna contra el coronavirus creada por un instituto de investigación militar y una farmacéutica</a:t>
            </a:r>
            <a:endParaRPr lang="es-MX" b="0" i="0" dirty="0">
              <a:solidFill>
                <a:srgbClr val="686868"/>
              </a:solidFill>
              <a:effectLst/>
              <a:latin typeface="ProximaNovaA-Medium"/>
            </a:endParaRPr>
          </a:p>
        </p:txBody>
      </p:sp>
    </p:spTree>
    <p:extLst>
      <p:ext uri="{BB962C8B-B14F-4D97-AF65-F5344CB8AC3E}">
        <p14:creationId xmlns:p14="http://schemas.microsoft.com/office/powerpoint/2010/main" val="40726313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459740" y="537717"/>
            <a:ext cx="84550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200" b="1" i="0">
                <a:solidFill>
                  <a:srgbClr val="9D2348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none" strike="noStrike" kern="0" cap="none" spc="235" normalizeH="0" baseline="0" noProof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COVID-19</a:t>
            </a:r>
            <a:r>
              <a:rPr kumimoji="0" lang="es-MX" sz="2200" b="1" i="0" u="none" strike="noStrike" kern="0" cap="none" spc="135" normalizeH="0" baseline="0" noProof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kumimoji="0" lang="es-MX" sz="2200" b="1" i="0" u="none" strike="noStrike" kern="0" cap="none" spc="210" normalizeH="0" baseline="0" noProof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México:</a:t>
            </a:r>
            <a:r>
              <a:rPr kumimoji="0" lang="es-MX" sz="2200" b="1" i="0" u="none" strike="noStrike" kern="0" cap="none" spc="135" normalizeH="0" baseline="0" noProof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kumimoji="0" lang="es-MX" sz="2200" b="1" i="0" u="none" strike="noStrike" kern="0" cap="none" spc="280" normalizeH="0" baseline="0" noProof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Semáforo</a:t>
            </a:r>
            <a:r>
              <a:rPr kumimoji="0" lang="es-MX" sz="2200" b="1" i="0" u="none" strike="noStrike" kern="0" cap="none" spc="150" normalizeH="0" baseline="0" noProof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kumimoji="0" lang="es-MX" sz="2200" b="1" i="0" u="none" strike="noStrike" kern="0" cap="none" spc="305" normalizeH="0" baseline="0" noProof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de</a:t>
            </a:r>
            <a:r>
              <a:rPr kumimoji="0" lang="es-MX" sz="2200" b="1" i="0" u="none" strike="noStrike" kern="0" cap="none" spc="120" normalizeH="0" baseline="0" noProof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kumimoji="0" lang="es-MX" sz="2200" b="1" i="0" u="none" strike="noStrike" kern="0" cap="none" spc="265" normalizeH="0" baseline="0" noProof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riesgo</a:t>
            </a:r>
            <a:r>
              <a:rPr kumimoji="0" lang="es-MX" sz="2200" b="1" i="0" u="none" strike="noStrike" kern="0" cap="none" spc="135" normalizeH="0" baseline="0" noProof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kumimoji="0" lang="es-MX" sz="2200" b="1" i="0" u="none" strike="noStrike" kern="0" cap="none" spc="185" normalizeH="0" baseline="0" noProof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(29</a:t>
            </a:r>
            <a:r>
              <a:rPr kumimoji="0" lang="es-MX" sz="2200" b="1" i="0" u="none" strike="noStrike" kern="0" cap="none" spc="135" normalizeH="0" baseline="0" noProof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kumimoji="0" lang="es-MX" sz="2200" b="1" i="0" u="none" strike="noStrike" kern="0" cap="none" spc="254" normalizeH="0" baseline="0" noProof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jun</a:t>
            </a:r>
            <a:r>
              <a:rPr kumimoji="0" lang="es-MX" sz="2200" b="1" i="0" u="none" strike="noStrike" kern="0" cap="none" spc="150" normalizeH="0" baseline="0" noProof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kumimoji="0" lang="es-MX" sz="2200" b="1" i="0" u="none" strike="noStrike" kern="0" cap="none" spc="0" normalizeH="0" baseline="0" noProof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–</a:t>
            </a:r>
            <a:r>
              <a:rPr kumimoji="0" lang="es-MX" sz="2200" b="1" i="0" u="none" strike="noStrike" kern="0" cap="none" spc="130" normalizeH="0" baseline="0" noProof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kumimoji="0" lang="es-MX" sz="2200" b="1" i="0" u="none" strike="noStrike" kern="0" cap="none" spc="190" normalizeH="0" baseline="0" noProof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5</a:t>
            </a:r>
            <a:r>
              <a:rPr kumimoji="0" lang="es-MX" sz="2200" b="1" i="0" u="none" strike="noStrike" kern="0" cap="none" spc="135" normalizeH="0" baseline="0" noProof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kumimoji="0" lang="es-MX" sz="2200" b="1" i="0" u="none" strike="noStrike" kern="0" cap="none" spc="140" normalizeH="0" baseline="0" noProof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jul,</a:t>
            </a:r>
            <a:r>
              <a:rPr kumimoji="0" lang="es-MX" sz="2200" b="1" i="0" u="none" strike="noStrike" kern="0" cap="none" spc="120" normalizeH="0" baseline="0" noProof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kumimoji="0" lang="es-MX" sz="2200" b="1" i="0" u="none" strike="noStrike" kern="0" cap="none" spc="240" normalizeH="0" baseline="0" noProof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2020)</a:t>
            </a:r>
            <a:endParaRPr kumimoji="0" lang="es-MX" sz="2200" b="1" i="0" u="none" strike="noStrike" kern="0" cap="none" spc="240" normalizeH="0" baseline="0" noProof="0" dirty="0">
              <a:ln>
                <a:noFill/>
              </a:ln>
              <a:solidFill>
                <a:srgbClr val="A32045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442973"/>
            <a:ext cx="20529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200" b="1" spc="254" dirty="0">
                <a:solidFill>
                  <a:srgbClr val="A32045"/>
                </a:solidFill>
                <a:cs typeface="Calibri"/>
              </a:rPr>
              <a:t>28 </a:t>
            </a:r>
            <a:r>
              <a:rPr sz="2200" b="1" spc="190" dirty="0">
                <a:solidFill>
                  <a:srgbClr val="A32045"/>
                </a:solidFill>
                <a:cs typeface="Calibri"/>
              </a:rPr>
              <a:t>junio,</a:t>
            </a:r>
            <a:r>
              <a:rPr sz="2200" b="1" spc="-50" dirty="0">
                <a:solidFill>
                  <a:srgbClr val="A32045"/>
                </a:solidFill>
                <a:cs typeface="Calibri"/>
              </a:rPr>
              <a:t> </a:t>
            </a:r>
            <a:r>
              <a:rPr sz="2200" b="1" spc="275" dirty="0">
                <a:solidFill>
                  <a:srgbClr val="A32045"/>
                </a:solidFill>
                <a:cs typeface="Calibri"/>
              </a:rPr>
              <a:t>2020</a:t>
            </a:r>
            <a:endParaRPr sz="220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72700" y="1168908"/>
            <a:ext cx="1435735" cy="996950"/>
          </a:xfrm>
          <a:prstGeom prst="rect">
            <a:avLst/>
          </a:prstGeom>
          <a:solidFill>
            <a:srgbClr val="FF8500"/>
          </a:solidFill>
        </p:spPr>
        <p:txBody>
          <a:bodyPr vert="horz" wrap="square" lIns="0" tIns="301625" rIns="0" bIns="0" rtlCol="0">
            <a:spAutoFit/>
          </a:bodyPr>
          <a:lstStyle/>
          <a:p>
            <a:pPr marL="217804">
              <a:spcBef>
                <a:spcPts val="2375"/>
              </a:spcBef>
            </a:pPr>
            <a:r>
              <a:rPr sz="2400" b="1" spc="335" dirty="0">
                <a:solidFill>
                  <a:srgbClr val="FFFFFF"/>
                </a:solidFill>
                <a:cs typeface="Calibri"/>
              </a:rPr>
              <a:t>Fase</a:t>
            </a:r>
            <a:r>
              <a:rPr sz="2400" b="1" spc="114" dirty="0">
                <a:solidFill>
                  <a:srgbClr val="FFFFFF"/>
                </a:solidFill>
                <a:cs typeface="Calibri"/>
              </a:rPr>
              <a:t> </a:t>
            </a:r>
            <a:r>
              <a:rPr sz="2400" b="1" spc="200" dirty="0">
                <a:solidFill>
                  <a:srgbClr val="FFFFFF"/>
                </a:solidFill>
                <a:cs typeface="Calibri"/>
              </a:rPr>
              <a:t>3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172700" y="2165604"/>
            <a:ext cx="1435607" cy="1429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8441" y="1902638"/>
            <a:ext cx="6869408" cy="46132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034238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/>
          </p:cNvSpPr>
          <p:nvPr/>
        </p:nvSpPr>
        <p:spPr>
          <a:xfrm>
            <a:off x="459740" y="537717"/>
            <a:ext cx="8310245" cy="35779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>
            <a:lvl1pPr>
              <a:defRPr sz="2200" b="1" i="0">
                <a:solidFill>
                  <a:srgbClr val="9D2348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ts val="2380"/>
              </a:lnSpc>
              <a:spcBef>
                <a:spcPts val="3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none" strike="noStrike" kern="0" cap="none" spc="305" normalizeH="0" baseline="0" noProof="0" dirty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¿Qué</a:t>
            </a:r>
            <a:r>
              <a:rPr kumimoji="0" lang="es-MX" sz="2200" b="1" i="0" u="none" strike="noStrike" kern="0" cap="none" spc="150" normalizeH="0" baseline="0" noProof="0" dirty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kumimoji="0" lang="es-MX" sz="2200" b="1" i="0" u="none" strike="noStrike" kern="0" cap="none" spc="270" normalizeH="0" baseline="0" noProof="0" dirty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toca</a:t>
            </a:r>
            <a:r>
              <a:rPr kumimoji="0" lang="es-MX" sz="2200" b="1" i="0" u="none" strike="noStrike" kern="0" cap="none" spc="145" normalizeH="0" baseline="0" noProof="0" dirty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kumimoji="0" lang="es-MX" sz="2200" b="1" i="0" u="none" strike="noStrike" kern="0" cap="none" spc="250" normalizeH="0" baseline="0" noProof="0" dirty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esta</a:t>
            </a:r>
            <a:r>
              <a:rPr kumimoji="0" lang="es-MX" sz="2200" b="1" i="0" u="none" strike="noStrike" kern="0" cap="none" spc="140" normalizeH="0" baseline="0" noProof="0" dirty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kumimoji="0" lang="es-MX" sz="2200" b="1" i="0" u="none" strike="noStrike" kern="0" cap="none" spc="315" normalizeH="0" baseline="0" noProof="0" dirty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semana?</a:t>
            </a:r>
            <a:r>
              <a:rPr kumimoji="0" lang="es-MX" sz="2200" b="1" i="0" u="none" strike="noStrike" kern="0" cap="none" spc="170" normalizeH="0" baseline="0" noProof="0" dirty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kumimoji="0" lang="es-MX" sz="2200" b="1" i="0" u="none" strike="noStrike" kern="0" cap="none" spc="190" normalizeH="0" baseline="0" noProof="0" dirty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(</a:t>
            </a:r>
            <a:r>
              <a:rPr kumimoji="0" lang="es-MX" sz="2200" b="1" i="0" u="none" strike="noStrike" kern="0" cap="none" spc="190" normalizeH="0" baseline="0" noProof="0" dirty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29</a:t>
            </a:r>
            <a:r>
              <a:rPr kumimoji="0" lang="es-MX" sz="2200" b="1" i="0" u="none" strike="noStrike" kern="0" cap="none" spc="130" normalizeH="0" baseline="0" noProof="0" dirty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kumimoji="0" lang="es-MX" sz="2200" b="1" i="0" u="none" strike="noStrike" kern="0" cap="none" spc="254" normalizeH="0" baseline="0" noProof="0" dirty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jun</a:t>
            </a:r>
            <a:r>
              <a:rPr kumimoji="0" lang="es-MX" sz="2200" b="1" i="0" u="none" strike="noStrike" kern="0" cap="none" spc="150" normalizeH="0" baseline="0" noProof="0" dirty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kumimoji="0" lang="es-MX" sz="2200" b="1" i="0" u="none" strike="noStrike" kern="0" cap="none" spc="0" normalizeH="0" baseline="0" noProof="0" dirty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–</a:t>
            </a:r>
            <a:r>
              <a:rPr kumimoji="0" lang="es-MX" sz="2200" b="1" i="0" u="none" strike="noStrike" kern="0" cap="none" spc="130" normalizeH="0" baseline="0" noProof="0" dirty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kumimoji="0" lang="es-MX" sz="2200" b="1" i="0" u="none" strike="noStrike" kern="0" cap="none" spc="190" normalizeH="0" baseline="0" noProof="0" dirty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5</a:t>
            </a:r>
            <a:r>
              <a:rPr kumimoji="0" lang="es-MX" sz="2200" b="1" i="0" u="none" strike="noStrike" kern="0" cap="none" spc="120" normalizeH="0" baseline="0" noProof="0" dirty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kumimoji="0" lang="es-MX" sz="2200" b="1" i="0" u="none" strike="noStrike" kern="0" cap="none" spc="140" normalizeH="0" baseline="0" noProof="0" dirty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jul,  </a:t>
            </a:r>
            <a:r>
              <a:rPr kumimoji="0" lang="es-MX" sz="2200" b="1" i="0" u="none" strike="noStrike" kern="0" cap="none" spc="240" normalizeH="0" baseline="0" noProof="0" dirty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2020</a:t>
            </a:r>
            <a:r>
              <a:rPr kumimoji="0" lang="es-MX" sz="2200" b="1" i="0" u="none" strike="noStrike" kern="0" cap="none" spc="240" normalizeH="0" baseline="0" noProof="0" dirty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)</a:t>
            </a:r>
          </a:p>
        </p:txBody>
      </p:sp>
      <p:sp>
        <p:nvSpPr>
          <p:cNvPr id="8" name="object 3"/>
          <p:cNvSpPr txBox="1"/>
          <p:nvPr/>
        </p:nvSpPr>
        <p:spPr>
          <a:xfrm>
            <a:off x="459740" y="1390268"/>
            <a:ext cx="20529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200" b="1" spc="254" dirty="0">
                <a:solidFill>
                  <a:srgbClr val="A32045"/>
                </a:solidFill>
                <a:cs typeface="Calibri"/>
              </a:rPr>
              <a:t>28 </a:t>
            </a:r>
            <a:r>
              <a:rPr sz="2200" b="1" spc="190" dirty="0">
                <a:solidFill>
                  <a:srgbClr val="A32045"/>
                </a:solidFill>
                <a:cs typeface="Calibri"/>
              </a:rPr>
              <a:t>junio,</a:t>
            </a:r>
            <a:r>
              <a:rPr sz="2200" b="1" spc="-50" dirty="0">
                <a:solidFill>
                  <a:srgbClr val="A32045"/>
                </a:solidFill>
                <a:cs typeface="Calibri"/>
              </a:rPr>
              <a:t> </a:t>
            </a:r>
            <a:r>
              <a:rPr sz="2200" b="1" spc="275" dirty="0">
                <a:solidFill>
                  <a:srgbClr val="A32045"/>
                </a:solidFill>
                <a:cs typeface="Calibri"/>
              </a:rPr>
              <a:t>2020</a:t>
            </a:r>
            <a:endParaRPr sz="2200">
              <a:solidFill>
                <a:prstClr val="black"/>
              </a:solidFill>
              <a:cs typeface="Calibri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10172700" y="1168908"/>
            <a:ext cx="1435735" cy="996950"/>
          </a:xfrm>
          <a:prstGeom prst="rect">
            <a:avLst/>
          </a:prstGeom>
          <a:solidFill>
            <a:srgbClr val="FF8500"/>
          </a:solidFill>
        </p:spPr>
        <p:txBody>
          <a:bodyPr vert="horz" wrap="square" lIns="0" tIns="301625" rIns="0" bIns="0" rtlCol="0">
            <a:spAutoFit/>
          </a:bodyPr>
          <a:lstStyle/>
          <a:p>
            <a:pPr marL="217804">
              <a:spcBef>
                <a:spcPts val="2375"/>
              </a:spcBef>
            </a:pPr>
            <a:r>
              <a:rPr sz="2400" b="1" spc="335" dirty="0">
                <a:solidFill>
                  <a:srgbClr val="FFFFFF"/>
                </a:solidFill>
                <a:cs typeface="Calibri"/>
              </a:rPr>
              <a:t>Fase</a:t>
            </a:r>
            <a:r>
              <a:rPr sz="2400" b="1" spc="114" dirty="0">
                <a:solidFill>
                  <a:srgbClr val="FFFFFF"/>
                </a:solidFill>
                <a:cs typeface="Calibri"/>
              </a:rPr>
              <a:t> </a:t>
            </a:r>
            <a:r>
              <a:rPr sz="2400" b="1" spc="200" dirty="0">
                <a:solidFill>
                  <a:srgbClr val="FFFFFF"/>
                </a:solidFill>
                <a:cs typeface="Calibri"/>
              </a:rPr>
              <a:t>3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object 5"/>
          <p:cNvSpPr/>
          <p:nvPr/>
        </p:nvSpPr>
        <p:spPr>
          <a:xfrm>
            <a:off x="6726935" y="1929383"/>
            <a:ext cx="1167383" cy="1045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object 6"/>
          <p:cNvSpPr/>
          <p:nvPr/>
        </p:nvSpPr>
        <p:spPr>
          <a:xfrm>
            <a:off x="810768" y="1929383"/>
            <a:ext cx="1152144" cy="1050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object 7"/>
          <p:cNvSpPr/>
          <p:nvPr/>
        </p:nvSpPr>
        <p:spPr>
          <a:xfrm>
            <a:off x="3401567" y="4482084"/>
            <a:ext cx="1815084" cy="8961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object 8"/>
          <p:cNvSpPr/>
          <p:nvPr/>
        </p:nvSpPr>
        <p:spPr>
          <a:xfrm>
            <a:off x="550163" y="4482084"/>
            <a:ext cx="1531620" cy="10195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object 9"/>
          <p:cNvSpPr/>
          <p:nvPr/>
        </p:nvSpPr>
        <p:spPr>
          <a:xfrm>
            <a:off x="3502152" y="1929383"/>
            <a:ext cx="1613915" cy="10195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object 10"/>
          <p:cNvSpPr/>
          <p:nvPr/>
        </p:nvSpPr>
        <p:spPr>
          <a:xfrm>
            <a:off x="6509004" y="4482084"/>
            <a:ext cx="1603248" cy="9006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16" name="object 11"/>
          <p:cNvGraphicFramePr>
            <a:graphicFrameLocks noGrp="1"/>
          </p:cNvGraphicFramePr>
          <p:nvPr/>
        </p:nvGraphicFramePr>
        <p:xfrm>
          <a:off x="67640" y="3139313"/>
          <a:ext cx="2625090" cy="1158239"/>
        </p:xfrm>
        <a:graphic>
          <a:graphicData uri="http://schemas.openxmlformats.org/drawingml/2006/table">
            <a:tbl>
              <a:tblPr firstRow="1" bandRow="1"/>
              <a:tblGrid>
                <a:gridCol w="1312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8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51130" marR="142875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Oc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pación  </a:t>
                      </a:r>
                      <a:r>
                        <a:rPr sz="1400" b="1" spc="1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25% </a:t>
                      </a:r>
                      <a:r>
                        <a:rPr sz="1400" b="1" spc="1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4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1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área  </a:t>
                      </a:r>
                      <a:r>
                        <a:rPr sz="1400" b="1" spc="229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común  </a:t>
                      </a:r>
                      <a:r>
                        <a:rPr sz="1400" b="1" spc="1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cerrada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spc="190" dirty="0">
                          <a:latin typeface="Calibri"/>
                          <a:cs typeface="Calibri"/>
                        </a:rPr>
                        <a:t>50%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139" marR="9715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pació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)  </a:t>
                      </a:r>
                      <a:r>
                        <a:rPr sz="1400" b="1" spc="170" dirty="0">
                          <a:latin typeface="Calibri"/>
                          <a:cs typeface="Calibri"/>
                        </a:rPr>
                        <a:t>Áreas  </a:t>
                      </a:r>
                      <a:r>
                        <a:rPr sz="1400" b="1" spc="220" dirty="0">
                          <a:latin typeface="Calibri"/>
                          <a:cs typeface="Calibri"/>
                        </a:rPr>
                        <a:t>comunes  </a:t>
                      </a:r>
                      <a:r>
                        <a:rPr sz="1400" b="1" spc="190" dirty="0">
                          <a:latin typeface="Calibri"/>
                          <a:cs typeface="Calibri"/>
                        </a:rPr>
                        <a:t>50%</a:t>
                      </a:r>
                      <a:r>
                        <a:rPr sz="14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120" dirty="0">
                          <a:latin typeface="Calibri"/>
                          <a:cs typeface="Calibri"/>
                        </a:rPr>
                        <a:t>(aforo)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object 12"/>
          <p:cNvGraphicFramePr>
            <a:graphicFrameLocks noGrp="1"/>
          </p:cNvGraphicFramePr>
          <p:nvPr/>
        </p:nvGraphicFramePr>
        <p:xfrm>
          <a:off x="2898394" y="3139313"/>
          <a:ext cx="2809240" cy="944880"/>
        </p:xfrm>
        <a:graphic>
          <a:graphicData uri="http://schemas.openxmlformats.org/drawingml/2006/table">
            <a:tbl>
              <a:tblPr firstRow="1" bandRow="1"/>
              <a:tblGrid>
                <a:gridCol w="1404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4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0965" marR="92710" indent="-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spc="1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Servicio </a:t>
                      </a:r>
                      <a:r>
                        <a:rPr sz="1400" b="1" spc="1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  </a:t>
                      </a:r>
                      <a:r>
                        <a:rPr sz="1400" b="1" spc="1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habitación,</a:t>
                      </a:r>
                      <a:r>
                        <a:rPr sz="14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1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1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domicilio </a:t>
                      </a:r>
                      <a:r>
                        <a:rPr sz="1400" b="1" spc="1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  para</a:t>
                      </a:r>
                      <a:r>
                        <a:rPr sz="14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1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llevar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190" dirty="0">
                          <a:latin typeface="Calibri"/>
                          <a:cs typeface="Calibri"/>
                        </a:rPr>
                        <a:t>50%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object 13"/>
          <p:cNvGraphicFramePr>
            <a:graphicFrameLocks noGrp="1"/>
          </p:cNvGraphicFramePr>
          <p:nvPr/>
        </p:nvGraphicFramePr>
        <p:xfrm>
          <a:off x="6001639" y="3139313"/>
          <a:ext cx="2625090" cy="944880"/>
        </p:xfrm>
        <a:graphic>
          <a:graphicData uri="http://schemas.openxmlformats.org/drawingml/2006/table">
            <a:tbl>
              <a:tblPr firstRow="1" bandRow="1"/>
              <a:tblGrid>
                <a:gridCol w="1312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4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00660" marR="193675" indent="7620" algn="just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spc="1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Servicio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1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  </a:t>
                      </a:r>
                      <a:r>
                        <a:rPr sz="1400" b="1" spc="1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domicilio 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otoc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  </a:t>
                      </a:r>
                      <a:r>
                        <a:rPr sz="1400" b="1" spc="1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sanitario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400" b="1" spc="190" dirty="0">
                          <a:latin typeface="Calibri"/>
                          <a:cs typeface="Calibri"/>
                        </a:rPr>
                        <a:t>50%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8445" marR="250825" algn="ctr">
                        <a:lnSpc>
                          <a:spcPct val="100000"/>
                        </a:lnSpc>
                      </a:pPr>
                      <a:r>
                        <a:rPr sz="1400" b="1" spc="160" dirty="0">
                          <a:latin typeface="Calibri"/>
                          <a:cs typeface="Calibri"/>
                        </a:rPr>
                        <a:t>Sólo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204" dirty="0">
                          <a:latin typeface="Calibri"/>
                          <a:cs typeface="Calibri"/>
                        </a:rPr>
                        <a:t>con  </a:t>
                      </a:r>
                      <a:r>
                        <a:rPr sz="1400" b="1" spc="160" dirty="0">
                          <a:latin typeface="Calibri"/>
                          <a:cs typeface="Calibri"/>
                        </a:rPr>
                        <a:t>citas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object 14"/>
          <p:cNvGraphicFramePr>
            <a:graphicFrameLocks noGrp="1"/>
          </p:cNvGraphicFramePr>
          <p:nvPr/>
        </p:nvGraphicFramePr>
        <p:xfrm>
          <a:off x="91470" y="5539613"/>
          <a:ext cx="2625090" cy="731494"/>
        </p:xfrm>
        <a:graphic>
          <a:graphicData uri="http://schemas.openxmlformats.org/drawingml/2006/table">
            <a:tbl>
              <a:tblPr firstRow="1" bandRow="1"/>
              <a:tblGrid>
                <a:gridCol w="1312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4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89230" marR="18351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spc="1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Aforo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1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25%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1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 </a:t>
                      </a:r>
                      <a:r>
                        <a:rPr sz="1400" b="1" spc="1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áreas  </a:t>
                      </a:r>
                      <a:r>
                        <a:rPr sz="1400" b="1" spc="1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infantiles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190" dirty="0">
                          <a:solidFill>
                            <a:srgbClr val="252525"/>
                          </a:solidFill>
                          <a:latin typeface="Calibri"/>
                          <a:cs typeface="Calibri"/>
                        </a:rPr>
                        <a:t>50%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object 15"/>
          <p:cNvGraphicFramePr>
            <a:graphicFrameLocks noGrp="1"/>
          </p:cNvGraphicFramePr>
          <p:nvPr/>
        </p:nvGraphicFramePr>
        <p:xfrm>
          <a:off x="2922270" y="5539613"/>
          <a:ext cx="2807970" cy="731494"/>
        </p:xfrm>
        <a:graphic>
          <a:graphicData uri="http://schemas.openxmlformats.org/drawingml/2006/table">
            <a:tbl>
              <a:tblPr firstRow="1" bandRow="1"/>
              <a:tblGrid>
                <a:gridCol w="1403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3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4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1760" marR="104775" indent="-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spc="1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Aforo </a:t>
                      </a:r>
                      <a:r>
                        <a:rPr sz="1400" b="1" spc="1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50%  </a:t>
                      </a:r>
                      <a:r>
                        <a:rPr sz="1400" b="1" spc="1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Una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1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persona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1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4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1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familia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spc="170" dirty="0">
                          <a:latin typeface="Calibri"/>
                          <a:cs typeface="Calibri"/>
                        </a:rPr>
                        <a:t>75%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01930" marR="193040" indent="-1905" algn="ctr">
                        <a:lnSpc>
                          <a:spcPct val="100000"/>
                        </a:lnSpc>
                      </a:pPr>
                      <a:r>
                        <a:rPr sz="1400" b="1" spc="-160" dirty="0">
                          <a:latin typeface="Calibri"/>
                          <a:cs typeface="Calibri"/>
                        </a:rPr>
                        <a:t>1 </a:t>
                      </a:r>
                      <a:r>
                        <a:rPr sz="1400" b="1" spc="175" dirty="0">
                          <a:latin typeface="Calibri"/>
                          <a:cs typeface="Calibri"/>
                        </a:rPr>
                        <a:t>persona  </a:t>
                      </a:r>
                      <a:r>
                        <a:rPr sz="1400" b="1" spc="165" dirty="0">
                          <a:latin typeface="Calibri"/>
                          <a:cs typeface="Calibri"/>
                        </a:rPr>
                        <a:t>por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140" dirty="0">
                          <a:latin typeface="Calibri"/>
                          <a:cs typeface="Calibri"/>
                        </a:rPr>
                        <a:t>familia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object 16"/>
          <p:cNvGraphicFramePr>
            <a:graphicFrameLocks noGrp="1"/>
          </p:cNvGraphicFramePr>
          <p:nvPr/>
        </p:nvGraphicFramePr>
        <p:xfrm>
          <a:off x="6025515" y="5539613"/>
          <a:ext cx="2625090" cy="731494"/>
        </p:xfrm>
        <a:graphic>
          <a:graphicData uri="http://schemas.openxmlformats.org/drawingml/2006/table">
            <a:tbl>
              <a:tblPr firstRow="1" bandRow="1"/>
              <a:tblGrid>
                <a:gridCol w="1312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4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43204" marR="23495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spc="2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Juegos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1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1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puerta  </a:t>
                      </a:r>
                      <a:r>
                        <a:rPr sz="1400" b="1" spc="1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cerrada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43204" marR="23495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spc="225" dirty="0">
                          <a:latin typeface="Calibri"/>
                          <a:cs typeface="Calibri"/>
                        </a:rPr>
                        <a:t>Juegos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175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165" dirty="0">
                          <a:latin typeface="Calibri"/>
                          <a:cs typeface="Calibri"/>
                        </a:rPr>
                        <a:t>puerta  </a:t>
                      </a:r>
                      <a:r>
                        <a:rPr sz="1400" b="1" spc="170" dirty="0">
                          <a:latin typeface="Calibri"/>
                          <a:cs typeface="Calibri"/>
                        </a:rPr>
                        <a:t>cerrada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2" name="object 17"/>
          <p:cNvGrpSpPr/>
          <p:nvPr/>
        </p:nvGrpSpPr>
        <p:grpSpPr>
          <a:xfrm>
            <a:off x="9502013" y="2435225"/>
            <a:ext cx="940435" cy="935990"/>
            <a:chOff x="9502013" y="2435225"/>
            <a:chExt cx="940435" cy="935990"/>
          </a:xfrm>
        </p:grpSpPr>
        <p:sp>
          <p:nvSpPr>
            <p:cNvPr id="23" name="object 18"/>
            <p:cNvSpPr/>
            <p:nvPr/>
          </p:nvSpPr>
          <p:spPr>
            <a:xfrm>
              <a:off x="9505188" y="2438400"/>
              <a:ext cx="934085" cy="929640"/>
            </a:xfrm>
            <a:custGeom>
              <a:avLst/>
              <a:gdLst/>
              <a:ahLst/>
              <a:cxnLst/>
              <a:rect l="l" t="t" r="r" b="b"/>
              <a:pathLst>
                <a:path w="934084" h="929639">
                  <a:moveTo>
                    <a:pt x="466851" y="0"/>
                  </a:moveTo>
                  <a:lnTo>
                    <a:pt x="391032" y="6096"/>
                  </a:lnTo>
                  <a:lnTo>
                    <a:pt x="319277" y="23622"/>
                  </a:lnTo>
                  <a:lnTo>
                    <a:pt x="252348" y="51815"/>
                  </a:lnTo>
                  <a:lnTo>
                    <a:pt x="191134" y="89662"/>
                  </a:lnTo>
                  <a:lnTo>
                    <a:pt x="136778" y="136016"/>
                  </a:lnTo>
                  <a:lnTo>
                    <a:pt x="90042" y="190246"/>
                  </a:lnTo>
                  <a:lnTo>
                    <a:pt x="52069" y="251078"/>
                  </a:lnTo>
                  <a:lnTo>
                    <a:pt x="23748" y="317753"/>
                  </a:lnTo>
                  <a:lnTo>
                    <a:pt x="6095" y="389254"/>
                  </a:lnTo>
                  <a:lnTo>
                    <a:pt x="0" y="464565"/>
                  </a:lnTo>
                  <a:lnTo>
                    <a:pt x="6095" y="540003"/>
                  </a:lnTo>
                  <a:lnTo>
                    <a:pt x="23748" y="611504"/>
                  </a:lnTo>
                  <a:lnTo>
                    <a:pt x="52069" y="678179"/>
                  </a:lnTo>
                  <a:lnTo>
                    <a:pt x="90042" y="739013"/>
                  </a:lnTo>
                  <a:lnTo>
                    <a:pt x="136778" y="793241"/>
                  </a:lnTo>
                  <a:lnTo>
                    <a:pt x="191134" y="839597"/>
                  </a:lnTo>
                  <a:lnTo>
                    <a:pt x="252348" y="877442"/>
                  </a:lnTo>
                  <a:lnTo>
                    <a:pt x="319277" y="905510"/>
                  </a:lnTo>
                  <a:lnTo>
                    <a:pt x="391032" y="923163"/>
                  </a:lnTo>
                  <a:lnTo>
                    <a:pt x="466851" y="929259"/>
                  </a:lnTo>
                  <a:lnTo>
                    <a:pt x="542543" y="923163"/>
                  </a:lnTo>
                  <a:lnTo>
                    <a:pt x="614298" y="905510"/>
                  </a:lnTo>
                  <a:lnTo>
                    <a:pt x="681354" y="877442"/>
                  </a:lnTo>
                  <a:lnTo>
                    <a:pt x="742441" y="839597"/>
                  </a:lnTo>
                  <a:lnTo>
                    <a:pt x="796925" y="793241"/>
                  </a:lnTo>
                  <a:lnTo>
                    <a:pt x="843533" y="739013"/>
                  </a:lnTo>
                  <a:lnTo>
                    <a:pt x="881506" y="678179"/>
                  </a:lnTo>
                  <a:lnTo>
                    <a:pt x="909827" y="611504"/>
                  </a:lnTo>
                  <a:lnTo>
                    <a:pt x="927480" y="540003"/>
                  </a:lnTo>
                  <a:lnTo>
                    <a:pt x="933576" y="464565"/>
                  </a:lnTo>
                  <a:lnTo>
                    <a:pt x="927480" y="389254"/>
                  </a:lnTo>
                  <a:lnTo>
                    <a:pt x="909827" y="317753"/>
                  </a:lnTo>
                  <a:lnTo>
                    <a:pt x="881506" y="251078"/>
                  </a:lnTo>
                  <a:lnTo>
                    <a:pt x="843533" y="190246"/>
                  </a:lnTo>
                  <a:lnTo>
                    <a:pt x="796925" y="136016"/>
                  </a:lnTo>
                  <a:lnTo>
                    <a:pt x="742441" y="89662"/>
                  </a:lnTo>
                  <a:lnTo>
                    <a:pt x="681354" y="51815"/>
                  </a:lnTo>
                  <a:lnTo>
                    <a:pt x="614298" y="23622"/>
                  </a:lnTo>
                  <a:lnTo>
                    <a:pt x="542543" y="6096"/>
                  </a:lnTo>
                  <a:lnTo>
                    <a:pt x="4668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bject 19"/>
            <p:cNvSpPr/>
            <p:nvPr/>
          </p:nvSpPr>
          <p:spPr>
            <a:xfrm>
              <a:off x="9505188" y="2438400"/>
              <a:ext cx="934085" cy="929640"/>
            </a:xfrm>
            <a:custGeom>
              <a:avLst/>
              <a:gdLst/>
              <a:ahLst/>
              <a:cxnLst/>
              <a:rect l="l" t="t" r="r" b="b"/>
              <a:pathLst>
                <a:path w="934084" h="929639">
                  <a:moveTo>
                    <a:pt x="0" y="464565"/>
                  </a:moveTo>
                  <a:lnTo>
                    <a:pt x="6095" y="389254"/>
                  </a:lnTo>
                  <a:lnTo>
                    <a:pt x="23748" y="317753"/>
                  </a:lnTo>
                  <a:lnTo>
                    <a:pt x="52069" y="251078"/>
                  </a:lnTo>
                  <a:lnTo>
                    <a:pt x="90042" y="190246"/>
                  </a:lnTo>
                  <a:lnTo>
                    <a:pt x="136778" y="136016"/>
                  </a:lnTo>
                  <a:lnTo>
                    <a:pt x="191134" y="89662"/>
                  </a:lnTo>
                  <a:lnTo>
                    <a:pt x="252348" y="51815"/>
                  </a:lnTo>
                  <a:lnTo>
                    <a:pt x="319277" y="23622"/>
                  </a:lnTo>
                  <a:lnTo>
                    <a:pt x="391032" y="6096"/>
                  </a:lnTo>
                  <a:lnTo>
                    <a:pt x="466851" y="0"/>
                  </a:lnTo>
                  <a:lnTo>
                    <a:pt x="542543" y="6096"/>
                  </a:lnTo>
                  <a:lnTo>
                    <a:pt x="614298" y="23622"/>
                  </a:lnTo>
                  <a:lnTo>
                    <a:pt x="681354" y="51815"/>
                  </a:lnTo>
                  <a:lnTo>
                    <a:pt x="742441" y="89662"/>
                  </a:lnTo>
                  <a:lnTo>
                    <a:pt x="796925" y="136016"/>
                  </a:lnTo>
                  <a:lnTo>
                    <a:pt x="843533" y="190246"/>
                  </a:lnTo>
                  <a:lnTo>
                    <a:pt x="881506" y="251078"/>
                  </a:lnTo>
                  <a:lnTo>
                    <a:pt x="909827" y="317753"/>
                  </a:lnTo>
                  <a:lnTo>
                    <a:pt x="927480" y="389254"/>
                  </a:lnTo>
                  <a:lnTo>
                    <a:pt x="933576" y="464565"/>
                  </a:lnTo>
                  <a:lnTo>
                    <a:pt x="927480" y="540003"/>
                  </a:lnTo>
                  <a:lnTo>
                    <a:pt x="909827" y="611504"/>
                  </a:lnTo>
                  <a:lnTo>
                    <a:pt x="881506" y="678179"/>
                  </a:lnTo>
                  <a:lnTo>
                    <a:pt x="843533" y="739013"/>
                  </a:lnTo>
                  <a:lnTo>
                    <a:pt x="796925" y="793241"/>
                  </a:lnTo>
                  <a:lnTo>
                    <a:pt x="742441" y="839597"/>
                  </a:lnTo>
                  <a:lnTo>
                    <a:pt x="681354" y="877442"/>
                  </a:lnTo>
                  <a:lnTo>
                    <a:pt x="614298" y="905510"/>
                  </a:lnTo>
                  <a:lnTo>
                    <a:pt x="542543" y="923163"/>
                  </a:lnTo>
                  <a:lnTo>
                    <a:pt x="466851" y="929259"/>
                  </a:lnTo>
                  <a:lnTo>
                    <a:pt x="391032" y="923163"/>
                  </a:lnTo>
                  <a:lnTo>
                    <a:pt x="319277" y="905510"/>
                  </a:lnTo>
                  <a:lnTo>
                    <a:pt x="252348" y="877442"/>
                  </a:lnTo>
                  <a:lnTo>
                    <a:pt x="191134" y="839597"/>
                  </a:lnTo>
                  <a:lnTo>
                    <a:pt x="136778" y="793241"/>
                  </a:lnTo>
                  <a:lnTo>
                    <a:pt x="90042" y="739013"/>
                  </a:lnTo>
                  <a:lnTo>
                    <a:pt x="52069" y="678179"/>
                  </a:lnTo>
                  <a:lnTo>
                    <a:pt x="23748" y="611504"/>
                  </a:lnTo>
                  <a:lnTo>
                    <a:pt x="6095" y="540003"/>
                  </a:lnTo>
                  <a:lnTo>
                    <a:pt x="0" y="464565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bject 20"/>
            <p:cNvSpPr/>
            <p:nvPr/>
          </p:nvSpPr>
          <p:spPr>
            <a:xfrm>
              <a:off x="9712452" y="2609087"/>
              <a:ext cx="519683" cy="58826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6" name="object 21"/>
          <p:cNvGrpSpPr/>
          <p:nvPr/>
        </p:nvGrpSpPr>
        <p:grpSpPr>
          <a:xfrm>
            <a:off x="10641838" y="2480817"/>
            <a:ext cx="917575" cy="913130"/>
            <a:chOff x="10641838" y="2480817"/>
            <a:chExt cx="917575" cy="913130"/>
          </a:xfrm>
        </p:grpSpPr>
        <p:sp>
          <p:nvSpPr>
            <p:cNvPr id="27" name="object 22"/>
            <p:cNvSpPr/>
            <p:nvPr/>
          </p:nvSpPr>
          <p:spPr>
            <a:xfrm>
              <a:off x="10648188" y="2487167"/>
              <a:ext cx="904875" cy="900430"/>
            </a:xfrm>
            <a:custGeom>
              <a:avLst/>
              <a:gdLst/>
              <a:ahLst/>
              <a:cxnLst/>
              <a:rect l="l" t="t" r="r" b="b"/>
              <a:pathLst>
                <a:path w="904875" h="900429">
                  <a:moveTo>
                    <a:pt x="452373" y="0"/>
                  </a:moveTo>
                  <a:lnTo>
                    <a:pt x="378967" y="5842"/>
                  </a:lnTo>
                  <a:lnTo>
                    <a:pt x="309371" y="22987"/>
                  </a:lnTo>
                  <a:lnTo>
                    <a:pt x="244475" y="50292"/>
                  </a:lnTo>
                  <a:lnTo>
                    <a:pt x="185165" y="86868"/>
                  </a:lnTo>
                  <a:lnTo>
                    <a:pt x="132460" y="131826"/>
                  </a:lnTo>
                  <a:lnTo>
                    <a:pt x="87248" y="184277"/>
                  </a:lnTo>
                  <a:lnTo>
                    <a:pt x="50545" y="243205"/>
                  </a:lnTo>
                  <a:lnTo>
                    <a:pt x="23113" y="307848"/>
                  </a:lnTo>
                  <a:lnTo>
                    <a:pt x="5968" y="377063"/>
                  </a:lnTo>
                  <a:lnTo>
                    <a:pt x="0" y="450088"/>
                  </a:lnTo>
                  <a:lnTo>
                    <a:pt x="5968" y="523240"/>
                  </a:lnTo>
                  <a:lnTo>
                    <a:pt x="23113" y="592455"/>
                  </a:lnTo>
                  <a:lnTo>
                    <a:pt x="50545" y="657098"/>
                  </a:lnTo>
                  <a:lnTo>
                    <a:pt x="87248" y="716026"/>
                  </a:lnTo>
                  <a:lnTo>
                    <a:pt x="132460" y="768477"/>
                  </a:lnTo>
                  <a:lnTo>
                    <a:pt x="185165" y="813435"/>
                  </a:lnTo>
                  <a:lnTo>
                    <a:pt x="244475" y="850011"/>
                  </a:lnTo>
                  <a:lnTo>
                    <a:pt x="309371" y="877316"/>
                  </a:lnTo>
                  <a:lnTo>
                    <a:pt x="378967" y="894461"/>
                  </a:lnTo>
                  <a:lnTo>
                    <a:pt x="452373" y="900303"/>
                  </a:lnTo>
                  <a:lnTo>
                    <a:pt x="525652" y="894461"/>
                  </a:lnTo>
                  <a:lnTo>
                    <a:pt x="595376" y="877316"/>
                  </a:lnTo>
                  <a:lnTo>
                    <a:pt x="660272" y="850011"/>
                  </a:lnTo>
                  <a:lnTo>
                    <a:pt x="719454" y="813435"/>
                  </a:lnTo>
                  <a:lnTo>
                    <a:pt x="772159" y="768477"/>
                  </a:lnTo>
                  <a:lnTo>
                    <a:pt x="817371" y="716026"/>
                  </a:lnTo>
                  <a:lnTo>
                    <a:pt x="854201" y="657098"/>
                  </a:lnTo>
                  <a:lnTo>
                    <a:pt x="881633" y="592455"/>
                  </a:lnTo>
                  <a:lnTo>
                    <a:pt x="898778" y="523240"/>
                  </a:lnTo>
                  <a:lnTo>
                    <a:pt x="904620" y="450088"/>
                  </a:lnTo>
                  <a:lnTo>
                    <a:pt x="898778" y="377063"/>
                  </a:lnTo>
                  <a:lnTo>
                    <a:pt x="881633" y="307848"/>
                  </a:lnTo>
                  <a:lnTo>
                    <a:pt x="854201" y="243205"/>
                  </a:lnTo>
                  <a:lnTo>
                    <a:pt x="817371" y="184277"/>
                  </a:lnTo>
                  <a:lnTo>
                    <a:pt x="772159" y="131826"/>
                  </a:lnTo>
                  <a:lnTo>
                    <a:pt x="719454" y="86868"/>
                  </a:lnTo>
                  <a:lnTo>
                    <a:pt x="660272" y="50292"/>
                  </a:lnTo>
                  <a:lnTo>
                    <a:pt x="595376" y="22987"/>
                  </a:lnTo>
                  <a:lnTo>
                    <a:pt x="525652" y="5842"/>
                  </a:lnTo>
                  <a:lnTo>
                    <a:pt x="452373" y="0"/>
                  </a:lnTo>
                  <a:close/>
                </a:path>
              </a:pathLst>
            </a:custGeom>
            <a:solidFill>
              <a:srgbClr val="FB8B3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object 23"/>
            <p:cNvSpPr/>
            <p:nvPr/>
          </p:nvSpPr>
          <p:spPr>
            <a:xfrm>
              <a:off x="10648188" y="2487167"/>
              <a:ext cx="904875" cy="900430"/>
            </a:xfrm>
            <a:custGeom>
              <a:avLst/>
              <a:gdLst/>
              <a:ahLst/>
              <a:cxnLst/>
              <a:rect l="l" t="t" r="r" b="b"/>
              <a:pathLst>
                <a:path w="904875" h="900429">
                  <a:moveTo>
                    <a:pt x="0" y="450088"/>
                  </a:moveTo>
                  <a:lnTo>
                    <a:pt x="5968" y="377063"/>
                  </a:lnTo>
                  <a:lnTo>
                    <a:pt x="23113" y="307848"/>
                  </a:lnTo>
                  <a:lnTo>
                    <a:pt x="50545" y="243205"/>
                  </a:lnTo>
                  <a:lnTo>
                    <a:pt x="87248" y="184277"/>
                  </a:lnTo>
                  <a:lnTo>
                    <a:pt x="132460" y="131826"/>
                  </a:lnTo>
                  <a:lnTo>
                    <a:pt x="185165" y="86868"/>
                  </a:lnTo>
                  <a:lnTo>
                    <a:pt x="244475" y="50292"/>
                  </a:lnTo>
                  <a:lnTo>
                    <a:pt x="309371" y="22987"/>
                  </a:lnTo>
                  <a:lnTo>
                    <a:pt x="378967" y="5842"/>
                  </a:lnTo>
                  <a:lnTo>
                    <a:pt x="452373" y="0"/>
                  </a:lnTo>
                  <a:lnTo>
                    <a:pt x="525652" y="5842"/>
                  </a:lnTo>
                  <a:lnTo>
                    <a:pt x="595376" y="22987"/>
                  </a:lnTo>
                  <a:lnTo>
                    <a:pt x="660272" y="50292"/>
                  </a:lnTo>
                  <a:lnTo>
                    <a:pt x="719454" y="86868"/>
                  </a:lnTo>
                  <a:lnTo>
                    <a:pt x="772159" y="131826"/>
                  </a:lnTo>
                  <a:lnTo>
                    <a:pt x="817371" y="184277"/>
                  </a:lnTo>
                  <a:lnTo>
                    <a:pt x="854201" y="243205"/>
                  </a:lnTo>
                  <a:lnTo>
                    <a:pt x="881633" y="307848"/>
                  </a:lnTo>
                  <a:lnTo>
                    <a:pt x="898778" y="377063"/>
                  </a:lnTo>
                  <a:lnTo>
                    <a:pt x="904620" y="450088"/>
                  </a:lnTo>
                  <a:lnTo>
                    <a:pt x="898778" y="523240"/>
                  </a:lnTo>
                  <a:lnTo>
                    <a:pt x="881633" y="592455"/>
                  </a:lnTo>
                  <a:lnTo>
                    <a:pt x="854201" y="657098"/>
                  </a:lnTo>
                  <a:lnTo>
                    <a:pt x="817371" y="716026"/>
                  </a:lnTo>
                  <a:lnTo>
                    <a:pt x="772159" y="768477"/>
                  </a:lnTo>
                  <a:lnTo>
                    <a:pt x="719454" y="813435"/>
                  </a:lnTo>
                  <a:lnTo>
                    <a:pt x="660272" y="850011"/>
                  </a:lnTo>
                  <a:lnTo>
                    <a:pt x="595376" y="877316"/>
                  </a:lnTo>
                  <a:lnTo>
                    <a:pt x="525652" y="894461"/>
                  </a:lnTo>
                  <a:lnTo>
                    <a:pt x="452373" y="900303"/>
                  </a:lnTo>
                  <a:lnTo>
                    <a:pt x="378967" y="894461"/>
                  </a:lnTo>
                  <a:lnTo>
                    <a:pt x="309371" y="877316"/>
                  </a:lnTo>
                  <a:lnTo>
                    <a:pt x="244475" y="850011"/>
                  </a:lnTo>
                  <a:lnTo>
                    <a:pt x="185165" y="813435"/>
                  </a:lnTo>
                  <a:lnTo>
                    <a:pt x="132460" y="768477"/>
                  </a:lnTo>
                  <a:lnTo>
                    <a:pt x="87248" y="716026"/>
                  </a:lnTo>
                  <a:lnTo>
                    <a:pt x="50545" y="657098"/>
                  </a:lnTo>
                  <a:lnTo>
                    <a:pt x="23113" y="592455"/>
                  </a:lnTo>
                  <a:lnTo>
                    <a:pt x="5968" y="523240"/>
                  </a:lnTo>
                  <a:lnTo>
                    <a:pt x="0" y="450088"/>
                  </a:lnTo>
                  <a:close/>
                </a:path>
              </a:pathLst>
            </a:custGeom>
            <a:ln w="12700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object 24"/>
            <p:cNvSpPr/>
            <p:nvPr/>
          </p:nvSpPr>
          <p:spPr>
            <a:xfrm>
              <a:off x="10812780" y="2631947"/>
              <a:ext cx="600455" cy="60045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57771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1390268"/>
            <a:ext cx="20529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200" b="1" spc="254" dirty="0">
                <a:solidFill>
                  <a:srgbClr val="A32045"/>
                </a:solidFill>
                <a:cs typeface="Calibri"/>
              </a:rPr>
              <a:t>28 </a:t>
            </a:r>
            <a:r>
              <a:rPr sz="2200" b="1" spc="190" dirty="0">
                <a:solidFill>
                  <a:srgbClr val="A32045"/>
                </a:solidFill>
                <a:cs typeface="Calibri"/>
              </a:rPr>
              <a:t>junio,</a:t>
            </a:r>
            <a:r>
              <a:rPr sz="2200" b="1" spc="-50" dirty="0">
                <a:solidFill>
                  <a:srgbClr val="A32045"/>
                </a:solidFill>
                <a:cs typeface="Calibri"/>
              </a:rPr>
              <a:t> </a:t>
            </a:r>
            <a:r>
              <a:rPr sz="2200" b="1" spc="275" dirty="0">
                <a:solidFill>
                  <a:srgbClr val="A32045"/>
                </a:solidFill>
                <a:cs typeface="Calibri"/>
              </a:rPr>
              <a:t>2020</a:t>
            </a:r>
            <a:endParaRPr sz="220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72700" y="1168908"/>
            <a:ext cx="1435735" cy="996950"/>
          </a:xfrm>
          <a:prstGeom prst="rect">
            <a:avLst/>
          </a:prstGeom>
          <a:solidFill>
            <a:srgbClr val="FF8500"/>
          </a:solidFill>
        </p:spPr>
        <p:txBody>
          <a:bodyPr vert="horz" wrap="square" lIns="0" tIns="301625" rIns="0" bIns="0" rtlCol="0">
            <a:spAutoFit/>
          </a:bodyPr>
          <a:lstStyle/>
          <a:p>
            <a:pPr marL="217804">
              <a:spcBef>
                <a:spcPts val="2375"/>
              </a:spcBef>
            </a:pPr>
            <a:r>
              <a:rPr sz="2400" b="1" spc="335" dirty="0">
                <a:solidFill>
                  <a:srgbClr val="FFFFFF"/>
                </a:solidFill>
                <a:cs typeface="Calibri"/>
              </a:rPr>
              <a:t>Fase</a:t>
            </a:r>
            <a:r>
              <a:rPr sz="2400" b="1" spc="114" dirty="0">
                <a:solidFill>
                  <a:srgbClr val="FFFFFF"/>
                </a:solidFill>
                <a:cs typeface="Calibri"/>
              </a:rPr>
              <a:t> </a:t>
            </a:r>
            <a:r>
              <a:rPr sz="2400" b="1" spc="200" dirty="0">
                <a:solidFill>
                  <a:srgbClr val="FFFFFF"/>
                </a:solidFill>
                <a:cs typeface="Calibri"/>
              </a:rPr>
              <a:t>3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502013" y="2435225"/>
            <a:ext cx="940435" cy="935990"/>
            <a:chOff x="9502013" y="2435225"/>
            <a:chExt cx="940435" cy="935990"/>
          </a:xfrm>
        </p:grpSpPr>
        <p:sp>
          <p:nvSpPr>
            <p:cNvPr id="5" name="object 5"/>
            <p:cNvSpPr/>
            <p:nvPr/>
          </p:nvSpPr>
          <p:spPr>
            <a:xfrm>
              <a:off x="9505188" y="2438400"/>
              <a:ext cx="934085" cy="929640"/>
            </a:xfrm>
            <a:custGeom>
              <a:avLst/>
              <a:gdLst/>
              <a:ahLst/>
              <a:cxnLst/>
              <a:rect l="l" t="t" r="r" b="b"/>
              <a:pathLst>
                <a:path w="934084" h="929639">
                  <a:moveTo>
                    <a:pt x="466851" y="0"/>
                  </a:moveTo>
                  <a:lnTo>
                    <a:pt x="391032" y="6096"/>
                  </a:lnTo>
                  <a:lnTo>
                    <a:pt x="319277" y="23622"/>
                  </a:lnTo>
                  <a:lnTo>
                    <a:pt x="252348" y="51815"/>
                  </a:lnTo>
                  <a:lnTo>
                    <a:pt x="191134" y="89662"/>
                  </a:lnTo>
                  <a:lnTo>
                    <a:pt x="136778" y="136016"/>
                  </a:lnTo>
                  <a:lnTo>
                    <a:pt x="90042" y="190246"/>
                  </a:lnTo>
                  <a:lnTo>
                    <a:pt x="52069" y="251078"/>
                  </a:lnTo>
                  <a:lnTo>
                    <a:pt x="23748" y="317753"/>
                  </a:lnTo>
                  <a:lnTo>
                    <a:pt x="6095" y="389254"/>
                  </a:lnTo>
                  <a:lnTo>
                    <a:pt x="0" y="464565"/>
                  </a:lnTo>
                  <a:lnTo>
                    <a:pt x="6095" y="540003"/>
                  </a:lnTo>
                  <a:lnTo>
                    <a:pt x="23748" y="611504"/>
                  </a:lnTo>
                  <a:lnTo>
                    <a:pt x="52069" y="678179"/>
                  </a:lnTo>
                  <a:lnTo>
                    <a:pt x="90042" y="739013"/>
                  </a:lnTo>
                  <a:lnTo>
                    <a:pt x="136778" y="793241"/>
                  </a:lnTo>
                  <a:lnTo>
                    <a:pt x="191134" y="839597"/>
                  </a:lnTo>
                  <a:lnTo>
                    <a:pt x="252348" y="877442"/>
                  </a:lnTo>
                  <a:lnTo>
                    <a:pt x="319277" y="905510"/>
                  </a:lnTo>
                  <a:lnTo>
                    <a:pt x="391032" y="923163"/>
                  </a:lnTo>
                  <a:lnTo>
                    <a:pt x="466851" y="929259"/>
                  </a:lnTo>
                  <a:lnTo>
                    <a:pt x="542543" y="923163"/>
                  </a:lnTo>
                  <a:lnTo>
                    <a:pt x="614298" y="905510"/>
                  </a:lnTo>
                  <a:lnTo>
                    <a:pt x="681354" y="877442"/>
                  </a:lnTo>
                  <a:lnTo>
                    <a:pt x="742441" y="839597"/>
                  </a:lnTo>
                  <a:lnTo>
                    <a:pt x="796925" y="793241"/>
                  </a:lnTo>
                  <a:lnTo>
                    <a:pt x="843533" y="739013"/>
                  </a:lnTo>
                  <a:lnTo>
                    <a:pt x="881506" y="678179"/>
                  </a:lnTo>
                  <a:lnTo>
                    <a:pt x="909827" y="611504"/>
                  </a:lnTo>
                  <a:lnTo>
                    <a:pt x="927480" y="540003"/>
                  </a:lnTo>
                  <a:lnTo>
                    <a:pt x="933576" y="464565"/>
                  </a:lnTo>
                  <a:lnTo>
                    <a:pt x="927480" y="389254"/>
                  </a:lnTo>
                  <a:lnTo>
                    <a:pt x="909827" y="317753"/>
                  </a:lnTo>
                  <a:lnTo>
                    <a:pt x="881506" y="251078"/>
                  </a:lnTo>
                  <a:lnTo>
                    <a:pt x="843533" y="190246"/>
                  </a:lnTo>
                  <a:lnTo>
                    <a:pt x="796925" y="136016"/>
                  </a:lnTo>
                  <a:lnTo>
                    <a:pt x="742441" y="89662"/>
                  </a:lnTo>
                  <a:lnTo>
                    <a:pt x="681354" y="51815"/>
                  </a:lnTo>
                  <a:lnTo>
                    <a:pt x="614298" y="23622"/>
                  </a:lnTo>
                  <a:lnTo>
                    <a:pt x="542543" y="6096"/>
                  </a:lnTo>
                  <a:lnTo>
                    <a:pt x="4668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9505188" y="2438400"/>
              <a:ext cx="934085" cy="929640"/>
            </a:xfrm>
            <a:custGeom>
              <a:avLst/>
              <a:gdLst/>
              <a:ahLst/>
              <a:cxnLst/>
              <a:rect l="l" t="t" r="r" b="b"/>
              <a:pathLst>
                <a:path w="934084" h="929639">
                  <a:moveTo>
                    <a:pt x="0" y="464565"/>
                  </a:moveTo>
                  <a:lnTo>
                    <a:pt x="6095" y="389254"/>
                  </a:lnTo>
                  <a:lnTo>
                    <a:pt x="23748" y="317753"/>
                  </a:lnTo>
                  <a:lnTo>
                    <a:pt x="52069" y="251078"/>
                  </a:lnTo>
                  <a:lnTo>
                    <a:pt x="90042" y="190246"/>
                  </a:lnTo>
                  <a:lnTo>
                    <a:pt x="136778" y="136016"/>
                  </a:lnTo>
                  <a:lnTo>
                    <a:pt x="191134" y="89662"/>
                  </a:lnTo>
                  <a:lnTo>
                    <a:pt x="252348" y="51815"/>
                  </a:lnTo>
                  <a:lnTo>
                    <a:pt x="319277" y="23622"/>
                  </a:lnTo>
                  <a:lnTo>
                    <a:pt x="391032" y="6096"/>
                  </a:lnTo>
                  <a:lnTo>
                    <a:pt x="466851" y="0"/>
                  </a:lnTo>
                  <a:lnTo>
                    <a:pt x="542543" y="6096"/>
                  </a:lnTo>
                  <a:lnTo>
                    <a:pt x="614298" y="23622"/>
                  </a:lnTo>
                  <a:lnTo>
                    <a:pt x="681354" y="51815"/>
                  </a:lnTo>
                  <a:lnTo>
                    <a:pt x="742441" y="89662"/>
                  </a:lnTo>
                  <a:lnTo>
                    <a:pt x="796925" y="136016"/>
                  </a:lnTo>
                  <a:lnTo>
                    <a:pt x="843533" y="190246"/>
                  </a:lnTo>
                  <a:lnTo>
                    <a:pt x="881506" y="251078"/>
                  </a:lnTo>
                  <a:lnTo>
                    <a:pt x="909827" y="317753"/>
                  </a:lnTo>
                  <a:lnTo>
                    <a:pt x="927480" y="389254"/>
                  </a:lnTo>
                  <a:lnTo>
                    <a:pt x="933576" y="464565"/>
                  </a:lnTo>
                  <a:lnTo>
                    <a:pt x="927480" y="540003"/>
                  </a:lnTo>
                  <a:lnTo>
                    <a:pt x="909827" y="611504"/>
                  </a:lnTo>
                  <a:lnTo>
                    <a:pt x="881506" y="678179"/>
                  </a:lnTo>
                  <a:lnTo>
                    <a:pt x="843533" y="739013"/>
                  </a:lnTo>
                  <a:lnTo>
                    <a:pt x="796925" y="793241"/>
                  </a:lnTo>
                  <a:lnTo>
                    <a:pt x="742441" y="839597"/>
                  </a:lnTo>
                  <a:lnTo>
                    <a:pt x="681354" y="877442"/>
                  </a:lnTo>
                  <a:lnTo>
                    <a:pt x="614298" y="905510"/>
                  </a:lnTo>
                  <a:lnTo>
                    <a:pt x="542543" y="923163"/>
                  </a:lnTo>
                  <a:lnTo>
                    <a:pt x="466851" y="929259"/>
                  </a:lnTo>
                  <a:lnTo>
                    <a:pt x="391032" y="923163"/>
                  </a:lnTo>
                  <a:lnTo>
                    <a:pt x="319277" y="905510"/>
                  </a:lnTo>
                  <a:lnTo>
                    <a:pt x="252348" y="877442"/>
                  </a:lnTo>
                  <a:lnTo>
                    <a:pt x="191134" y="839597"/>
                  </a:lnTo>
                  <a:lnTo>
                    <a:pt x="136778" y="793241"/>
                  </a:lnTo>
                  <a:lnTo>
                    <a:pt x="90042" y="739013"/>
                  </a:lnTo>
                  <a:lnTo>
                    <a:pt x="52069" y="678179"/>
                  </a:lnTo>
                  <a:lnTo>
                    <a:pt x="23748" y="611504"/>
                  </a:lnTo>
                  <a:lnTo>
                    <a:pt x="6095" y="540003"/>
                  </a:lnTo>
                  <a:lnTo>
                    <a:pt x="0" y="464565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9712452" y="2609087"/>
              <a:ext cx="519683" cy="5882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641838" y="2480817"/>
            <a:ext cx="917575" cy="913130"/>
            <a:chOff x="10641838" y="2480817"/>
            <a:chExt cx="917575" cy="913130"/>
          </a:xfrm>
        </p:grpSpPr>
        <p:sp>
          <p:nvSpPr>
            <p:cNvPr id="9" name="object 9"/>
            <p:cNvSpPr/>
            <p:nvPr/>
          </p:nvSpPr>
          <p:spPr>
            <a:xfrm>
              <a:off x="10648188" y="2487167"/>
              <a:ext cx="904875" cy="900430"/>
            </a:xfrm>
            <a:custGeom>
              <a:avLst/>
              <a:gdLst/>
              <a:ahLst/>
              <a:cxnLst/>
              <a:rect l="l" t="t" r="r" b="b"/>
              <a:pathLst>
                <a:path w="904875" h="900429">
                  <a:moveTo>
                    <a:pt x="452373" y="0"/>
                  </a:moveTo>
                  <a:lnTo>
                    <a:pt x="378967" y="5842"/>
                  </a:lnTo>
                  <a:lnTo>
                    <a:pt x="309371" y="22987"/>
                  </a:lnTo>
                  <a:lnTo>
                    <a:pt x="244475" y="50292"/>
                  </a:lnTo>
                  <a:lnTo>
                    <a:pt x="185165" y="86868"/>
                  </a:lnTo>
                  <a:lnTo>
                    <a:pt x="132460" y="131826"/>
                  </a:lnTo>
                  <a:lnTo>
                    <a:pt x="87248" y="184277"/>
                  </a:lnTo>
                  <a:lnTo>
                    <a:pt x="50545" y="243205"/>
                  </a:lnTo>
                  <a:lnTo>
                    <a:pt x="23113" y="307848"/>
                  </a:lnTo>
                  <a:lnTo>
                    <a:pt x="5968" y="377063"/>
                  </a:lnTo>
                  <a:lnTo>
                    <a:pt x="0" y="450088"/>
                  </a:lnTo>
                  <a:lnTo>
                    <a:pt x="5968" y="523240"/>
                  </a:lnTo>
                  <a:lnTo>
                    <a:pt x="23113" y="592455"/>
                  </a:lnTo>
                  <a:lnTo>
                    <a:pt x="50545" y="657098"/>
                  </a:lnTo>
                  <a:lnTo>
                    <a:pt x="87248" y="716026"/>
                  </a:lnTo>
                  <a:lnTo>
                    <a:pt x="132460" y="768477"/>
                  </a:lnTo>
                  <a:lnTo>
                    <a:pt x="185165" y="813435"/>
                  </a:lnTo>
                  <a:lnTo>
                    <a:pt x="244475" y="850011"/>
                  </a:lnTo>
                  <a:lnTo>
                    <a:pt x="309371" y="877316"/>
                  </a:lnTo>
                  <a:lnTo>
                    <a:pt x="378967" y="894461"/>
                  </a:lnTo>
                  <a:lnTo>
                    <a:pt x="452373" y="900303"/>
                  </a:lnTo>
                  <a:lnTo>
                    <a:pt x="525652" y="894461"/>
                  </a:lnTo>
                  <a:lnTo>
                    <a:pt x="595376" y="877316"/>
                  </a:lnTo>
                  <a:lnTo>
                    <a:pt x="660272" y="850011"/>
                  </a:lnTo>
                  <a:lnTo>
                    <a:pt x="719454" y="813435"/>
                  </a:lnTo>
                  <a:lnTo>
                    <a:pt x="772159" y="768477"/>
                  </a:lnTo>
                  <a:lnTo>
                    <a:pt x="817371" y="716026"/>
                  </a:lnTo>
                  <a:lnTo>
                    <a:pt x="854201" y="657098"/>
                  </a:lnTo>
                  <a:lnTo>
                    <a:pt x="881633" y="592455"/>
                  </a:lnTo>
                  <a:lnTo>
                    <a:pt x="898778" y="523240"/>
                  </a:lnTo>
                  <a:lnTo>
                    <a:pt x="904620" y="450088"/>
                  </a:lnTo>
                  <a:lnTo>
                    <a:pt x="898778" y="377063"/>
                  </a:lnTo>
                  <a:lnTo>
                    <a:pt x="881633" y="307848"/>
                  </a:lnTo>
                  <a:lnTo>
                    <a:pt x="854201" y="243205"/>
                  </a:lnTo>
                  <a:lnTo>
                    <a:pt x="817371" y="184277"/>
                  </a:lnTo>
                  <a:lnTo>
                    <a:pt x="772159" y="131826"/>
                  </a:lnTo>
                  <a:lnTo>
                    <a:pt x="719454" y="86868"/>
                  </a:lnTo>
                  <a:lnTo>
                    <a:pt x="660272" y="50292"/>
                  </a:lnTo>
                  <a:lnTo>
                    <a:pt x="595376" y="22987"/>
                  </a:lnTo>
                  <a:lnTo>
                    <a:pt x="525652" y="5842"/>
                  </a:lnTo>
                  <a:lnTo>
                    <a:pt x="452373" y="0"/>
                  </a:lnTo>
                  <a:close/>
                </a:path>
              </a:pathLst>
            </a:custGeom>
            <a:solidFill>
              <a:srgbClr val="FB8B3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0648188" y="2487167"/>
              <a:ext cx="904875" cy="900430"/>
            </a:xfrm>
            <a:custGeom>
              <a:avLst/>
              <a:gdLst/>
              <a:ahLst/>
              <a:cxnLst/>
              <a:rect l="l" t="t" r="r" b="b"/>
              <a:pathLst>
                <a:path w="904875" h="900429">
                  <a:moveTo>
                    <a:pt x="0" y="450088"/>
                  </a:moveTo>
                  <a:lnTo>
                    <a:pt x="5968" y="377063"/>
                  </a:lnTo>
                  <a:lnTo>
                    <a:pt x="23113" y="307848"/>
                  </a:lnTo>
                  <a:lnTo>
                    <a:pt x="50545" y="243205"/>
                  </a:lnTo>
                  <a:lnTo>
                    <a:pt x="87248" y="184277"/>
                  </a:lnTo>
                  <a:lnTo>
                    <a:pt x="132460" y="131826"/>
                  </a:lnTo>
                  <a:lnTo>
                    <a:pt x="185165" y="86868"/>
                  </a:lnTo>
                  <a:lnTo>
                    <a:pt x="244475" y="50292"/>
                  </a:lnTo>
                  <a:lnTo>
                    <a:pt x="309371" y="22987"/>
                  </a:lnTo>
                  <a:lnTo>
                    <a:pt x="378967" y="5842"/>
                  </a:lnTo>
                  <a:lnTo>
                    <a:pt x="452373" y="0"/>
                  </a:lnTo>
                  <a:lnTo>
                    <a:pt x="525652" y="5842"/>
                  </a:lnTo>
                  <a:lnTo>
                    <a:pt x="595376" y="22987"/>
                  </a:lnTo>
                  <a:lnTo>
                    <a:pt x="660272" y="50292"/>
                  </a:lnTo>
                  <a:lnTo>
                    <a:pt x="719454" y="86868"/>
                  </a:lnTo>
                  <a:lnTo>
                    <a:pt x="772159" y="131826"/>
                  </a:lnTo>
                  <a:lnTo>
                    <a:pt x="817371" y="184277"/>
                  </a:lnTo>
                  <a:lnTo>
                    <a:pt x="854201" y="243205"/>
                  </a:lnTo>
                  <a:lnTo>
                    <a:pt x="881633" y="307848"/>
                  </a:lnTo>
                  <a:lnTo>
                    <a:pt x="898778" y="377063"/>
                  </a:lnTo>
                  <a:lnTo>
                    <a:pt x="904620" y="450088"/>
                  </a:lnTo>
                  <a:lnTo>
                    <a:pt x="898778" y="523240"/>
                  </a:lnTo>
                  <a:lnTo>
                    <a:pt x="881633" y="592455"/>
                  </a:lnTo>
                  <a:lnTo>
                    <a:pt x="854201" y="657098"/>
                  </a:lnTo>
                  <a:lnTo>
                    <a:pt x="817371" y="716026"/>
                  </a:lnTo>
                  <a:lnTo>
                    <a:pt x="772159" y="768477"/>
                  </a:lnTo>
                  <a:lnTo>
                    <a:pt x="719454" y="813435"/>
                  </a:lnTo>
                  <a:lnTo>
                    <a:pt x="660272" y="850011"/>
                  </a:lnTo>
                  <a:lnTo>
                    <a:pt x="595376" y="877316"/>
                  </a:lnTo>
                  <a:lnTo>
                    <a:pt x="525652" y="894461"/>
                  </a:lnTo>
                  <a:lnTo>
                    <a:pt x="452373" y="900303"/>
                  </a:lnTo>
                  <a:lnTo>
                    <a:pt x="378967" y="894461"/>
                  </a:lnTo>
                  <a:lnTo>
                    <a:pt x="309371" y="877316"/>
                  </a:lnTo>
                  <a:lnTo>
                    <a:pt x="244475" y="850011"/>
                  </a:lnTo>
                  <a:lnTo>
                    <a:pt x="185165" y="813435"/>
                  </a:lnTo>
                  <a:lnTo>
                    <a:pt x="132460" y="768477"/>
                  </a:lnTo>
                  <a:lnTo>
                    <a:pt x="87248" y="716026"/>
                  </a:lnTo>
                  <a:lnTo>
                    <a:pt x="50545" y="657098"/>
                  </a:lnTo>
                  <a:lnTo>
                    <a:pt x="23113" y="592455"/>
                  </a:lnTo>
                  <a:lnTo>
                    <a:pt x="5968" y="523240"/>
                  </a:lnTo>
                  <a:lnTo>
                    <a:pt x="0" y="450088"/>
                  </a:lnTo>
                  <a:close/>
                </a:path>
              </a:pathLst>
            </a:custGeom>
            <a:ln w="12700">
              <a:solidFill>
                <a:srgbClr val="2D528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812780" y="2631947"/>
              <a:ext cx="600455" cy="6004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67640" y="3354451"/>
          <a:ext cx="2625090" cy="731519"/>
        </p:xfrm>
        <a:graphic>
          <a:graphicData uri="http://schemas.openxmlformats.org/drawingml/2006/table">
            <a:tbl>
              <a:tblPr firstRow="1" bandRow="1"/>
              <a:tblGrid>
                <a:gridCol w="1312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349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1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Cerrados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spc="190" dirty="0">
                          <a:latin typeface="Calibri"/>
                          <a:cs typeface="Calibri"/>
                        </a:rPr>
                        <a:t>50%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7810" marR="252095" algn="ctr">
                        <a:lnSpc>
                          <a:spcPct val="100000"/>
                        </a:lnSpc>
                      </a:pPr>
                      <a:r>
                        <a:rPr sz="1400" b="1" spc="160" dirty="0">
                          <a:latin typeface="Calibri"/>
                          <a:cs typeface="Calibri"/>
                        </a:rPr>
                        <a:t>Sólo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204" dirty="0">
                          <a:latin typeface="Calibri"/>
                          <a:cs typeface="Calibri"/>
                        </a:rPr>
                        <a:t>con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160" dirty="0">
                          <a:latin typeface="Calibri"/>
                          <a:cs typeface="Calibri"/>
                        </a:rPr>
                        <a:t>citas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2898394" y="3354451"/>
          <a:ext cx="2809240" cy="731519"/>
        </p:xfrm>
        <a:graphic>
          <a:graphicData uri="http://schemas.openxmlformats.org/drawingml/2006/table">
            <a:tbl>
              <a:tblPr firstRow="1" bandRow="1"/>
              <a:tblGrid>
                <a:gridCol w="1404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813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1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Cerrados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150" dirty="0">
                          <a:latin typeface="Calibri"/>
                          <a:cs typeface="Calibri"/>
                        </a:rPr>
                        <a:t>25%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6001639" y="3354451"/>
          <a:ext cx="2625090" cy="662178"/>
        </p:xfrm>
        <a:graphic>
          <a:graphicData uri="http://schemas.openxmlformats.org/drawingml/2006/table">
            <a:tbl>
              <a:tblPr firstRow="1" bandRow="1"/>
              <a:tblGrid>
                <a:gridCol w="1312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1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35585">
                        <a:lnSpc>
                          <a:spcPct val="100000"/>
                        </a:lnSpc>
                      </a:pPr>
                      <a:r>
                        <a:rPr sz="1400" b="1" spc="1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Cerrados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150" dirty="0">
                          <a:latin typeface="Calibri"/>
                          <a:cs typeface="Calibri"/>
                        </a:rPr>
                        <a:t>25%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91470" y="5608967"/>
          <a:ext cx="2625090" cy="662127"/>
        </p:xfrm>
        <a:graphic>
          <a:graphicData uri="http://schemas.openxmlformats.org/drawingml/2006/table">
            <a:tbl>
              <a:tblPr firstRow="1" bandRow="1"/>
              <a:tblGrid>
                <a:gridCol w="1312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1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34950">
                        <a:lnSpc>
                          <a:spcPct val="100000"/>
                        </a:lnSpc>
                      </a:pPr>
                      <a:r>
                        <a:rPr sz="1400" b="1" spc="1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Cerrados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150" dirty="0">
                          <a:latin typeface="Calibri"/>
                          <a:cs typeface="Calibri"/>
                        </a:rPr>
                        <a:t>25%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2922270" y="5608967"/>
          <a:ext cx="2807970" cy="662127"/>
        </p:xfrm>
        <a:graphic>
          <a:graphicData uri="http://schemas.openxmlformats.org/drawingml/2006/table">
            <a:tbl>
              <a:tblPr firstRow="1" bandRow="1"/>
              <a:tblGrid>
                <a:gridCol w="1403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3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1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80670">
                        <a:lnSpc>
                          <a:spcPct val="100000"/>
                        </a:lnSpc>
                      </a:pPr>
                      <a:r>
                        <a:rPr sz="1400" b="1" spc="1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Cerrados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81305">
                        <a:lnSpc>
                          <a:spcPct val="100000"/>
                        </a:lnSpc>
                      </a:pPr>
                      <a:r>
                        <a:rPr sz="1400" b="1" spc="175" dirty="0">
                          <a:latin typeface="Calibri"/>
                          <a:cs typeface="Calibri"/>
                        </a:rPr>
                        <a:t>Cerrados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6025515" y="5608967"/>
          <a:ext cx="2625090" cy="662127"/>
        </p:xfrm>
        <a:graphic>
          <a:graphicData uri="http://schemas.openxmlformats.org/drawingml/2006/table">
            <a:tbl>
              <a:tblPr firstRow="1" bandRow="1"/>
              <a:tblGrid>
                <a:gridCol w="1312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1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35585">
                        <a:lnSpc>
                          <a:spcPct val="100000"/>
                        </a:lnSpc>
                      </a:pPr>
                      <a:r>
                        <a:rPr sz="1400" b="1" spc="1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Cerrados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35585">
                        <a:lnSpc>
                          <a:spcPct val="100000"/>
                        </a:lnSpc>
                      </a:pPr>
                      <a:r>
                        <a:rPr sz="1400" b="1" spc="175" dirty="0">
                          <a:latin typeface="Calibri"/>
                          <a:cs typeface="Calibri"/>
                        </a:rPr>
                        <a:t>Cerrados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6533388" y="4239767"/>
            <a:ext cx="1682496" cy="13060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14116" y="1804416"/>
            <a:ext cx="2141220" cy="15560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389376" y="4239767"/>
            <a:ext cx="1965960" cy="13060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25423" y="4230623"/>
            <a:ext cx="1409700" cy="13045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01980" y="1784604"/>
            <a:ext cx="1493520" cy="13822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943600" y="1898904"/>
            <a:ext cx="2528316" cy="12633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" name="object 24"/>
          <p:cNvSpPr txBox="1">
            <a:spLocks/>
          </p:cNvSpPr>
          <p:nvPr/>
        </p:nvSpPr>
        <p:spPr>
          <a:xfrm>
            <a:off x="459740" y="537717"/>
            <a:ext cx="8310245" cy="6623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>
            <a:lvl1pPr>
              <a:defRPr sz="2200" b="1" i="0">
                <a:solidFill>
                  <a:srgbClr val="9D2348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ts val="2380"/>
              </a:lnSpc>
              <a:spcBef>
                <a:spcPts val="3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none" strike="noStrike" kern="0" cap="none" spc="235" normalizeH="0" baseline="0" noProof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COVID-19</a:t>
            </a:r>
            <a:r>
              <a:rPr kumimoji="0" lang="es-MX" sz="2200" b="1" i="0" u="none" strike="noStrike" kern="0" cap="none" spc="140" normalizeH="0" baseline="0" noProof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kumimoji="0" lang="es-MX" sz="2200" b="1" i="0" u="none" strike="noStrike" kern="0" cap="none" spc="210" normalizeH="0" baseline="0" noProof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México:</a:t>
            </a:r>
            <a:r>
              <a:rPr kumimoji="0" lang="es-MX" sz="2200" b="1" i="0" u="none" strike="noStrike" kern="0" cap="none" spc="135" normalizeH="0" baseline="0" noProof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kumimoji="0" lang="es-MX" sz="2200" b="1" i="0" u="none" strike="noStrike" kern="0" cap="none" spc="305" normalizeH="0" baseline="0" noProof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¿Qué</a:t>
            </a:r>
            <a:r>
              <a:rPr kumimoji="0" lang="es-MX" sz="2200" b="1" i="0" u="none" strike="noStrike" kern="0" cap="none" spc="150" normalizeH="0" baseline="0" noProof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kumimoji="0" lang="es-MX" sz="2200" b="1" i="0" u="none" strike="noStrike" kern="0" cap="none" spc="270" normalizeH="0" baseline="0" noProof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toca</a:t>
            </a:r>
            <a:r>
              <a:rPr kumimoji="0" lang="es-MX" sz="2200" b="1" i="0" u="none" strike="noStrike" kern="0" cap="none" spc="145" normalizeH="0" baseline="0" noProof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kumimoji="0" lang="es-MX" sz="2200" b="1" i="0" u="none" strike="noStrike" kern="0" cap="none" spc="250" normalizeH="0" baseline="0" noProof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esta</a:t>
            </a:r>
            <a:r>
              <a:rPr kumimoji="0" lang="es-MX" sz="2200" b="1" i="0" u="none" strike="noStrike" kern="0" cap="none" spc="140" normalizeH="0" baseline="0" noProof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kumimoji="0" lang="es-MX" sz="2200" b="1" i="0" u="none" strike="noStrike" kern="0" cap="none" spc="315" normalizeH="0" baseline="0" noProof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semana?</a:t>
            </a:r>
            <a:r>
              <a:rPr kumimoji="0" lang="es-MX" sz="2200" b="1" i="0" u="none" strike="noStrike" kern="0" cap="none" spc="170" normalizeH="0" baseline="0" noProof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kumimoji="0" lang="es-MX" sz="2200" b="1" i="0" u="none" strike="noStrike" kern="0" cap="none" spc="190" normalizeH="0" baseline="0" noProof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(</a:t>
            </a:r>
            <a:r>
              <a:rPr kumimoji="0" lang="es-MX" sz="2200" b="1" i="0" u="none" strike="noStrike" kern="0" cap="none" spc="190" normalizeH="0" baseline="0" noProof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29</a:t>
            </a:r>
            <a:r>
              <a:rPr kumimoji="0" lang="es-MX" sz="2200" b="1" i="0" u="none" strike="noStrike" kern="0" cap="none" spc="130" normalizeH="0" baseline="0" noProof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kumimoji="0" lang="es-MX" sz="2200" b="1" i="0" u="none" strike="noStrike" kern="0" cap="none" spc="254" normalizeH="0" baseline="0" noProof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jun</a:t>
            </a:r>
            <a:r>
              <a:rPr kumimoji="0" lang="es-MX" sz="2200" b="1" i="0" u="none" strike="noStrike" kern="0" cap="none" spc="150" normalizeH="0" baseline="0" noProof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kumimoji="0" lang="es-MX" sz="2200" b="1" i="0" u="none" strike="noStrike" kern="0" cap="none" spc="0" normalizeH="0" baseline="0" noProof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–</a:t>
            </a:r>
            <a:r>
              <a:rPr kumimoji="0" lang="es-MX" sz="2200" b="1" i="0" u="none" strike="noStrike" kern="0" cap="none" spc="130" normalizeH="0" baseline="0" noProof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kumimoji="0" lang="es-MX" sz="2200" b="1" i="0" u="none" strike="noStrike" kern="0" cap="none" spc="190" normalizeH="0" baseline="0" noProof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5</a:t>
            </a:r>
            <a:r>
              <a:rPr kumimoji="0" lang="es-MX" sz="2200" b="1" i="0" u="none" strike="noStrike" kern="0" cap="none" spc="120" normalizeH="0" baseline="0" noProof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kumimoji="0" lang="es-MX" sz="2200" b="1" i="0" u="none" strike="noStrike" kern="0" cap="none" spc="140" normalizeH="0" baseline="0" noProof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jul,  </a:t>
            </a:r>
            <a:r>
              <a:rPr kumimoji="0" lang="es-MX" sz="2200" b="1" i="0" u="none" strike="noStrike" kern="0" cap="none" spc="240" normalizeH="0" baseline="0" noProof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2020</a:t>
            </a:r>
            <a:r>
              <a:rPr kumimoji="0" lang="es-MX" sz="2200" b="1" i="0" u="none" strike="noStrike" kern="0" cap="none" spc="240" normalizeH="0" baseline="0" noProof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)</a:t>
            </a:r>
            <a:endParaRPr kumimoji="0" lang="es-MX" sz="2200" b="1" i="0" u="none" strike="noStrike" kern="0" cap="none" spc="240" normalizeH="0" baseline="0" noProof="0" dirty="0">
              <a:ln>
                <a:noFill/>
              </a:ln>
              <a:solidFill>
                <a:srgbClr val="9D2348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730954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0629" y="749163"/>
            <a:ext cx="120613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ProximaNovaA-Bold"/>
                <a:ea typeface="+mn-ea"/>
                <a:cs typeface="+mn-cs"/>
              </a:rPr>
              <a:t>Prueban vacunas contra covid-19 en todos los continentes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ProximaNovaA-Medium"/>
                <a:ea typeface="+mn-ea"/>
                <a:cs typeface="+mn-cs"/>
              </a:rPr>
              <a:t>Personas en todos los continentes del mundo están recibiendo vacunas contra el covid-19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ProximaNovaA-Medium"/>
                <a:ea typeface="+mn-ea"/>
                <a:cs typeface="+mn-cs"/>
              </a:rPr>
              <a:t>mientras la competencia por obtenerla se vuelve decisiva al llegar el verano</a:t>
            </a:r>
          </a:p>
        </p:txBody>
      </p:sp>
      <p:pic>
        <p:nvPicPr>
          <p:cNvPr id="1026" name="Picture 2" descr="Prueban vacunas contra covid-19 en todos los contine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014" y="2114550"/>
            <a:ext cx="63246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265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117566" y="124638"/>
            <a:ext cx="11952514" cy="716863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>
            <a:lvl1pPr>
              <a:defRPr sz="2200" b="1" i="0">
                <a:solidFill>
                  <a:srgbClr val="9D2348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lvl="0" algn="ctr">
              <a:lnSpc>
                <a:spcPts val="2380"/>
              </a:lnSpc>
              <a:spcBef>
                <a:spcPts val="390"/>
              </a:spcBef>
            </a:pPr>
            <a:r>
              <a:rPr lang="es-MX" kern="0" spc="305" dirty="0">
                <a:solidFill>
                  <a:srgbClr val="A32045"/>
                </a:solidFill>
              </a:rPr>
              <a:t>Casos COVID-19 </a:t>
            </a:r>
            <a:r>
              <a:rPr kumimoji="0" lang="es-MX" sz="2200" b="1" i="0" u="none" strike="noStrike" kern="0" cap="none" spc="275" normalizeH="0" baseline="0" noProof="0" dirty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confirmados </a:t>
            </a:r>
            <a:r>
              <a:rPr kumimoji="0" lang="es-MX" sz="2200" b="1" i="0" u="none" strike="noStrike" kern="0" cap="none" spc="305" normalizeH="0" baseline="0" noProof="0" dirty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acumulados</a:t>
            </a:r>
            <a:r>
              <a:rPr kumimoji="0" lang="es-MX" sz="2200" b="1" i="0" u="none" strike="noStrike" kern="0" cap="none" spc="-270" normalizeH="0" baseline="0" noProof="0" dirty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kumimoji="0" lang="es-MX" sz="2200" b="1" i="0" u="none" strike="noStrike" kern="0" cap="none" spc="250" normalizeH="0" baseline="0" noProof="0" dirty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por  </a:t>
            </a:r>
            <a:r>
              <a:rPr kumimoji="0" lang="es-MX" sz="2200" b="1" i="0" u="none" strike="noStrike" kern="0" cap="none" spc="265" normalizeH="0" baseline="0" noProof="0" dirty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entidad </a:t>
            </a:r>
          </a:p>
          <a:p>
            <a:pPr marL="12700" marR="5080" lvl="0" algn="ctr">
              <a:lnSpc>
                <a:spcPts val="2380"/>
              </a:lnSpc>
              <a:spcBef>
                <a:spcPts val="390"/>
              </a:spcBef>
            </a:pPr>
            <a:r>
              <a:rPr kumimoji="0" lang="es-MX" sz="2200" b="1" i="0" u="none" strike="noStrike" kern="0" cap="none" spc="229" normalizeH="0" baseline="0" noProof="0" dirty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federativa </a:t>
            </a:r>
            <a:r>
              <a:rPr kumimoji="0" lang="es-MX" sz="2200" b="1" i="0" u="none" strike="noStrike" kern="0" cap="none" spc="305" normalizeH="0" baseline="0" noProof="0" dirty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de</a:t>
            </a:r>
            <a:r>
              <a:rPr kumimoji="0" lang="es-MX" sz="2200" b="1" i="0" u="none" strike="noStrike" kern="0" cap="none" spc="-45" normalizeH="0" baseline="0" noProof="0" dirty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kumimoji="0" lang="es-MX" sz="2200" b="1" i="0" u="none" strike="noStrike" kern="0" cap="none" spc="254" normalizeH="0" baseline="0" noProof="0" dirty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residencia</a:t>
            </a:r>
            <a:r>
              <a:rPr kumimoji="0" lang="es-MX" sz="2200" b="1" i="0" u="none" strike="noStrike" kern="0" cap="none" spc="254" normalizeH="0" noProof="0" dirty="0">
                <a:ln>
                  <a:noFill/>
                </a:ln>
                <a:solidFill>
                  <a:srgbClr val="A32045"/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lang="es-MX" kern="0" spc="254" dirty="0">
                <a:solidFill>
                  <a:srgbClr val="A32045"/>
                </a:solidFill>
              </a:rPr>
              <a:t>al 28 de junio del 2020 en México </a:t>
            </a:r>
            <a:endParaRPr kumimoji="0" lang="es-MX" sz="2200" b="1" i="0" u="none" strike="noStrike" kern="0" cap="none" spc="254" normalizeH="0" baseline="0" noProof="0" dirty="0">
              <a:ln>
                <a:noFill/>
              </a:ln>
              <a:solidFill>
                <a:srgbClr val="A32045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72700" y="1168908"/>
            <a:ext cx="1435735" cy="996950"/>
          </a:xfrm>
          <a:prstGeom prst="rect">
            <a:avLst/>
          </a:prstGeom>
          <a:solidFill>
            <a:srgbClr val="FF8500"/>
          </a:solidFill>
        </p:spPr>
        <p:txBody>
          <a:bodyPr vert="horz" wrap="square" lIns="0" tIns="301625" rIns="0" bIns="0" rtlCol="0">
            <a:spAutoFit/>
          </a:bodyPr>
          <a:lstStyle/>
          <a:p>
            <a:pPr marL="217804">
              <a:spcBef>
                <a:spcPts val="2375"/>
              </a:spcBef>
            </a:pPr>
            <a:r>
              <a:rPr sz="2400" b="1" spc="335" dirty="0">
                <a:solidFill>
                  <a:srgbClr val="FFFFFF"/>
                </a:solidFill>
                <a:cs typeface="Calibri"/>
              </a:rPr>
              <a:t>Fase</a:t>
            </a:r>
            <a:r>
              <a:rPr sz="2400" b="1" spc="110" dirty="0">
                <a:solidFill>
                  <a:srgbClr val="FFFFFF"/>
                </a:solidFill>
                <a:cs typeface="Calibri"/>
              </a:rPr>
              <a:t> </a:t>
            </a:r>
            <a:r>
              <a:rPr sz="2400" b="1" spc="200" dirty="0">
                <a:solidFill>
                  <a:srgbClr val="FFFFFF"/>
                </a:solidFill>
                <a:cs typeface="Calibri"/>
              </a:rPr>
              <a:t>3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58364" y="6439611"/>
            <a:ext cx="5619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95" dirty="0">
                <a:solidFill>
                  <a:srgbClr val="BB935A"/>
                </a:solidFill>
                <a:cs typeface="Calibri"/>
              </a:rPr>
              <a:t>Fuente:</a:t>
            </a:r>
            <a:r>
              <a:rPr sz="900" spc="30" dirty="0">
                <a:solidFill>
                  <a:srgbClr val="BB935A"/>
                </a:solidFill>
                <a:cs typeface="Calibri"/>
              </a:rPr>
              <a:t> </a:t>
            </a:r>
            <a:r>
              <a:rPr sz="900" spc="110" dirty="0">
                <a:solidFill>
                  <a:srgbClr val="BB935A"/>
                </a:solidFill>
                <a:cs typeface="Calibri"/>
              </a:rPr>
              <a:t>SSA(SPPS/DGE/InDRE/Informe</a:t>
            </a:r>
            <a:r>
              <a:rPr sz="900" spc="30" dirty="0">
                <a:solidFill>
                  <a:srgbClr val="BB935A"/>
                </a:solidFill>
                <a:cs typeface="Calibri"/>
              </a:rPr>
              <a:t> </a:t>
            </a:r>
            <a:r>
              <a:rPr sz="900" spc="85" dirty="0">
                <a:solidFill>
                  <a:srgbClr val="BB935A"/>
                </a:solidFill>
                <a:cs typeface="Calibri"/>
              </a:rPr>
              <a:t>técnico.COVID-19</a:t>
            </a:r>
            <a:r>
              <a:rPr sz="900" spc="15" dirty="0">
                <a:solidFill>
                  <a:srgbClr val="BB935A"/>
                </a:solidFill>
                <a:cs typeface="Calibri"/>
              </a:rPr>
              <a:t> </a:t>
            </a:r>
            <a:r>
              <a:rPr sz="900" spc="75" dirty="0">
                <a:solidFill>
                  <a:srgbClr val="BB935A"/>
                </a:solidFill>
                <a:cs typeface="Calibri"/>
              </a:rPr>
              <a:t>/México-</a:t>
            </a:r>
            <a:r>
              <a:rPr sz="900" spc="40" dirty="0">
                <a:solidFill>
                  <a:srgbClr val="BB935A"/>
                </a:solidFill>
                <a:cs typeface="Calibri"/>
              </a:rPr>
              <a:t> </a:t>
            </a:r>
            <a:r>
              <a:rPr sz="900" spc="90" dirty="0">
                <a:solidFill>
                  <a:srgbClr val="BB935A"/>
                </a:solidFill>
                <a:cs typeface="Calibri"/>
              </a:rPr>
              <a:t>28</a:t>
            </a:r>
            <a:r>
              <a:rPr sz="900" spc="25" dirty="0">
                <a:solidFill>
                  <a:srgbClr val="BB935A"/>
                </a:solidFill>
                <a:cs typeface="Calibri"/>
              </a:rPr>
              <a:t> </a:t>
            </a:r>
            <a:r>
              <a:rPr sz="900" spc="120" dirty="0">
                <a:solidFill>
                  <a:srgbClr val="BB935A"/>
                </a:solidFill>
                <a:cs typeface="Calibri"/>
              </a:rPr>
              <a:t>de</a:t>
            </a:r>
            <a:r>
              <a:rPr sz="900" spc="40" dirty="0">
                <a:solidFill>
                  <a:srgbClr val="BB935A"/>
                </a:solidFill>
                <a:cs typeface="Calibri"/>
              </a:rPr>
              <a:t> </a:t>
            </a:r>
            <a:r>
              <a:rPr sz="900" spc="90" dirty="0">
                <a:solidFill>
                  <a:srgbClr val="BB935A"/>
                </a:solidFill>
                <a:cs typeface="Calibri"/>
              </a:rPr>
              <a:t>junio</a:t>
            </a:r>
            <a:r>
              <a:rPr sz="900" spc="30" dirty="0">
                <a:solidFill>
                  <a:srgbClr val="BB935A"/>
                </a:solidFill>
                <a:cs typeface="Calibri"/>
              </a:rPr>
              <a:t> </a:t>
            </a:r>
            <a:r>
              <a:rPr sz="900" spc="100" dirty="0">
                <a:solidFill>
                  <a:srgbClr val="BB935A"/>
                </a:solidFill>
                <a:cs typeface="Calibri"/>
              </a:rPr>
              <a:t>2020</a:t>
            </a:r>
            <a:r>
              <a:rPr sz="900" spc="45" dirty="0">
                <a:solidFill>
                  <a:srgbClr val="BB935A"/>
                </a:solidFill>
                <a:cs typeface="Calibri"/>
              </a:rPr>
              <a:t> </a:t>
            </a:r>
            <a:r>
              <a:rPr sz="900" spc="80" dirty="0">
                <a:solidFill>
                  <a:srgbClr val="BB935A"/>
                </a:solidFill>
                <a:cs typeface="Calibri"/>
              </a:rPr>
              <a:t>(corte</a:t>
            </a:r>
            <a:r>
              <a:rPr sz="900" spc="35" dirty="0">
                <a:solidFill>
                  <a:srgbClr val="BB935A"/>
                </a:solidFill>
                <a:cs typeface="Calibri"/>
              </a:rPr>
              <a:t> </a:t>
            </a:r>
            <a:r>
              <a:rPr sz="900" spc="50" dirty="0">
                <a:solidFill>
                  <a:srgbClr val="BB935A"/>
                </a:solidFill>
                <a:cs typeface="Calibri"/>
              </a:rPr>
              <a:t>13:00h)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172700" y="2314955"/>
            <a:ext cx="1475740" cy="591820"/>
          </a:xfrm>
          <a:custGeom>
            <a:avLst/>
            <a:gdLst/>
            <a:ahLst/>
            <a:cxnLst/>
            <a:rect l="l" t="t" r="r" b="b"/>
            <a:pathLst>
              <a:path w="1475740" h="591819">
                <a:moveTo>
                  <a:pt x="1376679" y="0"/>
                </a:moveTo>
                <a:lnTo>
                  <a:pt x="98551" y="0"/>
                </a:lnTo>
                <a:lnTo>
                  <a:pt x="60168" y="7737"/>
                </a:lnTo>
                <a:lnTo>
                  <a:pt x="28844" y="28844"/>
                </a:lnTo>
                <a:lnTo>
                  <a:pt x="7737" y="60168"/>
                </a:lnTo>
                <a:lnTo>
                  <a:pt x="0" y="98552"/>
                </a:lnTo>
                <a:lnTo>
                  <a:pt x="0" y="492760"/>
                </a:lnTo>
                <a:lnTo>
                  <a:pt x="7737" y="531143"/>
                </a:lnTo>
                <a:lnTo>
                  <a:pt x="28844" y="562467"/>
                </a:lnTo>
                <a:lnTo>
                  <a:pt x="60168" y="583574"/>
                </a:lnTo>
                <a:lnTo>
                  <a:pt x="98551" y="591312"/>
                </a:lnTo>
                <a:lnTo>
                  <a:pt x="1376679" y="591312"/>
                </a:lnTo>
                <a:lnTo>
                  <a:pt x="1415063" y="583574"/>
                </a:lnTo>
                <a:lnTo>
                  <a:pt x="1446387" y="562467"/>
                </a:lnTo>
                <a:lnTo>
                  <a:pt x="1467494" y="531143"/>
                </a:lnTo>
                <a:lnTo>
                  <a:pt x="1475231" y="492760"/>
                </a:lnTo>
                <a:lnTo>
                  <a:pt x="1475231" y="98552"/>
                </a:lnTo>
                <a:lnTo>
                  <a:pt x="1467494" y="60168"/>
                </a:lnTo>
                <a:lnTo>
                  <a:pt x="1446387" y="28844"/>
                </a:lnTo>
                <a:lnTo>
                  <a:pt x="1415063" y="7737"/>
                </a:lnTo>
                <a:lnTo>
                  <a:pt x="1376679" y="0"/>
                </a:lnTo>
                <a:close/>
              </a:path>
            </a:pathLst>
          </a:custGeom>
          <a:solidFill>
            <a:srgbClr val="BE01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90429" y="2401570"/>
            <a:ext cx="1200785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">
              <a:spcBef>
                <a:spcPts val="100"/>
              </a:spcBef>
            </a:pPr>
            <a:r>
              <a:rPr sz="2400" b="1" spc="75" dirty="0">
                <a:solidFill>
                  <a:srgbClr val="FFFFFF"/>
                </a:solidFill>
                <a:cs typeface="Calibri"/>
              </a:rPr>
              <a:t>21</a:t>
            </a:r>
            <a:r>
              <a:rPr sz="2400" b="1" spc="65" dirty="0">
                <a:solidFill>
                  <a:srgbClr val="FFFFFF"/>
                </a:solidFill>
                <a:cs typeface="Calibri"/>
              </a:rPr>
              <a:t>6</a:t>
            </a:r>
            <a:r>
              <a:rPr sz="2400" b="1" spc="195" dirty="0">
                <a:solidFill>
                  <a:srgbClr val="FFFFFF"/>
                </a:solidFill>
                <a:cs typeface="Calibri"/>
              </a:rPr>
              <a:t>,852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 marL="27940" marR="5080" indent="-15240">
              <a:spcBef>
                <a:spcPts val="1305"/>
              </a:spcBef>
            </a:pPr>
            <a:r>
              <a:rPr sz="1400" b="1" spc="204" dirty="0">
                <a:solidFill>
                  <a:srgbClr val="404040"/>
                </a:solidFill>
                <a:cs typeface="Calibri"/>
              </a:rPr>
              <a:t>con</a:t>
            </a:r>
            <a:r>
              <a:rPr sz="1400" b="1" spc="100" dirty="0">
                <a:solidFill>
                  <a:srgbClr val="404040"/>
                </a:solidFill>
                <a:cs typeface="Calibri"/>
              </a:rPr>
              <a:t>f</a:t>
            </a:r>
            <a:r>
              <a:rPr sz="1400" b="1" spc="65" dirty="0">
                <a:solidFill>
                  <a:srgbClr val="404040"/>
                </a:solidFill>
                <a:cs typeface="Calibri"/>
              </a:rPr>
              <a:t>i</a:t>
            </a:r>
            <a:r>
              <a:rPr sz="1400" b="1" spc="95" dirty="0">
                <a:solidFill>
                  <a:srgbClr val="404040"/>
                </a:solidFill>
                <a:cs typeface="Calibri"/>
              </a:rPr>
              <a:t>r</a:t>
            </a:r>
            <a:r>
              <a:rPr sz="1400" b="1" spc="229" dirty="0">
                <a:solidFill>
                  <a:srgbClr val="404040"/>
                </a:solidFill>
                <a:cs typeface="Calibri"/>
              </a:rPr>
              <a:t>mad</a:t>
            </a:r>
            <a:r>
              <a:rPr sz="1400" b="1" spc="190" dirty="0">
                <a:solidFill>
                  <a:srgbClr val="404040"/>
                </a:solidFill>
                <a:cs typeface="Calibri"/>
              </a:rPr>
              <a:t>o</a:t>
            </a:r>
            <a:r>
              <a:rPr sz="1400" b="1" spc="130" dirty="0">
                <a:solidFill>
                  <a:srgbClr val="404040"/>
                </a:solidFill>
                <a:cs typeface="Calibri"/>
              </a:rPr>
              <a:t>s  </a:t>
            </a:r>
            <a:r>
              <a:rPr sz="1400" b="1" spc="195" dirty="0">
                <a:solidFill>
                  <a:srgbClr val="404040"/>
                </a:solidFill>
                <a:cs typeface="Calibri"/>
              </a:rPr>
              <a:t>acumulados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663940" y="2314955"/>
            <a:ext cx="1457325" cy="585470"/>
          </a:xfrm>
          <a:custGeom>
            <a:avLst/>
            <a:gdLst/>
            <a:ahLst/>
            <a:cxnLst/>
            <a:rect l="l" t="t" r="r" b="b"/>
            <a:pathLst>
              <a:path w="1457325" h="585469">
                <a:moveTo>
                  <a:pt x="1359407" y="0"/>
                </a:moveTo>
                <a:lnTo>
                  <a:pt x="97535" y="0"/>
                </a:lnTo>
                <a:lnTo>
                  <a:pt x="59578" y="7667"/>
                </a:lnTo>
                <a:lnTo>
                  <a:pt x="28575" y="28575"/>
                </a:lnTo>
                <a:lnTo>
                  <a:pt x="7667" y="59578"/>
                </a:lnTo>
                <a:lnTo>
                  <a:pt x="0" y="97536"/>
                </a:lnTo>
                <a:lnTo>
                  <a:pt x="0" y="487680"/>
                </a:lnTo>
                <a:lnTo>
                  <a:pt x="7667" y="525637"/>
                </a:lnTo>
                <a:lnTo>
                  <a:pt x="28575" y="556641"/>
                </a:lnTo>
                <a:lnTo>
                  <a:pt x="59578" y="577548"/>
                </a:lnTo>
                <a:lnTo>
                  <a:pt x="97535" y="585216"/>
                </a:lnTo>
                <a:lnTo>
                  <a:pt x="1359407" y="585216"/>
                </a:lnTo>
                <a:lnTo>
                  <a:pt x="1397365" y="577548"/>
                </a:lnTo>
                <a:lnTo>
                  <a:pt x="1428368" y="556641"/>
                </a:lnTo>
                <a:lnTo>
                  <a:pt x="1449276" y="525637"/>
                </a:lnTo>
                <a:lnTo>
                  <a:pt x="1456943" y="487680"/>
                </a:lnTo>
                <a:lnTo>
                  <a:pt x="1456943" y="97536"/>
                </a:lnTo>
                <a:lnTo>
                  <a:pt x="1449276" y="59578"/>
                </a:lnTo>
                <a:lnTo>
                  <a:pt x="1428368" y="28575"/>
                </a:lnTo>
                <a:lnTo>
                  <a:pt x="1397365" y="7667"/>
                </a:lnTo>
                <a:lnTo>
                  <a:pt x="1359407" y="0"/>
                </a:lnTo>
                <a:close/>
              </a:path>
            </a:pathLst>
          </a:custGeom>
          <a:solidFill>
            <a:srgbClr val="BE01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07628" y="2398903"/>
            <a:ext cx="1361440" cy="9886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" algn="ctr">
              <a:spcBef>
                <a:spcPts val="100"/>
              </a:spcBef>
            </a:pPr>
            <a:r>
              <a:rPr sz="2400" b="1" spc="114" dirty="0">
                <a:solidFill>
                  <a:srgbClr val="FFFFFF"/>
                </a:solidFill>
                <a:cs typeface="Calibri"/>
              </a:rPr>
              <a:t>169.7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 marL="12065" marR="5080" algn="ctr">
              <a:spcBef>
                <a:spcPts val="1340"/>
              </a:spcBef>
            </a:pPr>
            <a:r>
              <a:rPr sz="1400" b="1" spc="170" dirty="0">
                <a:solidFill>
                  <a:srgbClr val="404040"/>
                </a:solidFill>
                <a:cs typeface="Calibri"/>
              </a:rPr>
              <a:t>Incidencia</a:t>
            </a:r>
            <a:r>
              <a:rPr sz="1400" b="1" spc="30" dirty="0">
                <a:solidFill>
                  <a:srgbClr val="404040"/>
                </a:solidFill>
                <a:cs typeface="Calibri"/>
              </a:rPr>
              <a:t> </a:t>
            </a:r>
            <a:r>
              <a:rPr sz="1400" b="1" spc="160" dirty="0">
                <a:solidFill>
                  <a:srgbClr val="404040"/>
                </a:solidFill>
                <a:cs typeface="Calibri"/>
              </a:rPr>
              <a:t>por  </a:t>
            </a:r>
            <a:r>
              <a:rPr sz="1400" b="1" spc="105" dirty="0">
                <a:solidFill>
                  <a:srgbClr val="404040"/>
                </a:solidFill>
                <a:cs typeface="Calibri"/>
              </a:rPr>
              <a:t>100 </a:t>
            </a:r>
            <a:r>
              <a:rPr sz="1400" b="1" spc="160" dirty="0">
                <a:solidFill>
                  <a:srgbClr val="404040"/>
                </a:solidFill>
                <a:cs typeface="Calibri"/>
              </a:rPr>
              <a:t>mil</a:t>
            </a:r>
            <a:r>
              <a:rPr sz="1400" b="1" spc="20" dirty="0">
                <a:solidFill>
                  <a:srgbClr val="404040"/>
                </a:solidFill>
                <a:cs typeface="Calibri"/>
              </a:rPr>
              <a:t> </a:t>
            </a:r>
            <a:r>
              <a:rPr sz="1400" b="1" spc="200" dirty="0">
                <a:solidFill>
                  <a:srgbClr val="404040"/>
                </a:solidFill>
                <a:cs typeface="Calibri"/>
              </a:rPr>
              <a:t>hab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6240" y="1168908"/>
            <a:ext cx="8164068" cy="4706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Pentágono 10"/>
          <p:cNvSpPr/>
          <p:nvPr/>
        </p:nvSpPr>
        <p:spPr>
          <a:xfrm rot="5400000">
            <a:off x="2240933" y="3264889"/>
            <a:ext cx="978408" cy="235131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8855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49261"/>
            <a:ext cx="1209620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WASHINGTON.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 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personas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en 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seis continentes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ya están 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recibiendo vacunas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contra el 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covid-19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mientras la 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competencia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por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obtenerla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se vuelve 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decisiva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al llegar el verano.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Cada vez se realizan estudios más grandes para probar si alguna vacuna realmente funciona y tal vez ofrecer una muestra de cómo sería en la realidad.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 se prepara para comenzar la prueba más grande: 30 mil personas recibirán una inyección creada por el gobierno a partir de julio y aproximadamente un mes después, otras 30 mil probarán una vacuna británica.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Investigadores británicos y chinos ya están probando posibles vacunas fuera de sus fronteras en países como Brasil y los Emiratos Árabes Unidos porque hay muy pocas infecciones nuevas en sus hogares como para obtener respuestas claras.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 probable que las personas que participen se dividan entre estadunidenses y voluntarios en otros países como Brasil o Sudáfrica, dijo el doctor Anthony </a:t>
            </a:r>
            <a:r>
              <a:rPr kumimoji="0" lang="es-MX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Fauci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el principal experto en coronavirus en Estados Unidos.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fontAlgn="base">
              <a:defRPr/>
            </a:pPr>
            <a:r>
              <a:rPr lang="es-MX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Alrededor de 15 vacunas experimentales contra el covid-19 se encuentran en diversas etapas de estudios en humanos en todo el mundo.</a:t>
            </a:r>
          </a:p>
          <a:p>
            <a:pPr algn="just" fontAlgn="base">
              <a:defRPr/>
            </a:pPr>
            <a:endParaRPr lang="es-MX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defRPr/>
            </a:pPr>
            <a:r>
              <a:rPr lang="es-MX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Autoriza China uso de vacuna contra covid-19 en el ejército</a:t>
            </a:r>
          </a:p>
          <a:p>
            <a:pPr algn="just" fontAlgn="base">
              <a:defRPr/>
            </a:pPr>
            <a:r>
              <a:rPr lang="es-MX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autoridades chinas autorizan el uso en el ejército de una vacuna contra el coronavirus creada por un instituto de investigación militar y una farmacéutica</a:t>
            </a:r>
          </a:p>
        </p:txBody>
      </p:sp>
    </p:spTree>
    <p:extLst>
      <p:ext uri="{BB962C8B-B14F-4D97-AF65-F5344CB8AC3E}">
        <p14:creationId xmlns:p14="http://schemas.microsoft.com/office/powerpoint/2010/main" val="34530848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3258" t="4800" r="238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496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737"/>
            <a:ext cx="12192000" cy="667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16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10172700" y="1168908"/>
            <a:ext cx="1435735" cy="996950"/>
          </a:xfrm>
          <a:prstGeom prst="rect">
            <a:avLst/>
          </a:prstGeom>
          <a:solidFill>
            <a:srgbClr val="FF8500"/>
          </a:solidFill>
        </p:spPr>
        <p:txBody>
          <a:bodyPr vert="horz" wrap="square" lIns="0" tIns="301625" rIns="0" bIns="0" rtlCol="0">
            <a:spAutoFit/>
          </a:bodyPr>
          <a:lstStyle/>
          <a:p>
            <a:pPr marL="217804">
              <a:spcBef>
                <a:spcPts val="2375"/>
              </a:spcBef>
            </a:pPr>
            <a:r>
              <a:rPr sz="2400" b="1" spc="335" dirty="0">
                <a:solidFill>
                  <a:srgbClr val="FFFFFF"/>
                </a:solidFill>
                <a:cs typeface="Calibri"/>
              </a:rPr>
              <a:t>Fase</a:t>
            </a:r>
            <a:r>
              <a:rPr sz="2400" b="1" spc="110" dirty="0">
                <a:solidFill>
                  <a:srgbClr val="FFFFFF"/>
                </a:solidFill>
                <a:cs typeface="Calibri"/>
              </a:rPr>
              <a:t> </a:t>
            </a:r>
            <a:r>
              <a:rPr sz="2400" b="1" spc="200" dirty="0">
                <a:solidFill>
                  <a:srgbClr val="FFFFFF"/>
                </a:solidFill>
                <a:cs typeface="Calibri"/>
              </a:rPr>
              <a:t>3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6"/>
          <p:cNvSpPr/>
          <p:nvPr/>
        </p:nvSpPr>
        <p:spPr>
          <a:xfrm>
            <a:off x="10172700" y="2321051"/>
            <a:ext cx="1458595" cy="585470"/>
          </a:xfrm>
          <a:custGeom>
            <a:avLst/>
            <a:gdLst/>
            <a:ahLst/>
            <a:cxnLst/>
            <a:rect l="l" t="t" r="r" b="b"/>
            <a:pathLst>
              <a:path w="1458595" h="585469">
                <a:moveTo>
                  <a:pt x="1360931" y="0"/>
                </a:moveTo>
                <a:lnTo>
                  <a:pt x="97535" y="0"/>
                </a:lnTo>
                <a:lnTo>
                  <a:pt x="59578" y="7667"/>
                </a:lnTo>
                <a:lnTo>
                  <a:pt x="28575" y="28575"/>
                </a:lnTo>
                <a:lnTo>
                  <a:pt x="7667" y="59578"/>
                </a:lnTo>
                <a:lnTo>
                  <a:pt x="0" y="97536"/>
                </a:lnTo>
                <a:lnTo>
                  <a:pt x="0" y="487680"/>
                </a:lnTo>
                <a:lnTo>
                  <a:pt x="7667" y="525637"/>
                </a:lnTo>
                <a:lnTo>
                  <a:pt x="28575" y="556640"/>
                </a:lnTo>
                <a:lnTo>
                  <a:pt x="59578" y="577548"/>
                </a:lnTo>
                <a:lnTo>
                  <a:pt x="97535" y="585215"/>
                </a:lnTo>
                <a:lnTo>
                  <a:pt x="1360931" y="585215"/>
                </a:lnTo>
                <a:lnTo>
                  <a:pt x="1398889" y="577548"/>
                </a:lnTo>
                <a:lnTo>
                  <a:pt x="1429893" y="556640"/>
                </a:lnTo>
                <a:lnTo>
                  <a:pt x="1450800" y="525637"/>
                </a:lnTo>
                <a:lnTo>
                  <a:pt x="1458468" y="487680"/>
                </a:lnTo>
                <a:lnTo>
                  <a:pt x="1458468" y="97536"/>
                </a:lnTo>
                <a:lnTo>
                  <a:pt x="1450800" y="59578"/>
                </a:lnTo>
                <a:lnTo>
                  <a:pt x="1429892" y="28575"/>
                </a:lnTo>
                <a:lnTo>
                  <a:pt x="1398889" y="7667"/>
                </a:lnTo>
                <a:lnTo>
                  <a:pt x="1360931" y="0"/>
                </a:lnTo>
                <a:close/>
              </a:path>
            </a:pathLst>
          </a:custGeom>
          <a:solidFill>
            <a:srgbClr val="39BE48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object 7"/>
          <p:cNvSpPr txBox="1"/>
          <p:nvPr/>
        </p:nvSpPr>
        <p:spPr>
          <a:xfrm>
            <a:off x="10290429" y="2404617"/>
            <a:ext cx="1200785" cy="1009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algn="ctr">
              <a:spcBef>
                <a:spcPts val="100"/>
              </a:spcBef>
            </a:pPr>
            <a:r>
              <a:rPr sz="2400" b="1" spc="200" dirty="0">
                <a:solidFill>
                  <a:srgbClr val="FFFFFF"/>
                </a:solidFill>
                <a:cs typeface="Calibri"/>
              </a:rPr>
              <a:t>25,558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 marL="12065" marR="5080" algn="ctr">
              <a:spcBef>
                <a:spcPts val="1510"/>
              </a:spcBef>
            </a:pPr>
            <a:r>
              <a:rPr sz="1400" b="1" spc="204" dirty="0">
                <a:solidFill>
                  <a:srgbClr val="404040"/>
                </a:solidFill>
                <a:cs typeface="Calibri"/>
              </a:rPr>
              <a:t>con</a:t>
            </a:r>
            <a:r>
              <a:rPr sz="1400" b="1" spc="100" dirty="0">
                <a:solidFill>
                  <a:srgbClr val="404040"/>
                </a:solidFill>
                <a:cs typeface="Calibri"/>
              </a:rPr>
              <a:t>f</a:t>
            </a:r>
            <a:r>
              <a:rPr sz="1400" b="1" spc="65" dirty="0">
                <a:solidFill>
                  <a:srgbClr val="404040"/>
                </a:solidFill>
                <a:cs typeface="Calibri"/>
              </a:rPr>
              <a:t>i</a:t>
            </a:r>
            <a:r>
              <a:rPr sz="1400" b="1" spc="95" dirty="0">
                <a:solidFill>
                  <a:srgbClr val="404040"/>
                </a:solidFill>
                <a:cs typeface="Calibri"/>
              </a:rPr>
              <a:t>r</a:t>
            </a:r>
            <a:r>
              <a:rPr sz="1400" b="1" spc="229" dirty="0">
                <a:solidFill>
                  <a:srgbClr val="404040"/>
                </a:solidFill>
                <a:cs typeface="Calibri"/>
              </a:rPr>
              <a:t>mad</a:t>
            </a:r>
            <a:r>
              <a:rPr sz="1400" b="1" spc="190" dirty="0">
                <a:solidFill>
                  <a:srgbClr val="404040"/>
                </a:solidFill>
                <a:cs typeface="Calibri"/>
              </a:rPr>
              <a:t>o</a:t>
            </a:r>
            <a:r>
              <a:rPr sz="1400" b="1" spc="130" dirty="0">
                <a:solidFill>
                  <a:srgbClr val="404040"/>
                </a:solidFill>
                <a:cs typeface="Calibri"/>
              </a:rPr>
              <a:t>s  </a:t>
            </a:r>
            <a:r>
              <a:rPr sz="1400" b="1" spc="160" dirty="0">
                <a:solidFill>
                  <a:srgbClr val="404040"/>
                </a:solidFill>
                <a:cs typeface="Calibri"/>
              </a:rPr>
              <a:t>activos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8"/>
          <p:cNvSpPr/>
          <p:nvPr/>
        </p:nvSpPr>
        <p:spPr>
          <a:xfrm>
            <a:off x="8663940" y="2314955"/>
            <a:ext cx="1457325" cy="585470"/>
          </a:xfrm>
          <a:custGeom>
            <a:avLst/>
            <a:gdLst/>
            <a:ahLst/>
            <a:cxnLst/>
            <a:rect l="l" t="t" r="r" b="b"/>
            <a:pathLst>
              <a:path w="1457325" h="585469">
                <a:moveTo>
                  <a:pt x="1359407" y="0"/>
                </a:moveTo>
                <a:lnTo>
                  <a:pt x="97535" y="0"/>
                </a:lnTo>
                <a:lnTo>
                  <a:pt x="59578" y="7667"/>
                </a:lnTo>
                <a:lnTo>
                  <a:pt x="28575" y="28575"/>
                </a:lnTo>
                <a:lnTo>
                  <a:pt x="7667" y="59578"/>
                </a:lnTo>
                <a:lnTo>
                  <a:pt x="0" y="97536"/>
                </a:lnTo>
                <a:lnTo>
                  <a:pt x="0" y="487680"/>
                </a:lnTo>
                <a:lnTo>
                  <a:pt x="7667" y="525637"/>
                </a:lnTo>
                <a:lnTo>
                  <a:pt x="28575" y="556641"/>
                </a:lnTo>
                <a:lnTo>
                  <a:pt x="59578" y="577548"/>
                </a:lnTo>
                <a:lnTo>
                  <a:pt x="97535" y="585216"/>
                </a:lnTo>
                <a:lnTo>
                  <a:pt x="1359407" y="585216"/>
                </a:lnTo>
                <a:lnTo>
                  <a:pt x="1397365" y="577548"/>
                </a:lnTo>
                <a:lnTo>
                  <a:pt x="1428368" y="556641"/>
                </a:lnTo>
                <a:lnTo>
                  <a:pt x="1449276" y="525637"/>
                </a:lnTo>
                <a:lnTo>
                  <a:pt x="1456943" y="487680"/>
                </a:lnTo>
                <a:lnTo>
                  <a:pt x="1456943" y="97536"/>
                </a:lnTo>
                <a:lnTo>
                  <a:pt x="1449276" y="59578"/>
                </a:lnTo>
                <a:lnTo>
                  <a:pt x="1428368" y="28575"/>
                </a:lnTo>
                <a:lnTo>
                  <a:pt x="1397365" y="7667"/>
                </a:lnTo>
                <a:lnTo>
                  <a:pt x="135940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object 9"/>
          <p:cNvSpPr txBox="1"/>
          <p:nvPr/>
        </p:nvSpPr>
        <p:spPr>
          <a:xfrm>
            <a:off x="8770111" y="2398216"/>
            <a:ext cx="1233805" cy="989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2400" b="1" spc="185" dirty="0">
                <a:solidFill>
                  <a:srgbClr val="FFFFFF"/>
                </a:solidFill>
                <a:cs typeface="Calibri"/>
              </a:rPr>
              <a:t>39,552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 marL="12065" marR="5080" algn="ctr">
              <a:spcBef>
                <a:spcPts val="1345"/>
              </a:spcBef>
            </a:pPr>
            <a:r>
              <a:rPr sz="1400" b="1" spc="229" dirty="0">
                <a:solidFill>
                  <a:srgbClr val="404040"/>
                </a:solidFill>
                <a:cs typeface="Calibri"/>
              </a:rPr>
              <a:t>S</a:t>
            </a:r>
            <a:r>
              <a:rPr sz="1400" b="1" spc="165" dirty="0">
                <a:solidFill>
                  <a:srgbClr val="404040"/>
                </a:solidFill>
                <a:cs typeface="Calibri"/>
              </a:rPr>
              <a:t>o</a:t>
            </a:r>
            <a:r>
              <a:rPr sz="1400" b="1" spc="210" dirty="0">
                <a:solidFill>
                  <a:srgbClr val="404040"/>
                </a:solidFill>
                <a:cs typeface="Calibri"/>
              </a:rPr>
              <a:t>spe</a:t>
            </a:r>
            <a:r>
              <a:rPr sz="1400" b="1" spc="175" dirty="0">
                <a:solidFill>
                  <a:srgbClr val="404040"/>
                </a:solidFill>
                <a:cs typeface="Calibri"/>
              </a:rPr>
              <a:t>c</a:t>
            </a:r>
            <a:r>
              <a:rPr sz="1400" b="1" spc="190" dirty="0">
                <a:solidFill>
                  <a:srgbClr val="404040"/>
                </a:solidFill>
                <a:cs typeface="Calibri"/>
              </a:rPr>
              <a:t>h</a:t>
            </a:r>
            <a:r>
              <a:rPr sz="1400" b="1" spc="180" dirty="0">
                <a:solidFill>
                  <a:srgbClr val="404040"/>
                </a:solidFill>
                <a:cs typeface="Calibri"/>
              </a:rPr>
              <a:t>o</a:t>
            </a:r>
            <a:r>
              <a:rPr sz="1400" b="1" spc="170" dirty="0">
                <a:solidFill>
                  <a:srgbClr val="404040"/>
                </a:solidFill>
                <a:cs typeface="Calibri"/>
              </a:rPr>
              <a:t>s</a:t>
            </a:r>
            <a:r>
              <a:rPr sz="1400" b="1" spc="155" dirty="0">
                <a:solidFill>
                  <a:srgbClr val="404040"/>
                </a:solidFill>
                <a:cs typeface="Calibri"/>
              </a:rPr>
              <a:t>o</a:t>
            </a:r>
            <a:r>
              <a:rPr sz="1400" b="1" spc="130" dirty="0">
                <a:solidFill>
                  <a:srgbClr val="404040"/>
                </a:solidFill>
                <a:cs typeface="Calibri"/>
              </a:rPr>
              <a:t>s  </a:t>
            </a:r>
            <a:r>
              <a:rPr sz="1400" b="1" spc="160" dirty="0">
                <a:solidFill>
                  <a:srgbClr val="404040"/>
                </a:solidFill>
                <a:cs typeface="Calibri"/>
              </a:rPr>
              <a:t>activos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7" name="object 10"/>
          <p:cNvSpPr txBox="1"/>
          <p:nvPr/>
        </p:nvSpPr>
        <p:spPr>
          <a:xfrm>
            <a:off x="409955" y="73774"/>
            <a:ext cx="11283769" cy="665567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lnSpc>
                <a:spcPts val="2380"/>
              </a:lnSpc>
              <a:spcBef>
                <a:spcPts val="390"/>
              </a:spcBef>
            </a:pPr>
            <a:r>
              <a:rPr sz="2200" b="1" spc="305" dirty="0">
                <a:solidFill>
                  <a:srgbClr val="A32045"/>
                </a:solidFill>
                <a:cs typeface="Calibri"/>
              </a:rPr>
              <a:t>Casos</a:t>
            </a:r>
            <a:r>
              <a:rPr sz="2200" b="1" spc="140" dirty="0">
                <a:solidFill>
                  <a:srgbClr val="A32045"/>
                </a:solidFill>
                <a:cs typeface="Calibri"/>
              </a:rPr>
              <a:t> </a:t>
            </a:r>
            <a:r>
              <a:rPr sz="2200" b="1" spc="275" dirty="0">
                <a:solidFill>
                  <a:srgbClr val="A32045"/>
                </a:solidFill>
                <a:cs typeface="Calibri"/>
              </a:rPr>
              <a:t>confirmados</a:t>
            </a:r>
            <a:r>
              <a:rPr sz="2200" b="1" spc="160" dirty="0">
                <a:solidFill>
                  <a:srgbClr val="A32045"/>
                </a:solidFill>
                <a:cs typeface="Calibri"/>
              </a:rPr>
              <a:t> </a:t>
            </a:r>
            <a:r>
              <a:rPr sz="2200" b="1" spc="270" dirty="0">
                <a:solidFill>
                  <a:srgbClr val="A32045"/>
                </a:solidFill>
                <a:cs typeface="Calibri"/>
              </a:rPr>
              <a:t>y</a:t>
            </a:r>
            <a:r>
              <a:rPr sz="2200" b="1" spc="140" dirty="0">
                <a:solidFill>
                  <a:srgbClr val="A32045"/>
                </a:solidFill>
                <a:cs typeface="Calibri"/>
              </a:rPr>
              <a:t> </a:t>
            </a:r>
            <a:r>
              <a:rPr sz="2200" b="1" spc="290" dirty="0">
                <a:solidFill>
                  <a:srgbClr val="A32045"/>
                </a:solidFill>
                <a:cs typeface="Calibri"/>
              </a:rPr>
              <a:t>sospechosos</a:t>
            </a:r>
            <a:r>
              <a:rPr sz="2200" b="1" spc="145" dirty="0">
                <a:solidFill>
                  <a:srgbClr val="A32045"/>
                </a:solidFill>
                <a:cs typeface="Calibri"/>
              </a:rPr>
              <a:t> </a:t>
            </a:r>
            <a:r>
              <a:rPr sz="2200" b="1" spc="250" dirty="0" err="1">
                <a:solidFill>
                  <a:srgbClr val="A32045"/>
                </a:solidFill>
                <a:cs typeface="Calibri"/>
              </a:rPr>
              <a:t>activos</a:t>
            </a:r>
            <a:r>
              <a:rPr sz="2200" b="1" spc="250" dirty="0">
                <a:solidFill>
                  <a:srgbClr val="A32045"/>
                </a:solidFill>
                <a:cs typeface="Calibri"/>
              </a:rPr>
              <a:t> </a:t>
            </a:r>
            <a:r>
              <a:rPr lang="es-MX" sz="2200" b="1" spc="250" dirty="0">
                <a:solidFill>
                  <a:srgbClr val="A32045"/>
                </a:solidFill>
                <a:cs typeface="Calibri"/>
              </a:rPr>
              <a:t>de COVID-19 </a:t>
            </a:r>
            <a:r>
              <a:rPr sz="2200" b="1" spc="250" dirty="0" err="1">
                <a:solidFill>
                  <a:srgbClr val="A32045"/>
                </a:solidFill>
                <a:cs typeface="Calibri"/>
              </a:rPr>
              <a:t>por</a:t>
            </a:r>
            <a:r>
              <a:rPr sz="2200" b="1" spc="250" dirty="0">
                <a:solidFill>
                  <a:srgbClr val="A32045"/>
                </a:solidFill>
                <a:cs typeface="Calibri"/>
              </a:rPr>
              <a:t> </a:t>
            </a:r>
            <a:r>
              <a:rPr sz="2200" b="1" spc="265" dirty="0">
                <a:solidFill>
                  <a:srgbClr val="A32045"/>
                </a:solidFill>
                <a:cs typeface="Calibri"/>
              </a:rPr>
              <a:t>entidad </a:t>
            </a:r>
            <a:r>
              <a:rPr sz="2200" b="1" spc="229" dirty="0">
                <a:solidFill>
                  <a:srgbClr val="A32045"/>
                </a:solidFill>
                <a:cs typeface="Calibri"/>
              </a:rPr>
              <a:t>federativa </a:t>
            </a:r>
            <a:r>
              <a:rPr sz="2200" b="1" spc="305" dirty="0">
                <a:solidFill>
                  <a:srgbClr val="A32045"/>
                </a:solidFill>
                <a:cs typeface="Calibri"/>
              </a:rPr>
              <a:t>de</a:t>
            </a:r>
            <a:r>
              <a:rPr sz="2200" b="1" spc="-175" dirty="0">
                <a:solidFill>
                  <a:srgbClr val="A32045"/>
                </a:solidFill>
                <a:cs typeface="Calibri"/>
              </a:rPr>
              <a:t> </a:t>
            </a:r>
            <a:r>
              <a:rPr sz="2200" b="1" spc="254" dirty="0" err="1">
                <a:solidFill>
                  <a:srgbClr val="A32045"/>
                </a:solidFill>
                <a:cs typeface="Calibri"/>
              </a:rPr>
              <a:t>residencia</a:t>
            </a:r>
            <a:r>
              <a:rPr lang="es-MX" sz="2200" b="1" spc="254" dirty="0">
                <a:solidFill>
                  <a:srgbClr val="A32045"/>
                </a:solidFill>
                <a:cs typeface="Calibri"/>
              </a:rPr>
              <a:t> del</a:t>
            </a:r>
            <a:r>
              <a:rPr sz="2200" b="1" spc="-35" dirty="0">
                <a:solidFill>
                  <a:srgbClr val="A32045"/>
                </a:solidFill>
                <a:cs typeface="Calibri"/>
              </a:rPr>
              <a:t>15 </a:t>
            </a:r>
            <a:r>
              <a:rPr sz="2200" b="1" spc="170" dirty="0">
                <a:solidFill>
                  <a:srgbClr val="A32045"/>
                </a:solidFill>
                <a:cs typeface="Calibri"/>
              </a:rPr>
              <a:t>- </a:t>
            </a:r>
            <a:r>
              <a:rPr sz="2200" b="1" spc="254" dirty="0">
                <a:solidFill>
                  <a:srgbClr val="A32045"/>
                </a:solidFill>
                <a:cs typeface="Calibri"/>
              </a:rPr>
              <a:t>28 </a:t>
            </a:r>
            <a:r>
              <a:rPr sz="2200" b="1" spc="190" dirty="0" err="1">
                <a:solidFill>
                  <a:srgbClr val="A32045"/>
                </a:solidFill>
                <a:cs typeface="Calibri"/>
              </a:rPr>
              <a:t>junio</a:t>
            </a:r>
            <a:r>
              <a:rPr lang="es-MX" sz="2200" b="1" spc="190" dirty="0">
                <a:solidFill>
                  <a:srgbClr val="A32045"/>
                </a:solidFill>
                <a:cs typeface="Calibri"/>
              </a:rPr>
              <a:t> del </a:t>
            </a:r>
            <a:r>
              <a:rPr sz="2200" b="1" spc="275" dirty="0">
                <a:solidFill>
                  <a:srgbClr val="A32045"/>
                </a:solidFill>
                <a:cs typeface="Calibri"/>
              </a:rPr>
              <a:t>2020</a:t>
            </a:r>
            <a:r>
              <a:rPr lang="es-MX" sz="2200" b="1" spc="275" dirty="0">
                <a:solidFill>
                  <a:srgbClr val="A32045"/>
                </a:solidFill>
                <a:cs typeface="Calibri"/>
              </a:rPr>
              <a:t> en México</a:t>
            </a:r>
            <a:endParaRPr sz="2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8" name="object 12"/>
          <p:cNvSpPr/>
          <p:nvPr/>
        </p:nvSpPr>
        <p:spPr>
          <a:xfrm>
            <a:off x="409955" y="1918716"/>
            <a:ext cx="8087868" cy="4137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Pentágono 8"/>
          <p:cNvSpPr/>
          <p:nvPr/>
        </p:nvSpPr>
        <p:spPr>
          <a:xfrm rot="5400000">
            <a:off x="5167013" y="4153164"/>
            <a:ext cx="978408" cy="235131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9699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11009869" y="224956"/>
            <a:ext cx="925416" cy="367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object 5"/>
          <p:cNvSpPr txBox="1"/>
          <p:nvPr/>
        </p:nvSpPr>
        <p:spPr>
          <a:xfrm>
            <a:off x="10172700" y="1168908"/>
            <a:ext cx="1435735" cy="996950"/>
          </a:xfrm>
          <a:prstGeom prst="rect">
            <a:avLst/>
          </a:prstGeom>
          <a:solidFill>
            <a:srgbClr val="FF8500"/>
          </a:solidFill>
        </p:spPr>
        <p:txBody>
          <a:bodyPr vert="horz" wrap="square" lIns="0" tIns="301625" rIns="0" bIns="0" rtlCol="0">
            <a:spAutoFit/>
          </a:bodyPr>
          <a:lstStyle/>
          <a:p>
            <a:pPr marL="217804">
              <a:spcBef>
                <a:spcPts val="2375"/>
              </a:spcBef>
            </a:pPr>
            <a:r>
              <a:rPr sz="2400" b="1" spc="335" dirty="0">
                <a:solidFill>
                  <a:srgbClr val="FFFFFF"/>
                </a:solidFill>
                <a:cs typeface="Calibri"/>
              </a:rPr>
              <a:t>Fase</a:t>
            </a:r>
            <a:r>
              <a:rPr sz="2400" b="1" spc="110" dirty="0">
                <a:solidFill>
                  <a:srgbClr val="FFFFFF"/>
                </a:solidFill>
                <a:cs typeface="Calibri"/>
              </a:rPr>
              <a:t> </a:t>
            </a:r>
            <a:r>
              <a:rPr sz="2400" b="1" spc="200" dirty="0">
                <a:solidFill>
                  <a:srgbClr val="FFFFFF"/>
                </a:solidFill>
                <a:cs typeface="Calibri"/>
              </a:rPr>
              <a:t>3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6"/>
          <p:cNvSpPr txBox="1"/>
          <p:nvPr/>
        </p:nvSpPr>
        <p:spPr>
          <a:xfrm>
            <a:off x="887812" y="68583"/>
            <a:ext cx="10002755" cy="716863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lnSpc>
                <a:spcPts val="2380"/>
              </a:lnSpc>
              <a:spcBef>
                <a:spcPts val="390"/>
              </a:spcBef>
            </a:pPr>
            <a:r>
              <a:rPr sz="2200" b="1" spc="285" dirty="0" err="1">
                <a:solidFill>
                  <a:srgbClr val="9D2348"/>
                </a:solidFill>
                <a:cs typeface="Calibri"/>
              </a:rPr>
              <a:t>Defunciones</a:t>
            </a:r>
            <a:r>
              <a:rPr sz="2200" b="1" spc="285" dirty="0">
                <a:solidFill>
                  <a:srgbClr val="9D2348"/>
                </a:solidFill>
                <a:cs typeface="Calibri"/>
              </a:rPr>
              <a:t> </a:t>
            </a:r>
            <a:r>
              <a:rPr lang="es-MX" sz="2200" b="1" spc="285" dirty="0">
                <a:solidFill>
                  <a:srgbClr val="9D2348"/>
                </a:solidFill>
                <a:cs typeface="Calibri"/>
              </a:rPr>
              <a:t>por COVID-19 </a:t>
            </a:r>
            <a:r>
              <a:rPr sz="2200" b="1" spc="310" dirty="0" err="1">
                <a:solidFill>
                  <a:srgbClr val="9D2348"/>
                </a:solidFill>
                <a:cs typeface="Calibri"/>
              </a:rPr>
              <a:t>acumuladas</a:t>
            </a:r>
            <a:r>
              <a:rPr lang="es-MX" sz="2200" b="1" spc="310" dirty="0">
                <a:solidFill>
                  <a:srgbClr val="9D2348"/>
                </a:solidFill>
                <a:cs typeface="Calibri"/>
              </a:rPr>
              <a:t> </a:t>
            </a:r>
            <a:r>
              <a:rPr sz="2200" b="1" spc="-290" dirty="0">
                <a:solidFill>
                  <a:srgbClr val="9D2348"/>
                </a:solidFill>
                <a:cs typeface="Calibri"/>
              </a:rPr>
              <a:t> </a:t>
            </a:r>
            <a:r>
              <a:rPr sz="2200" b="1" spc="250" dirty="0" err="1">
                <a:solidFill>
                  <a:srgbClr val="9D2348"/>
                </a:solidFill>
                <a:cs typeface="Calibri"/>
              </a:rPr>
              <a:t>por</a:t>
            </a:r>
            <a:r>
              <a:rPr sz="2200" b="1" spc="250" dirty="0">
                <a:solidFill>
                  <a:srgbClr val="9D2348"/>
                </a:solidFill>
                <a:cs typeface="Calibri"/>
              </a:rPr>
              <a:t> </a:t>
            </a:r>
            <a:endParaRPr lang="es-MX" sz="2200" b="1" spc="250" dirty="0">
              <a:solidFill>
                <a:srgbClr val="9D2348"/>
              </a:solidFill>
              <a:cs typeface="Calibri"/>
            </a:endParaRPr>
          </a:p>
          <a:p>
            <a:pPr marL="12700" marR="5080" algn="ctr">
              <a:lnSpc>
                <a:spcPts val="2380"/>
              </a:lnSpc>
              <a:spcBef>
                <a:spcPts val="390"/>
              </a:spcBef>
            </a:pPr>
            <a:r>
              <a:rPr sz="2200" b="1" spc="265" dirty="0" err="1">
                <a:solidFill>
                  <a:srgbClr val="9D2348"/>
                </a:solidFill>
                <a:cs typeface="Calibri"/>
              </a:rPr>
              <a:t>entidad</a:t>
            </a:r>
            <a:r>
              <a:rPr sz="2200" b="1" spc="265" dirty="0">
                <a:solidFill>
                  <a:srgbClr val="9D2348"/>
                </a:solidFill>
                <a:cs typeface="Calibri"/>
              </a:rPr>
              <a:t>  </a:t>
            </a:r>
            <a:r>
              <a:rPr sz="2200" b="1" spc="229" dirty="0" err="1">
                <a:solidFill>
                  <a:srgbClr val="9D2348"/>
                </a:solidFill>
                <a:cs typeface="Calibri"/>
              </a:rPr>
              <a:t>federativa</a:t>
            </a:r>
            <a:r>
              <a:rPr lang="es-MX" sz="2200" b="1" spc="229" dirty="0">
                <a:solidFill>
                  <a:srgbClr val="9D2348"/>
                </a:solidFill>
                <a:cs typeface="Calibri"/>
              </a:rPr>
              <a:t> al 28 de junio del 2020 en México      </a:t>
            </a:r>
            <a:endParaRPr sz="2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8"/>
          <p:cNvSpPr/>
          <p:nvPr/>
        </p:nvSpPr>
        <p:spPr>
          <a:xfrm>
            <a:off x="348995" y="1901950"/>
            <a:ext cx="8724628" cy="4956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object 9"/>
          <p:cNvSpPr/>
          <p:nvPr/>
        </p:nvSpPr>
        <p:spPr>
          <a:xfrm>
            <a:off x="10642962" y="2321051"/>
            <a:ext cx="1458595" cy="726346"/>
          </a:xfrm>
          <a:custGeom>
            <a:avLst/>
            <a:gdLst/>
            <a:ahLst/>
            <a:cxnLst/>
            <a:rect l="l" t="t" r="r" b="b"/>
            <a:pathLst>
              <a:path w="1458595" h="585469">
                <a:moveTo>
                  <a:pt x="1360931" y="0"/>
                </a:moveTo>
                <a:lnTo>
                  <a:pt x="97535" y="0"/>
                </a:lnTo>
                <a:lnTo>
                  <a:pt x="59578" y="7667"/>
                </a:lnTo>
                <a:lnTo>
                  <a:pt x="28575" y="28575"/>
                </a:lnTo>
                <a:lnTo>
                  <a:pt x="7667" y="59578"/>
                </a:lnTo>
                <a:lnTo>
                  <a:pt x="0" y="97536"/>
                </a:lnTo>
                <a:lnTo>
                  <a:pt x="0" y="487680"/>
                </a:lnTo>
                <a:lnTo>
                  <a:pt x="7667" y="525637"/>
                </a:lnTo>
                <a:lnTo>
                  <a:pt x="28575" y="556640"/>
                </a:lnTo>
                <a:lnTo>
                  <a:pt x="59578" y="577548"/>
                </a:lnTo>
                <a:lnTo>
                  <a:pt x="97535" y="585215"/>
                </a:lnTo>
                <a:lnTo>
                  <a:pt x="1360931" y="585215"/>
                </a:lnTo>
                <a:lnTo>
                  <a:pt x="1398889" y="577548"/>
                </a:lnTo>
                <a:lnTo>
                  <a:pt x="1429893" y="556640"/>
                </a:lnTo>
                <a:lnTo>
                  <a:pt x="1450800" y="525637"/>
                </a:lnTo>
                <a:lnTo>
                  <a:pt x="1458468" y="487680"/>
                </a:lnTo>
                <a:lnTo>
                  <a:pt x="1458468" y="97536"/>
                </a:lnTo>
                <a:lnTo>
                  <a:pt x="1450800" y="59578"/>
                </a:lnTo>
                <a:lnTo>
                  <a:pt x="1429892" y="28575"/>
                </a:lnTo>
                <a:lnTo>
                  <a:pt x="1398889" y="7667"/>
                </a:lnTo>
                <a:lnTo>
                  <a:pt x="1360931" y="0"/>
                </a:lnTo>
                <a:close/>
              </a:path>
            </a:pathLst>
          </a:custGeom>
          <a:solidFill>
            <a:srgbClr val="1F4E78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object 10"/>
          <p:cNvSpPr txBox="1"/>
          <p:nvPr/>
        </p:nvSpPr>
        <p:spPr>
          <a:xfrm>
            <a:off x="10769834" y="2404617"/>
            <a:ext cx="1182370" cy="902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">
              <a:spcBef>
                <a:spcPts val="100"/>
              </a:spcBef>
            </a:pPr>
            <a:r>
              <a:rPr sz="2400" b="1" spc="270" dirty="0">
                <a:solidFill>
                  <a:srgbClr val="FFFFFF"/>
                </a:solidFill>
                <a:cs typeface="Calibri"/>
              </a:rPr>
              <a:t>26,648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 marL="12700">
              <a:spcBef>
                <a:spcPts val="2350"/>
              </a:spcBef>
            </a:pPr>
            <a:r>
              <a:rPr sz="1400" b="1" spc="170" dirty="0">
                <a:solidFill>
                  <a:srgbClr val="404040"/>
                </a:solidFill>
                <a:cs typeface="Calibri"/>
              </a:rPr>
              <a:t>def</a:t>
            </a:r>
            <a:r>
              <a:rPr sz="1400" b="1" spc="190" dirty="0">
                <a:solidFill>
                  <a:srgbClr val="404040"/>
                </a:solidFill>
                <a:cs typeface="Calibri"/>
              </a:rPr>
              <a:t>u</a:t>
            </a:r>
            <a:r>
              <a:rPr sz="1400" b="1" spc="180" dirty="0">
                <a:solidFill>
                  <a:srgbClr val="404040"/>
                </a:solidFill>
                <a:cs typeface="Calibri"/>
              </a:rPr>
              <a:t>ncione</a:t>
            </a:r>
            <a:r>
              <a:rPr sz="1400" b="1" spc="185" dirty="0">
                <a:solidFill>
                  <a:srgbClr val="404040"/>
                </a:solidFill>
                <a:cs typeface="Calibri"/>
              </a:rPr>
              <a:t>s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8" name="object 11"/>
          <p:cNvSpPr/>
          <p:nvPr/>
        </p:nvSpPr>
        <p:spPr>
          <a:xfrm>
            <a:off x="9134202" y="2314955"/>
            <a:ext cx="1457325" cy="726346"/>
          </a:xfrm>
          <a:custGeom>
            <a:avLst/>
            <a:gdLst/>
            <a:ahLst/>
            <a:cxnLst/>
            <a:rect l="l" t="t" r="r" b="b"/>
            <a:pathLst>
              <a:path w="1457325" h="585469">
                <a:moveTo>
                  <a:pt x="1359407" y="0"/>
                </a:moveTo>
                <a:lnTo>
                  <a:pt x="97535" y="0"/>
                </a:lnTo>
                <a:lnTo>
                  <a:pt x="59578" y="7667"/>
                </a:lnTo>
                <a:lnTo>
                  <a:pt x="28575" y="28575"/>
                </a:lnTo>
                <a:lnTo>
                  <a:pt x="7667" y="59578"/>
                </a:lnTo>
                <a:lnTo>
                  <a:pt x="0" y="97536"/>
                </a:lnTo>
                <a:lnTo>
                  <a:pt x="0" y="487680"/>
                </a:lnTo>
                <a:lnTo>
                  <a:pt x="7667" y="525637"/>
                </a:lnTo>
                <a:lnTo>
                  <a:pt x="28575" y="556641"/>
                </a:lnTo>
                <a:lnTo>
                  <a:pt x="59578" y="577548"/>
                </a:lnTo>
                <a:lnTo>
                  <a:pt x="97535" y="585216"/>
                </a:lnTo>
                <a:lnTo>
                  <a:pt x="1359407" y="585216"/>
                </a:lnTo>
                <a:lnTo>
                  <a:pt x="1397365" y="577548"/>
                </a:lnTo>
                <a:lnTo>
                  <a:pt x="1428368" y="556641"/>
                </a:lnTo>
                <a:lnTo>
                  <a:pt x="1449276" y="525637"/>
                </a:lnTo>
                <a:lnTo>
                  <a:pt x="1456943" y="487680"/>
                </a:lnTo>
                <a:lnTo>
                  <a:pt x="1456943" y="97536"/>
                </a:lnTo>
                <a:lnTo>
                  <a:pt x="1449276" y="59578"/>
                </a:lnTo>
                <a:lnTo>
                  <a:pt x="1428368" y="28575"/>
                </a:lnTo>
                <a:lnTo>
                  <a:pt x="1397365" y="7667"/>
                </a:lnTo>
                <a:lnTo>
                  <a:pt x="135940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object 12"/>
          <p:cNvSpPr txBox="1"/>
          <p:nvPr/>
        </p:nvSpPr>
        <p:spPr>
          <a:xfrm>
            <a:off x="9254090" y="2398216"/>
            <a:ext cx="1208405" cy="989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 algn="ctr">
              <a:spcBef>
                <a:spcPts val="100"/>
              </a:spcBef>
            </a:pPr>
            <a:r>
              <a:rPr sz="2400" b="1" spc="295" dirty="0">
                <a:solidFill>
                  <a:srgbClr val="FFFFFF"/>
                </a:solidFill>
                <a:cs typeface="Calibri"/>
              </a:rPr>
              <a:t>2,004</a:t>
            </a:r>
            <a:endParaRPr sz="2400" dirty="0">
              <a:solidFill>
                <a:prstClr val="black"/>
              </a:solidFill>
              <a:cs typeface="Calibri"/>
            </a:endParaRPr>
          </a:p>
          <a:p>
            <a:pPr marL="12065" marR="5080" indent="-1905" algn="ctr">
              <a:spcBef>
                <a:spcPts val="1345"/>
              </a:spcBef>
            </a:pPr>
            <a:r>
              <a:rPr sz="1400" b="1" spc="180" dirty="0">
                <a:solidFill>
                  <a:srgbClr val="404040"/>
                </a:solidFill>
                <a:cs typeface="Calibri"/>
              </a:rPr>
              <a:t>defunciones  </a:t>
            </a:r>
            <a:r>
              <a:rPr sz="1400" b="1" spc="185" dirty="0">
                <a:solidFill>
                  <a:srgbClr val="404040"/>
                </a:solidFill>
                <a:cs typeface="Calibri"/>
              </a:rPr>
              <a:t>sosp</a:t>
            </a:r>
            <a:r>
              <a:rPr sz="1400" b="1" spc="200" dirty="0">
                <a:solidFill>
                  <a:srgbClr val="404040"/>
                </a:solidFill>
                <a:cs typeface="Calibri"/>
              </a:rPr>
              <a:t>ec</a:t>
            </a:r>
            <a:r>
              <a:rPr sz="1400" b="1" spc="225" dirty="0">
                <a:solidFill>
                  <a:srgbClr val="404040"/>
                </a:solidFill>
                <a:cs typeface="Calibri"/>
              </a:rPr>
              <a:t>h</a:t>
            </a:r>
            <a:r>
              <a:rPr sz="1400" b="1" spc="155" dirty="0">
                <a:solidFill>
                  <a:srgbClr val="404040"/>
                </a:solidFill>
                <a:cs typeface="Calibri"/>
              </a:rPr>
              <a:t>o</a:t>
            </a:r>
            <a:r>
              <a:rPr sz="1400" b="1" spc="160" dirty="0">
                <a:solidFill>
                  <a:srgbClr val="404040"/>
                </a:solidFill>
                <a:cs typeface="Calibri"/>
              </a:rPr>
              <a:t>s</a:t>
            </a:r>
            <a:r>
              <a:rPr sz="1400" b="1" spc="180" dirty="0">
                <a:solidFill>
                  <a:srgbClr val="404040"/>
                </a:solidFill>
                <a:cs typeface="Calibri"/>
              </a:rPr>
              <a:t>a</a:t>
            </a:r>
            <a:r>
              <a:rPr sz="1400" b="1" spc="185" dirty="0">
                <a:solidFill>
                  <a:srgbClr val="404040"/>
                </a:solidFill>
                <a:cs typeface="Calibri"/>
              </a:rPr>
              <a:t>s</a:t>
            </a:r>
            <a:endParaRPr sz="1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Pentágono 9"/>
          <p:cNvSpPr/>
          <p:nvPr/>
        </p:nvSpPr>
        <p:spPr>
          <a:xfrm rot="5400000">
            <a:off x="1731481" y="4440548"/>
            <a:ext cx="978408" cy="235131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3443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10675458" y="503548"/>
            <a:ext cx="925416" cy="2961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object 5"/>
          <p:cNvSpPr txBox="1"/>
          <p:nvPr/>
        </p:nvSpPr>
        <p:spPr>
          <a:xfrm>
            <a:off x="10172700" y="1168908"/>
            <a:ext cx="1435735" cy="996950"/>
          </a:xfrm>
          <a:prstGeom prst="rect">
            <a:avLst/>
          </a:prstGeom>
          <a:solidFill>
            <a:srgbClr val="FF8500"/>
          </a:solidFill>
        </p:spPr>
        <p:txBody>
          <a:bodyPr vert="horz" wrap="square" lIns="0" tIns="301625" rIns="0" bIns="0" rtlCol="0">
            <a:spAutoFit/>
          </a:bodyPr>
          <a:lstStyle/>
          <a:p>
            <a:pPr marL="217804">
              <a:spcBef>
                <a:spcPts val="2375"/>
              </a:spcBef>
            </a:pPr>
            <a:r>
              <a:rPr sz="2400" b="1" spc="335" dirty="0">
                <a:solidFill>
                  <a:srgbClr val="FFFFFF"/>
                </a:solidFill>
                <a:cs typeface="Calibri"/>
              </a:rPr>
              <a:t>Fase</a:t>
            </a:r>
            <a:r>
              <a:rPr sz="2400" b="1" spc="110" dirty="0">
                <a:solidFill>
                  <a:srgbClr val="FFFFFF"/>
                </a:solidFill>
                <a:cs typeface="Calibri"/>
              </a:rPr>
              <a:t> </a:t>
            </a:r>
            <a:r>
              <a:rPr sz="2400" b="1" spc="200" dirty="0">
                <a:solidFill>
                  <a:srgbClr val="FFFFFF"/>
                </a:solidFill>
                <a:cs typeface="Calibri"/>
              </a:rPr>
              <a:t>3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10172700" y="2321051"/>
            <a:ext cx="1536700" cy="585470"/>
          </a:xfrm>
          <a:custGeom>
            <a:avLst/>
            <a:gdLst/>
            <a:ahLst/>
            <a:cxnLst/>
            <a:rect l="l" t="t" r="r" b="b"/>
            <a:pathLst>
              <a:path w="1536700" h="585469">
                <a:moveTo>
                  <a:pt x="1438655" y="0"/>
                </a:moveTo>
                <a:lnTo>
                  <a:pt x="97535" y="0"/>
                </a:lnTo>
                <a:lnTo>
                  <a:pt x="59578" y="7667"/>
                </a:lnTo>
                <a:lnTo>
                  <a:pt x="28575" y="28575"/>
                </a:lnTo>
                <a:lnTo>
                  <a:pt x="7667" y="59578"/>
                </a:lnTo>
                <a:lnTo>
                  <a:pt x="0" y="97536"/>
                </a:lnTo>
                <a:lnTo>
                  <a:pt x="0" y="487680"/>
                </a:lnTo>
                <a:lnTo>
                  <a:pt x="7667" y="525637"/>
                </a:lnTo>
                <a:lnTo>
                  <a:pt x="28575" y="556640"/>
                </a:lnTo>
                <a:lnTo>
                  <a:pt x="59578" y="577548"/>
                </a:lnTo>
                <a:lnTo>
                  <a:pt x="97535" y="585215"/>
                </a:lnTo>
                <a:lnTo>
                  <a:pt x="1438655" y="585215"/>
                </a:lnTo>
                <a:lnTo>
                  <a:pt x="1476613" y="577548"/>
                </a:lnTo>
                <a:lnTo>
                  <a:pt x="1507617" y="556640"/>
                </a:lnTo>
                <a:lnTo>
                  <a:pt x="1528524" y="525637"/>
                </a:lnTo>
                <a:lnTo>
                  <a:pt x="1536192" y="487680"/>
                </a:lnTo>
                <a:lnTo>
                  <a:pt x="1536192" y="97536"/>
                </a:lnTo>
                <a:lnTo>
                  <a:pt x="1528524" y="59578"/>
                </a:lnTo>
                <a:lnTo>
                  <a:pt x="1507616" y="28575"/>
                </a:lnTo>
                <a:lnTo>
                  <a:pt x="1476613" y="7667"/>
                </a:lnTo>
                <a:lnTo>
                  <a:pt x="1438655" y="0"/>
                </a:lnTo>
                <a:close/>
              </a:path>
            </a:pathLst>
          </a:custGeom>
          <a:solidFill>
            <a:srgbClr val="9D2248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object 7"/>
          <p:cNvSpPr txBox="1"/>
          <p:nvPr/>
        </p:nvSpPr>
        <p:spPr>
          <a:xfrm>
            <a:off x="10362056" y="2404617"/>
            <a:ext cx="1160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75" dirty="0">
                <a:solidFill>
                  <a:srgbClr val="FFFFFF"/>
                </a:solidFill>
                <a:cs typeface="Calibri"/>
              </a:rPr>
              <a:t>21</a:t>
            </a:r>
            <a:r>
              <a:rPr sz="2400" b="1" spc="65" dirty="0">
                <a:solidFill>
                  <a:srgbClr val="FFFFFF"/>
                </a:solidFill>
                <a:cs typeface="Calibri"/>
              </a:rPr>
              <a:t>6</a:t>
            </a:r>
            <a:r>
              <a:rPr sz="2400" b="1" spc="195" dirty="0">
                <a:solidFill>
                  <a:srgbClr val="FFFFFF"/>
                </a:solidFill>
                <a:cs typeface="Calibri"/>
              </a:rPr>
              <a:t>,852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object 8"/>
          <p:cNvSpPr txBox="1"/>
          <p:nvPr/>
        </p:nvSpPr>
        <p:spPr>
          <a:xfrm>
            <a:off x="10291953" y="3087751"/>
            <a:ext cx="12007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spc="175" dirty="0">
                <a:solidFill>
                  <a:srgbClr val="404040"/>
                </a:solidFill>
                <a:cs typeface="Calibri"/>
              </a:rPr>
              <a:t>confirmados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7" name="object 9"/>
          <p:cNvSpPr/>
          <p:nvPr/>
        </p:nvSpPr>
        <p:spPr>
          <a:xfrm>
            <a:off x="8663940" y="2328672"/>
            <a:ext cx="1457325" cy="585470"/>
          </a:xfrm>
          <a:custGeom>
            <a:avLst/>
            <a:gdLst/>
            <a:ahLst/>
            <a:cxnLst/>
            <a:rect l="l" t="t" r="r" b="b"/>
            <a:pathLst>
              <a:path w="1457325" h="585469">
                <a:moveTo>
                  <a:pt x="1359407" y="0"/>
                </a:moveTo>
                <a:lnTo>
                  <a:pt x="97535" y="0"/>
                </a:lnTo>
                <a:lnTo>
                  <a:pt x="59578" y="7667"/>
                </a:lnTo>
                <a:lnTo>
                  <a:pt x="28575" y="28575"/>
                </a:lnTo>
                <a:lnTo>
                  <a:pt x="7667" y="59578"/>
                </a:lnTo>
                <a:lnTo>
                  <a:pt x="0" y="97536"/>
                </a:lnTo>
                <a:lnTo>
                  <a:pt x="0" y="487679"/>
                </a:lnTo>
                <a:lnTo>
                  <a:pt x="7667" y="525637"/>
                </a:lnTo>
                <a:lnTo>
                  <a:pt x="28575" y="556640"/>
                </a:lnTo>
                <a:lnTo>
                  <a:pt x="59578" y="577548"/>
                </a:lnTo>
                <a:lnTo>
                  <a:pt x="97535" y="585215"/>
                </a:lnTo>
                <a:lnTo>
                  <a:pt x="1359407" y="585215"/>
                </a:lnTo>
                <a:lnTo>
                  <a:pt x="1397365" y="577548"/>
                </a:lnTo>
                <a:lnTo>
                  <a:pt x="1428368" y="556640"/>
                </a:lnTo>
                <a:lnTo>
                  <a:pt x="1449276" y="525637"/>
                </a:lnTo>
                <a:lnTo>
                  <a:pt x="1456943" y="487679"/>
                </a:lnTo>
                <a:lnTo>
                  <a:pt x="1456943" y="97536"/>
                </a:lnTo>
                <a:lnTo>
                  <a:pt x="1449276" y="59578"/>
                </a:lnTo>
                <a:lnTo>
                  <a:pt x="1428368" y="28575"/>
                </a:lnTo>
                <a:lnTo>
                  <a:pt x="1397365" y="7667"/>
                </a:lnTo>
                <a:lnTo>
                  <a:pt x="135940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object 10"/>
          <p:cNvSpPr txBox="1"/>
          <p:nvPr/>
        </p:nvSpPr>
        <p:spPr>
          <a:xfrm>
            <a:off x="8795384" y="2412568"/>
            <a:ext cx="1216025" cy="913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0">
              <a:spcBef>
                <a:spcPts val="100"/>
              </a:spcBef>
            </a:pPr>
            <a:r>
              <a:rPr sz="2400" b="1" spc="185" dirty="0">
                <a:solidFill>
                  <a:srgbClr val="FFFFFF"/>
                </a:solidFill>
                <a:cs typeface="Calibri"/>
              </a:rPr>
              <a:t>64,143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 marL="12700">
              <a:spcBef>
                <a:spcPts val="2430"/>
              </a:spcBef>
            </a:pPr>
            <a:r>
              <a:rPr sz="1400" b="1" spc="185" dirty="0">
                <a:solidFill>
                  <a:srgbClr val="404040"/>
                </a:solidFill>
                <a:cs typeface="Calibri"/>
              </a:rPr>
              <a:t>sospechosos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9" name="object 11"/>
          <p:cNvSpPr txBox="1"/>
          <p:nvPr/>
        </p:nvSpPr>
        <p:spPr>
          <a:xfrm>
            <a:off x="616494" y="144269"/>
            <a:ext cx="10058964" cy="665567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lnSpc>
                <a:spcPts val="2380"/>
              </a:lnSpc>
              <a:spcBef>
                <a:spcPts val="390"/>
              </a:spcBef>
            </a:pPr>
            <a:r>
              <a:rPr sz="2200" b="1" spc="305" dirty="0">
                <a:solidFill>
                  <a:srgbClr val="9D2348"/>
                </a:solidFill>
                <a:cs typeface="Calibri"/>
              </a:rPr>
              <a:t>Casos</a:t>
            </a:r>
            <a:r>
              <a:rPr sz="2200" b="1" spc="135" dirty="0">
                <a:solidFill>
                  <a:srgbClr val="9D2348"/>
                </a:solidFill>
                <a:cs typeface="Calibri"/>
              </a:rPr>
              <a:t> </a:t>
            </a:r>
            <a:r>
              <a:rPr sz="2200" b="1" spc="290" dirty="0">
                <a:solidFill>
                  <a:srgbClr val="9D2348"/>
                </a:solidFill>
                <a:cs typeface="Calibri"/>
              </a:rPr>
              <a:t>sospechosos</a:t>
            </a:r>
            <a:r>
              <a:rPr sz="2200" b="1" spc="140" dirty="0">
                <a:solidFill>
                  <a:srgbClr val="9D2348"/>
                </a:solidFill>
                <a:cs typeface="Calibri"/>
              </a:rPr>
              <a:t> </a:t>
            </a:r>
            <a:r>
              <a:rPr sz="2200" b="1" spc="270" dirty="0">
                <a:solidFill>
                  <a:srgbClr val="9D2348"/>
                </a:solidFill>
                <a:cs typeface="Calibri"/>
              </a:rPr>
              <a:t>y</a:t>
            </a:r>
            <a:r>
              <a:rPr sz="2200" b="1" spc="125" dirty="0">
                <a:solidFill>
                  <a:srgbClr val="9D2348"/>
                </a:solidFill>
                <a:cs typeface="Calibri"/>
              </a:rPr>
              <a:t> </a:t>
            </a:r>
            <a:r>
              <a:rPr sz="2200" b="1" spc="275" dirty="0" err="1">
                <a:solidFill>
                  <a:srgbClr val="9D2348"/>
                </a:solidFill>
                <a:cs typeface="Calibri"/>
              </a:rPr>
              <a:t>confirmados</a:t>
            </a:r>
            <a:r>
              <a:rPr lang="es-MX" sz="2200" b="1" spc="275" dirty="0">
                <a:solidFill>
                  <a:srgbClr val="9D2348"/>
                </a:solidFill>
                <a:cs typeface="Calibri"/>
              </a:rPr>
              <a:t> de</a:t>
            </a:r>
            <a:r>
              <a:rPr sz="2200" b="1" spc="160" dirty="0">
                <a:solidFill>
                  <a:srgbClr val="9D2348"/>
                </a:solidFill>
                <a:cs typeface="Calibri"/>
              </a:rPr>
              <a:t> </a:t>
            </a:r>
            <a:r>
              <a:rPr lang="es-MX" sz="2200" b="1" spc="160" dirty="0">
                <a:solidFill>
                  <a:srgbClr val="9D2348"/>
                </a:solidFill>
                <a:cs typeface="Calibri"/>
              </a:rPr>
              <a:t>COVID-19 </a:t>
            </a:r>
            <a:r>
              <a:rPr sz="2200" b="1" spc="250" dirty="0" err="1">
                <a:solidFill>
                  <a:srgbClr val="9D2348"/>
                </a:solidFill>
                <a:cs typeface="Calibri"/>
              </a:rPr>
              <a:t>por</a:t>
            </a:r>
            <a:r>
              <a:rPr sz="2200" b="1" spc="250" dirty="0">
                <a:solidFill>
                  <a:srgbClr val="9D2348"/>
                </a:solidFill>
                <a:cs typeface="Calibri"/>
              </a:rPr>
              <a:t>  </a:t>
            </a:r>
            <a:r>
              <a:rPr sz="2200" b="1" spc="280" dirty="0">
                <a:solidFill>
                  <a:srgbClr val="9D2348"/>
                </a:solidFill>
                <a:cs typeface="Calibri"/>
              </a:rPr>
              <a:t>fecha </a:t>
            </a:r>
            <a:r>
              <a:rPr sz="2200" b="1" spc="305" dirty="0">
                <a:solidFill>
                  <a:srgbClr val="9D2348"/>
                </a:solidFill>
                <a:cs typeface="Calibri"/>
              </a:rPr>
              <a:t>de </a:t>
            </a:r>
            <a:r>
              <a:rPr sz="2200" b="1" spc="220" dirty="0">
                <a:solidFill>
                  <a:srgbClr val="9D2348"/>
                </a:solidFill>
                <a:cs typeface="Calibri"/>
              </a:rPr>
              <a:t>inicio </a:t>
            </a:r>
            <a:r>
              <a:rPr sz="2200" b="1" spc="305" dirty="0">
                <a:solidFill>
                  <a:srgbClr val="9D2348"/>
                </a:solidFill>
                <a:cs typeface="Calibri"/>
              </a:rPr>
              <a:t>de</a:t>
            </a:r>
            <a:r>
              <a:rPr sz="2200" b="1" spc="-245" dirty="0">
                <a:solidFill>
                  <a:srgbClr val="9D2348"/>
                </a:solidFill>
                <a:cs typeface="Calibri"/>
              </a:rPr>
              <a:t> </a:t>
            </a:r>
            <a:r>
              <a:rPr sz="2200" b="1" spc="280" dirty="0" err="1">
                <a:solidFill>
                  <a:srgbClr val="9D2348"/>
                </a:solidFill>
                <a:cs typeface="Calibri"/>
              </a:rPr>
              <a:t>síntomas</a:t>
            </a:r>
            <a:r>
              <a:rPr lang="es-MX" sz="2200" b="1" spc="280" dirty="0">
                <a:solidFill>
                  <a:srgbClr val="9D2348"/>
                </a:solidFill>
                <a:cs typeface="Calibri"/>
              </a:rPr>
              <a:t> al 28 junio del 2020 en México</a:t>
            </a:r>
            <a:endParaRPr sz="2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object 12"/>
          <p:cNvSpPr txBox="1"/>
          <p:nvPr/>
        </p:nvSpPr>
        <p:spPr>
          <a:xfrm>
            <a:off x="2136394" y="6432296"/>
            <a:ext cx="57130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95" dirty="0">
                <a:solidFill>
                  <a:srgbClr val="BB935A"/>
                </a:solidFill>
                <a:cs typeface="Calibri"/>
              </a:rPr>
              <a:t>Fuente:</a:t>
            </a:r>
            <a:r>
              <a:rPr sz="900" spc="40" dirty="0">
                <a:solidFill>
                  <a:srgbClr val="BB935A"/>
                </a:solidFill>
                <a:cs typeface="Calibri"/>
              </a:rPr>
              <a:t> </a:t>
            </a:r>
            <a:r>
              <a:rPr sz="900" spc="105" dirty="0">
                <a:solidFill>
                  <a:srgbClr val="BB935A"/>
                </a:solidFill>
                <a:cs typeface="Calibri"/>
              </a:rPr>
              <a:t>SSA(SPPS/DGE/DIE/InDRE/Informe</a:t>
            </a:r>
            <a:r>
              <a:rPr sz="900" spc="20" dirty="0">
                <a:solidFill>
                  <a:srgbClr val="BB935A"/>
                </a:solidFill>
                <a:cs typeface="Calibri"/>
              </a:rPr>
              <a:t> </a:t>
            </a:r>
            <a:r>
              <a:rPr sz="900" spc="85" dirty="0">
                <a:solidFill>
                  <a:srgbClr val="BB935A"/>
                </a:solidFill>
                <a:cs typeface="Calibri"/>
              </a:rPr>
              <a:t>técnico.COVID-19</a:t>
            </a:r>
            <a:r>
              <a:rPr sz="900" spc="20" dirty="0">
                <a:solidFill>
                  <a:srgbClr val="BB935A"/>
                </a:solidFill>
                <a:cs typeface="Calibri"/>
              </a:rPr>
              <a:t> </a:t>
            </a:r>
            <a:r>
              <a:rPr sz="900" spc="75" dirty="0">
                <a:solidFill>
                  <a:srgbClr val="BB935A"/>
                </a:solidFill>
                <a:cs typeface="Calibri"/>
              </a:rPr>
              <a:t>/México-</a:t>
            </a:r>
            <a:r>
              <a:rPr sz="900" spc="50" dirty="0">
                <a:solidFill>
                  <a:srgbClr val="BB935A"/>
                </a:solidFill>
                <a:cs typeface="Calibri"/>
              </a:rPr>
              <a:t> </a:t>
            </a:r>
            <a:r>
              <a:rPr sz="900" spc="90" dirty="0">
                <a:solidFill>
                  <a:srgbClr val="BB935A"/>
                </a:solidFill>
                <a:cs typeface="Calibri"/>
              </a:rPr>
              <a:t>28</a:t>
            </a:r>
            <a:r>
              <a:rPr sz="900" spc="50" dirty="0">
                <a:solidFill>
                  <a:srgbClr val="BB935A"/>
                </a:solidFill>
                <a:cs typeface="Calibri"/>
              </a:rPr>
              <a:t> </a:t>
            </a:r>
            <a:r>
              <a:rPr sz="900" spc="70" dirty="0">
                <a:solidFill>
                  <a:srgbClr val="BB935A"/>
                </a:solidFill>
                <a:cs typeface="Calibri"/>
              </a:rPr>
              <a:t>junio,</a:t>
            </a:r>
            <a:r>
              <a:rPr sz="900" spc="35" dirty="0">
                <a:solidFill>
                  <a:srgbClr val="BB935A"/>
                </a:solidFill>
                <a:cs typeface="Calibri"/>
              </a:rPr>
              <a:t> </a:t>
            </a:r>
            <a:r>
              <a:rPr sz="900" spc="100" dirty="0">
                <a:solidFill>
                  <a:srgbClr val="BB935A"/>
                </a:solidFill>
                <a:cs typeface="Calibri"/>
              </a:rPr>
              <a:t>2020</a:t>
            </a:r>
            <a:r>
              <a:rPr sz="900" spc="30" dirty="0">
                <a:solidFill>
                  <a:srgbClr val="BB935A"/>
                </a:solidFill>
                <a:cs typeface="Calibri"/>
              </a:rPr>
              <a:t> </a:t>
            </a:r>
            <a:r>
              <a:rPr sz="900" spc="80" dirty="0">
                <a:solidFill>
                  <a:srgbClr val="BB935A"/>
                </a:solidFill>
                <a:cs typeface="Calibri"/>
              </a:rPr>
              <a:t>(corte</a:t>
            </a:r>
            <a:r>
              <a:rPr sz="900" spc="60" dirty="0">
                <a:solidFill>
                  <a:srgbClr val="BB935A"/>
                </a:solidFill>
                <a:cs typeface="Calibri"/>
              </a:rPr>
              <a:t> </a:t>
            </a:r>
            <a:r>
              <a:rPr sz="900" spc="50" dirty="0">
                <a:solidFill>
                  <a:srgbClr val="BB935A"/>
                </a:solidFill>
                <a:cs typeface="Calibri"/>
              </a:rPr>
              <a:t>13:00h)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11" name="object 13"/>
          <p:cNvSpPr/>
          <p:nvPr/>
        </p:nvSpPr>
        <p:spPr>
          <a:xfrm>
            <a:off x="341375" y="1978151"/>
            <a:ext cx="8229600" cy="3838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18818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3"/>
          <p:cNvSpPr/>
          <p:nvPr/>
        </p:nvSpPr>
        <p:spPr>
          <a:xfrm>
            <a:off x="10675458" y="503548"/>
            <a:ext cx="925416" cy="2961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" name="object 4"/>
          <p:cNvSpPr/>
          <p:nvPr/>
        </p:nvSpPr>
        <p:spPr>
          <a:xfrm>
            <a:off x="10163919" y="429973"/>
            <a:ext cx="439532" cy="445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7" name="object 5"/>
          <p:cNvSpPr txBox="1">
            <a:spLocks/>
          </p:cNvSpPr>
          <p:nvPr/>
        </p:nvSpPr>
        <p:spPr>
          <a:xfrm>
            <a:off x="490219" y="586231"/>
            <a:ext cx="9083675" cy="716863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>
            <a:lvl1pPr>
              <a:defRPr sz="2200" b="1" i="0">
                <a:solidFill>
                  <a:srgbClr val="9D2348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lvl="0" algn="ctr">
              <a:lnSpc>
                <a:spcPts val="2380"/>
              </a:lnSpc>
              <a:spcBef>
                <a:spcPts val="390"/>
              </a:spcBef>
            </a:pPr>
            <a:r>
              <a:rPr kumimoji="0" lang="es-MX" sz="2200" b="1" i="0" u="none" strike="noStrike" kern="0" cap="none" spc="305" normalizeH="0" baseline="0" noProof="0" dirty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Casos</a:t>
            </a:r>
            <a:r>
              <a:rPr kumimoji="0" lang="es-MX" sz="2200" b="1" i="0" u="none" strike="noStrike" kern="0" cap="none" spc="135" normalizeH="0" baseline="0" noProof="0" dirty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lang="es-MX" kern="0" spc="290" dirty="0"/>
              <a:t>sospechosos de COVID-19 </a:t>
            </a:r>
            <a:r>
              <a:rPr kumimoji="0" lang="es-MX" sz="2200" b="1" i="0" u="none" strike="noStrike" kern="0" cap="none" spc="250" normalizeH="0" baseline="0" noProof="0" dirty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por</a:t>
            </a:r>
            <a:r>
              <a:rPr kumimoji="0" lang="es-MX" sz="2200" b="1" i="0" u="none" strike="noStrike" kern="0" cap="none" spc="125" normalizeH="0" baseline="0" noProof="0" dirty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kumimoji="0" lang="es-MX" sz="2200" b="1" i="0" u="none" strike="noStrike" kern="0" cap="none" spc="265" normalizeH="0" baseline="0" noProof="0" dirty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entidad</a:t>
            </a:r>
            <a:r>
              <a:rPr kumimoji="0" lang="es-MX" sz="2200" b="1" i="0" u="none" strike="noStrike" kern="0" cap="none" spc="175" normalizeH="0" baseline="0" noProof="0" dirty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</a:p>
          <a:p>
            <a:pPr marL="12700" marR="5080" lvl="0" algn="ctr">
              <a:lnSpc>
                <a:spcPts val="2380"/>
              </a:lnSpc>
              <a:spcBef>
                <a:spcPts val="390"/>
              </a:spcBef>
            </a:pPr>
            <a:r>
              <a:rPr kumimoji="0" lang="es-MX" sz="2200" b="1" i="0" u="none" strike="noStrike" kern="0" cap="none" spc="229" normalizeH="0" baseline="0" noProof="0" dirty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federativa</a:t>
            </a:r>
            <a:r>
              <a:rPr kumimoji="0" lang="es-MX" sz="2200" b="1" i="0" u="none" strike="noStrike" kern="0" cap="none" spc="160" normalizeH="0" baseline="0" noProof="0" dirty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 </a:t>
            </a:r>
            <a:r>
              <a:rPr kumimoji="0" lang="es-MX" sz="2200" b="1" i="0" u="none" strike="noStrike" kern="0" cap="none" spc="275" normalizeH="0" baseline="0" noProof="0" dirty="0">
                <a:ln>
                  <a:noFill/>
                </a:ln>
                <a:solidFill>
                  <a:srgbClr val="9D2348"/>
                </a:solidFill>
                <a:effectLst/>
                <a:uLnTx/>
                <a:uFillTx/>
                <a:latin typeface="Calibri"/>
                <a:ea typeface="+mj-ea"/>
              </a:rPr>
              <a:t>e  </a:t>
            </a:r>
            <a:r>
              <a:rPr lang="es-MX" kern="0" spc="240" dirty="0"/>
              <a:t>institución al 28de junio del  2020 en México</a:t>
            </a:r>
            <a:endParaRPr kumimoji="0" lang="es-MX" sz="2200" b="1" i="0" u="none" strike="noStrike" kern="0" cap="none" spc="240" normalizeH="0" baseline="0" noProof="0" dirty="0">
              <a:ln>
                <a:noFill/>
              </a:ln>
              <a:solidFill>
                <a:srgbClr val="9D2348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28" name="object 6"/>
          <p:cNvSpPr txBox="1"/>
          <p:nvPr/>
        </p:nvSpPr>
        <p:spPr>
          <a:xfrm>
            <a:off x="10172700" y="1168908"/>
            <a:ext cx="1435735" cy="996950"/>
          </a:xfrm>
          <a:prstGeom prst="rect">
            <a:avLst/>
          </a:prstGeom>
          <a:solidFill>
            <a:srgbClr val="FF8500"/>
          </a:solidFill>
        </p:spPr>
        <p:txBody>
          <a:bodyPr vert="horz" wrap="square" lIns="0" tIns="297180" rIns="0" bIns="0" rtlCol="0">
            <a:spAutoFit/>
          </a:bodyPr>
          <a:lstStyle/>
          <a:p>
            <a:pPr marL="217804">
              <a:spcBef>
                <a:spcPts val="2340"/>
              </a:spcBef>
            </a:pPr>
            <a:r>
              <a:rPr sz="2400" b="1" spc="335" dirty="0">
                <a:solidFill>
                  <a:srgbClr val="FFFFFF"/>
                </a:solidFill>
                <a:cs typeface="Calibri"/>
              </a:rPr>
              <a:t>Fase</a:t>
            </a:r>
            <a:r>
              <a:rPr sz="2400" b="1" spc="100" dirty="0">
                <a:solidFill>
                  <a:srgbClr val="FFFFFF"/>
                </a:solidFill>
                <a:cs typeface="Calibri"/>
              </a:rPr>
              <a:t> </a:t>
            </a:r>
            <a:r>
              <a:rPr sz="2400" b="1" spc="200" dirty="0">
                <a:solidFill>
                  <a:srgbClr val="FFFFFF"/>
                </a:solidFill>
                <a:cs typeface="Calibri"/>
              </a:rPr>
              <a:t>3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29" name="object 7"/>
          <p:cNvSpPr/>
          <p:nvPr/>
        </p:nvSpPr>
        <p:spPr>
          <a:xfrm>
            <a:off x="10158983" y="2400300"/>
            <a:ext cx="1458595" cy="585470"/>
          </a:xfrm>
          <a:custGeom>
            <a:avLst/>
            <a:gdLst/>
            <a:ahLst/>
            <a:cxnLst/>
            <a:rect l="l" t="t" r="r" b="b"/>
            <a:pathLst>
              <a:path w="1458595" h="585469">
                <a:moveTo>
                  <a:pt x="1360932" y="0"/>
                </a:moveTo>
                <a:lnTo>
                  <a:pt x="97536" y="0"/>
                </a:lnTo>
                <a:lnTo>
                  <a:pt x="59578" y="7667"/>
                </a:lnTo>
                <a:lnTo>
                  <a:pt x="28575" y="28575"/>
                </a:lnTo>
                <a:lnTo>
                  <a:pt x="7667" y="59578"/>
                </a:lnTo>
                <a:lnTo>
                  <a:pt x="0" y="97536"/>
                </a:lnTo>
                <a:lnTo>
                  <a:pt x="0" y="487679"/>
                </a:lnTo>
                <a:lnTo>
                  <a:pt x="7667" y="525637"/>
                </a:lnTo>
                <a:lnTo>
                  <a:pt x="28575" y="556640"/>
                </a:lnTo>
                <a:lnTo>
                  <a:pt x="59578" y="577548"/>
                </a:lnTo>
                <a:lnTo>
                  <a:pt x="97536" y="585215"/>
                </a:lnTo>
                <a:lnTo>
                  <a:pt x="1360932" y="585215"/>
                </a:lnTo>
                <a:lnTo>
                  <a:pt x="1398889" y="577548"/>
                </a:lnTo>
                <a:lnTo>
                  <a:pt x="1429893" y="556640"/>
                </a:lnTo>
                <a:lnTo>
                  <a:pt x="1450800" y="525637"/>
                </a:lnTo>
                <a:lnTo>
                  <a:pt x="1458468" y="487679"/>
                </a:lnTo>
                <a:lnTo>
                  <a:pt x="1458468" y="97536"/>
                </a:lnTo>
                <a:lnTo>
                  <a:pt x="1450800" y="59578"/>
                </a:lnTo>
                <a:lnTo>
                  <a:pt x="1429893" y="28575"/>
                </a:lnTo>
                <a:lnTo>
                  <a:pt x="1398889" y="7667"/>
                </a:lnTo>
                <a:lnTo>
                  <a:pt x="136093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object 8"/>
          <p:cNvSpPr txBox="1"/>
          <p:nvPr/>
        </p:nvSpPr>
        <p:spPr>
          <a:xfrm>
            <a:off x="10266680" y="2483865"/>
            <a:ext cx="1233805" cy="882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2400" b="1" spc="185" dirty="0">
                <a:solidFill>
                  <a:srgbClr val="FFFFFF"/>
                </a:solidFill>
                <a:cs typeface="Calibri"/>
              </a:rPr>
              <a:t>64,143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 algn="ctr">
              <a:spcBef>
                <a:spcPts val="2185"/>
              </a:spcBef>
            </a:pPr>
            <a:r>
              <a:rPr sz="1400" b="1" spc="229" dirty="0">
                <a:solidFill>
                  <a:srgbClr val="404040"/>
                </a:solidFill>
                <a:cs typeface="Calibri"/>
              </a:rPr>
              <a:t>S</a:t>
            </a:r>
            <a:r>
              <a:rPr sz="1400" b="1" spc="165" dirty="0">
                <a:solidFill>
                  <a:srgbClr val="404040"/>
                </a:solidFill>
                <a:cs typeface="Calibri"/>
              </a:rPr>
              <a:t>o</a:t>
            </a:r>
            <a:r>
              <a:rPr sz="1400" b="1" spc="210" dirty="0">
                <a:solidFill>
                  <a:srgbClr val="404040"/>
                </a:solidFill>
                <a:cs typeface="Calibri"/>
              </a:rPr>
              <a:t>spe</a:t>
            </a:r>
            <a:r>
              <a:rPr sz="1400" b="1" spc="175" dirty="0">
                <a:solidFill>
                  <a:srgbClr val="404040"/>
                </a:solidFill>
                <a:cs typeface="Calibri"/>
              </a:rPr>
              <a:t>c</a:t>
            </a:r>
            <a:r>
              <a:rPr sz="1400" b="1" spc="190" dirty="0">
                <a:solidFill>
                  <a:srgbClr val="404040"/>
                </a:solidFill>
                <a:cs typeface="Calibri"/>
              </a:rPr>
              <a:t>h</a:t>
            </a:r>
            <a:r>
              <a:rPr sz="1400" b="1" spc="180" dirty="0">
                <a:solidFill>
                  <a:srgbClr val="404040"/>
                </a:solidFill>
                <a:cs typeface="Calibri"/>
              </a:rPr>
              <a:t>o</a:t>
            </a:r>
            <a:r>
              <a:rPr sz="1400" b="1" spc="170" dirty="0">
                <a:solidFill>
                  <a:srgbClr val="404040"/>
                </a:solidFill>
                <a:cs typeface="Calibri"/>
              </a:rPr>
              <a:t>s</a:t>
            </a:r>
            <a:r>
              <a:rPr sz="1400" b="1" spc="155" dirty="0">
                <a:solidFill>
                  <a:srgbClr val="404040"/>
                </a:solidFill>
                <a:cs typeface="Calibri"/>
              </a:rPr>
              <a:t>o</a:t>
            </a:r>
            <a:r>
              <a:rPr sz="1400" b="1" spc="185" dirty="0">
                <a:solidFill>
                  <a:srgbClr val="404040"/>
                </a:solidFill>
                <a:cs typeface="Calibri"/>
              </a:rPr>
              <a:t>s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32" name="object 10"/>
          <p:cNvSpPr txBox="1"/>
          <p:nvPr/>
        </p:nvSpPr>
        <p:spPr>
          <a:xfrm>
            <a:off x="2136394" y="6432296"/>
            <a:ext cx="57130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95" dirty="0">
                <a:solidFill>
                  <a:srgbClr val="BB935A"/>
                </a:solidFill>
                <a:cs typeface="Calibri"/>
              </a:rPr>
              <a:t>Fuente:</a:t>
            </a:r>
            <a:r>
              <a:rPr sz="900" spc="40" dirty="0">
                <a:solidFill>
                  <a:srgbClr val="BB935A"/>
                </a:solidFill>
                <a:cs typeface="Calibri"/>
              </a:rPr>
              <a:t> </a:t>
            </a:r>
            <a:r>
              <a:rPr sz="900" spc="105" dirty="0">
                <a:solidFill>
                  <a:srgbClr val="BB935A"/>
                </a:solidFill>
                <a:cs typeface="Calibri"/>
              </a:rPr>
              <a:t>SSA(SPPS/DGE/DIE/InDRE/Informe</a:t>
            </a:r>
            <a:r>
              <a:rPr sz="900" spc="20" dirty="0">
                <a:solidFill>
                  <a:srgbClr val="BB935A"/>
                </a:solidFill>
                <a:cs typeface="Calibri"/>
              </a:rPr>
              <a:t> </a:t>
            </a:r>
            <a:r>
              <a:rPr sz="900" spc="85" dirty="0">
                <a:solidFill>
                  <a:srgbClr val="BB935A"/>
                </a:solidFill>
                <a:cs typeface="Calibri"/>
              </a:rPr>
              <a:t>técnico.COVID-19</a:t>
            </a:r>
            <a:r>
              <a:rPr sz="900" spc="20" dirty="0">
                <a:solidFill>
                  <a:srgbClr val="BB935A"/>
                </a:solidFill>
                <a:cs typeface="Calibri"/>
              </a:rPr>
              <a:t> </a:t>
            </a:r>
            <a:r>
              <a:rPr sz="900" spc="75" dirty="0">
                <a:solidFill>
                  <a:srgbClr val="BB935A"/>
                </a:solidFill>
                <a:cs typeface="Calibri"/>
              </a:rPr>
              <a:t>/México-</a:t>
            </a:r>
            <a:r>
              <a:rPr sz="900" spc="50" dirty="0">
                <a:solidFill>
                  <a:srgbClr val="BB935A"/>
                </a:solidFill>
                <a:cs typeface="Calibri"/>
              </a:rPr>
              <a:t> </a:t>
            </a:r>
            <a:r>
              <a:rPr sz="900" spc="90" dirty="0">
                <a:solidFill>
                  <a:srgbClr val="BB935A"/>
                </a:solidFill>
                <a:cs typeface="Calibri"/>
              </a:rPr>
              <a:t>28</a:t>
            </a:r>
            <a:r>
              <a:rPr sz="900" spc="50" dirty="0">
                <a:solidFill>
                  <a:srgbClr val="BB935A"/>
                </a:solidFill>
                <a:cs typeface="Calibri"/>
              </a:rPr>
              <a:t> </a:t>
            </a:r>
            <a:r>
              <a:rPr sz="900" spc="70" dirty="0">
                <a:solidFill>
                  <a:srgbClr val="BB935A"/>
                </a:solidFill>
                <a:cs typeface="Calibri"/>
              </a:rPr>
              <a:t>junio,</a:t>
            </a:r>
            <a:r>
              <a:rPr sz="900" spc="35" dirty="0">
                <a:solidFill>
                  <a:srgbClr val="BB935A"/>
                </a:solidFill>
                <a:cs typeface="Calibri"/>
              </a:rPr>
              <a:t> </a:t>
            </a:r>
            <a:r>
              <a:rPr sz="900" spc="100" dirty="0">
                <a:solidFill>
                  <a:srgbClr val="BB935A"/>
                </a:solidFill>
                <a:cs typeface="Calibri"/>
              </a:rPr>
              <a:t>2020</a:t>
            </a:r>
            <a:r>
              <a:rPr sz="900" spc="30" dirty="0">
                <a:solidFill>
                  <a:srgbClr val="BB935A"/>
                </a:solidFill>
                <a:cs typeface="Calibri"/>
              </a:rPr>
              <a:t> </a:t>
            </a:r>
            <a:r>
              <a:rPr sz="900" spc="80" dirty="0">
                <a:solidFill>
                  <a:srgbClr val="BB935A"/>
                </a:solidFill>
                <a:cs typeface="Calibri"/>
              </a:rPr>
              <a:t>(corte</a:t>
            </a:r>
            <a:r>
              <a:rPr sz="900" spc="60" dirty="0">
                <a:solidFill>
                  <a:srgbClr val="BB935A"/>
                </a:solidFill>
                <a:cs typeface="Calibri"/>
              </a:rPr>
              <a:t> </a:t>
            </a:r>
            <a:r>
              <a:rPr sz="900" spc="50" dirty="0">
                <a:solidFill>
                  <a:srgbClr val="BB935A"/>
                </a:solidFill>
                <a:cs typeface="Calibri"/>
              </a:rPr>
              <a:t>13:00h)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33" name="object 11"/>
          <p:cNvGrpSpPr/>
          <p:nvPr/>
        </p:nvGrpSpPr>
        <p:grpSpPr>
          <a:xfrm>
            <a:off x="328748" y="1786127"/>
            <a:ext cx="9350829" cy="3769360"/>
            <a:chOff x="381000" y="1812035"/>
            <a:chExt cx="7836534" cy="3769360"/>
          </a:xfrm>
        </p:grpSpPr>
        <p:sp>
          <p:nvSpPr>
            <p:cNvPr id="34" name="object 12"/>
            <p:cNvSpPr/>
            <p:nvPr/>
          </p:nvSpPr>
          <p:spPr>
            <a:xfrm>
              <a:off x="381000" y="1812035"/>
              <a:ext cx="7836408" cy="37688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object 13"/>
            <p:cNvSpPr/>
            <p:nvPr/>
          </p:nvSpPr>
          <p:spPr>
            <a:xfrm>
              <a:off x="6995921" y="2038349"/>
              <a:ext cx="347980" cy="370840"/>
            </a:xfrm>
            <a:custGeom>
              <a:avLst/>
              <a:gdLst/>
              <a:ahLst/>
              <a:cxnLst/>
              <a:rect l="l" t="t" r="r" b="b"/>
              <a:pathLst>
                <a:path w="347979" h="370839">
                  <a:moveTo>
                    <a:pt x="289559" y="0"/>
                  </a:moveTo>
                  <a:lnTo>
                    <a:pt x="57911" y="0"/>
                  </a:lnTo>
                  <a:lnTo>
                    <a:pt x="35361" y="4548"/>
                  </a:lnTo>
                  <a:lnTo>
                    <a:pt x="16954" y="16954"/>
                  </a:lnTo>
                  <a:lnTo>
                    <a:pt x="4548" y="35361"/>
                  </a:lnTo>
                  <a:lnTo>
                    <a:pt x="0" y="57912"/>
                  </a:lnTo>
                  <a:lnTo>
                    <a:pt x="0" y="312420"/>
                  </a:lnTo>
                  <a:lnTo>
                    <a:pt x="4548" y="334970"/>
                  </a:lnTo>
                  <a:lnTo>
                    <a:pt x="16954" y="353377"/>
                  </a:lnTo>
                  <a:lnTo>
                    <a:pt x="35361" y="365783"/>
                  </a:lnTo>
                  <a:lnTo>
                    <a:pt x="57911" y="370332"/>
                  </a:lnTo>
                  <a:lnTo>
                    <a:pt x="289559" y="370332"/>
                  </a:lnTo>
                  <a:lnTo>
                    <a:pt x="312110" y="365783"/>
                  </a:lnTo>
                  <a:lnTo>
                    <a:pt x="330517" y="353377"/>
                  </a:lnTo>
                  <a:lnTo>
                    <a:pt x="342923" y="334970"/>
                  </a:lnTo>
                  <a:lnTo>
                    <a:pt x="347472" y="312420"/>
                  </a:lnTo>
                  <a:lnTo>
                    <a:pt x="347472" y="57912"/>
                  </a:lnTo>
                  <a:lnTo>
                    <a:pt x="342923" y="35361"/>
                  </a:lnTo>
                  <a:lnTo>
                    <a:pt x="330517" y="16954"/>
                  </a:lnTo>
                  <a:lnTo>
                    <a:pt x="312110" y="4548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52813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object 14"/>
            <p:cNvSpPr/>
            <p:nvPr/>
          </p:nvSpPr>
          <p:spPr>
            <a:xfrm>
              <a:off x="6995921" y="2038349"/>
              <a:ext cx="347980" cy="370840"/>
            </a:xfrm>
            <a:custGeom>
              <a:avLst/>
              <a:gdLst/>
              <a:ahLst/>
              <a:cxnLst/>
              <a:rect l="l" t="t" r="r" b="b"/>
              <a:pathLst>
                <a:path w="347979" h="370839">
                  <a:moveTo>
                    <a:pt x="0" y="57912"/>
                  </a:moveTo>
                  <a:lnTo>
                    <a:pt x="4548" y="35361"/>
                  </a:lnTo>
                  <a:lnTo>
                    <a:pt x="16954" y="16954"/>
                  </a:lnTo>
                  <a:lnTo>
                    <a:pt x="35361" y="4548"/>
                  </a:lnTo>
                  <a:lnTo>
                    <a:pt x="57911" y="0"/>
                  </a:lnTo>
                  <a:lnTo>
                    <a:pt x="289559" y="0"/>
                  </a:lnTo>
                  <a:lnTo>
                    <a:pt x="312110" y="4548"/>
                  </a:lnTo>
                  <a:lnTo>
                    <a:pt x="330517" y="16954"/>
                  </a:lnTo>
                  <a:lnTo>
                    <a:pt x="342923" y="35361"/>
                  </a:lnTo>
                  <a:lnTo>
                    <a:pt x="347472" y="57912"/>
                  </a:lnTo>
                  <a:lnTo>
                    <a:pt x="347472" y="312420"/>
                  </a:lnTo>
                  <a:lnTo>
                    <a:pt x="342923" y="334970"/>
                  </a:lnTo>
                  <a:lnTo>
                    <a:pt x="330517" y="353377"/>
                  </a:lnTo>
                  <a:lnTo>
                    <a:pt x="312110" y="365783"/>
                  </a:lnTo>
                  <a:lnTo>
                    <a:pt x="289559" y="370332"/>
                  </a:lnTo>
                  <a:lnTo>
                    <a:pt x="57911" y="370332"/>
                  </a:lnTo>
                  <a:lnTo>
                    <a:pt x="35361" y="365783"/>
                  </a:lnTo>
                  <a:lnTo>
                    <a:pt x="16954" y="353377"/>
                  </a:lnTo>
                  <a:lnTo>
                    <a:pt x="4548" y="334970"/>
                  </a:lnTo>
                  <a:lnTo>
                    <a:pt x="0" y="312420"/>
                  </a:lnTo>
                  <a:lnTo>
                    <a:pt x="0" y="57912"/>
                  </a:lnTo>
                  <a:close/>
                </a:path>
              </a:pathLst>
            </a:custGeom>
            <a:ln w="25400">
              <a:solidFill>
                <a:srgbClr val="52813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7" name="object 15"/>
          <p:cNvSpPr txBox="1"/>
          <p:nvPr/>
        </p:nvSpPr>
        <p:spPr>
          <a:xfrm>
            <a:off x="7422895" y="2100452"/>
            <a:ext cx="4819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spc="80" dirty="0">
                <a:solidFill>
                  <a:srgbClr val="404040"/>
                </a:solidFill>
                <a:cs typeface="Calibri"/>
              </a:rPr>
              <a:t>I</a:t>
            </a:r>
            <a:r>
              <a:rPr sz="1400" b="1" spc="225" dirty="0">
                <a:solidFill>
                  <a:srgbClr val="404040"/>
                </a:solidFill>
                <a:cs typeface="Calibri"/>
              </a:rPr>
              <a:t>M</a:t>
            </a:r>
            <a:r>
              <a:rPr sz="1400" b="1" spc="125" dirty="0">
                <a:solidFill>
                  <a:srgbClr val="404040"/>
                </a:solidFill>
                <a:cs typeface="Calibri"/>
              </a:rPr>
              <a:t>S</a:t>
            </a:r>
            <a:r>
              <a:rPr sz="1400" b="1" spc="229" dirty="0">
                <a:solidFill>
                  <a:srgbClr val="404040"/>
                </a:solidFill>
                <a:cs typeface="Calibri"/>
              </a:rPr>
              <a:t>S</a:t>
            </a:r>
            <a:endParaRPr sz="1400" dirty="0"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38" name="object 16"/>
          <p:cNvGrpSpPr/>
          <p:nvPr/>
        </p:nvGrpSpPr>
        <p:grpSpPr>
          <a:xfrm>
            <a:off x="6983221" y="2431033"/>
            <a:ext cx="373380" cy="1252220"/>
            <a:chOff x="6983221" y="2431033"/>
            <a:chExt cx="373380" cy="1252220"/>
          </a:xfrm>
        </p:grpSpPr>
        <p:sp>
          <p:nvSpPr>
            <p:cNvPr id="39" name="object 17"/>
            <p:cNvSpPr/>
            <p:nvPr/>
          </p:nvSpPr>
          <p:spPr>
            <a:xfrm>
              <a:off x="6995921" y="2443733"/>
              <a:ext cx="347980" cy="372110"/>
            </a:xfrm>
            <a:custGeom>
              <a:avLst/>
              <a:gdLst/>
              <a:ahLst/>
              <a:cxnLst/>
              <a:rect l="l" t="t" r="r" b="b"/>
              <a:pathLst>
                <a:path w="347979" h="372110">
                  <a:moveTo>
                    <a:pt x="289559" y="0"/>
                  </a:moveTo>
                  <a:lnTo>
                    <a:pt x="57911" y="0"/>
                  </a:lnTo>
                  <a:lnTo>
                    <a:pt x="35361" y="4548"/>
                  </a:lnTo>
                  <a:lnTo>
                    <a:pt x="16954" y="16954"/>
                  </a:lnTo>
                  <a:lnTo>
                    <a:pt x="4548" y="35361"/>
                  </a:lnTo>
                  <a:lnTo>
                    <a:pt x="0" y="57912"/>
                  </a:lnTo>
                  <a:lnTo>
                    <a:pt x="0" y="313943"/>
                  </a:lnTo>
                  <a:lnTo>
                    <a:pt x="4548" y="336494"/>
                  </a:lnTo>
                  <a:lnTo>
                    <a:pt x="16954" y="354901"/>
                  </a:lnTo>
                  <a:lnTo>
                    <a:pt x="35361" y="367307"/>
                  </a:lnTo>
                  <a:lnTo>
                    <a:pt x="57911" y="371855"/>
                  </a:lnTo>
                  <a:lnTo>
                    <a:pt x="289559" y="371855"/>
                  </a:lnTo>
                  <a:lnTo>
                    <a:pt x="312110" y="367307"/>
                  </a:lnTo>
                  <a:lnTo>
                    <a:pt x="330517" y="354901"/>
                  </a:lnTo>
                  <a:lnTo>
                    <a:pt x="342923" y="336494"/>
                  </a:lnTo>
                  <a:lnTo>
                    <a:pt x="347472" y="313943"/>
                  </a:lnTo>
                  <a:lnTo>
                    <a:pt x="347472" y="57912"/>
                  </a:lnTo>
                  <a:lnTo>
                    <a:pt x="342923" y="35361"/>
                  </a:lnTo>
                  <a:lnTo>
                    <a:pt x="330517" y="16954"/>
                  </a:lnTo>
                  <a:lnTo>
                    <a:pt x="312110" y="4548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97003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object 18"/>
            <p:cNvSpPr/>
            <p:nvPr/>
          </p:nvSpPr>
          <p:spPr>
            <a:xfrm>
              <a:off x="6995921" y="2443733"/>
              <a:ext cx="347980" cy="372110"/>
            </a:xfrm>
            <a:custGeom>
              <a:avLst/>
              <a:gdLst/>
              <a:ahLst/>
              <a:cxnLst/>
              <a:rect l="l" t="t" r="r" b="b"/>
              <a:pathLst>
                <a:path w="347979" h="372110">
                  <a:moveTo>
                    <a:pt x="0" y="57912"/>
                  </a:moveTo>
                  <a:lnTo>
                    <a:pt x="4548" y="35361"/>
                  </a:lnTo>
                  <a:lnTo>
                    <a:pt x="16954" y="16954"/>
                  </a:lnTo>
                  <a:lnTo>
                    <a:pt x="35361" y="4548"/>
                  </a:lnTo>
                  <a:lnTo>
                    <a:pt x="57911" y="0"/>
                  </a:lnTo>
                  <a:lnTo>
                    <a:pt x="289559" y="0"/>
                  </a:lnTo>
                  <a:lnTo>
                    <a:pt x="312110" y="4548"/>
                  </a:lnTo>
                  <a:lnTo>
                    <a:pt x="330517" y="16954"/>
                  </a:lnTo>
                  <a:lnTo>
                    <a:pt x="342923" y="35361"/>
                  </a:lnTo>
                  <a:lnTo>
                    <a:pt x="347472" y="57912"/>
                  </a:lnTo>
                  <a:lnTo>
                    <a:pt x="347472" y="313943"/>
                  </a:lnTo>
                  <a:lnTo>
                    <a:pt x="342923" y="336494"/>
                  </a:lnTo>
                  <a:lnTo>
                    <a:pt x="330517" y="354901"/>
                  </a:lnTo>
                  <a:lnTo>
                    <a:pt x="312110" y="367307"/>
                  </a:lnTo>
                  <a:lnTo>
                    <a:pt x="289559" y="371855"/>
                  </a:lnTo>
                  <a:lnTo>
                    <a:pt x="57911" y="371855"/>
                  </a:lnTo>
                  <a:lnTo>
                    <a:pt x="35361" y="367307"/>
                  </a:lnTo>
                  <a:lnTo>
                    <a:pt x="16954" y="354901"/>
                  </a:lnTo>
                  <a:lnTo>
                    <a:pt x="4548" y="336494"/>
                  </a:lnTo>
                  <a:lnTo>
                    <a:pt x="0" y="313943"/>
                  </a:lnTo>
                  <a:lnTo>
                    <a:pt x="0" y="57912"/>
                  </a:lnTo>
                  <a:close/>
                </a:path>
              </a:pathLst>
            </a:custGeom>
            <a:ln w="25400">
              <a:solidFill>
                <a:srgbClr val="97003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object 19"/>
            <p:cNvSpPr/>
            <p:nvPr/>
          </p:nvSpPr>
          <p:spPr>
            <a:xfrm>
              <a:off x="6995921" y="2858261"/>
              <a:ext cx="347980" cy="372110"/>
            </a:xfrm>
            <a:custGeom>
              <a:avLst/>
              <a:gdLst/>
              <a:ahLst/>
              <a:cxnLst/>
              <a:rect l="l" t="t" r="r" b="b"/>
              <a:pathLst>
                <a:path w="347979" h="372110">
                  <a:moveTo>
                    <a:pt x="289559" y="0"/>
                  </a:moveTo>
                  <a:lnTo>
                    <a:pt x="57911" y="0"/>
                  </a:lnTo>
                  <a:lnTo>
                    <a:pt x="35361" y="4548"/>
                  </a:lnTo>
                  <a:lnTo>
                    <a:pt x="16954" y="16954"/>
                  </a:lnTo>
                  <a:lnTo>
                    <a:pt x="4548" y="35361"/>
                  </a:lnTo>
                  <a:lnTo>
                    <a:pt x="0" y="57912"/>
                  </a:lnTo>
                  <a:lnTo>
                    <a:pt x="0" y="313943"/>
                  </a:lnTo>
                  <a:lnTo>
                    <a:pt x="4548" y="336494"/>
                  </a:lnTo>
                  <a:lnTo>
                    <a:pt x="16954" y="354901"/>
                  </a:lnTo>
                  <a:lnTo>
                    <a:pt x="35361" y="367307"/>
                  </a:lnTo>
                  <a:lnTo>
                    <a:pt x="57911" y="371855"/>
                  </a:lnTo>
                  <a:lnTo>
                    <a:pt x="289559" y="371855"/>
                  </a:lnTo>
                  <a:lnTo>
                    <a:pt x="312110" y="367307"/>
                  </a:lnTo>
                  <a:lnTo>
                    <a:pt x="330517" y="354901"/>
                  </a:lnTo>
                  <a:lnTo>
                    <a:pt x="342923" y="336494"/>
                  </a:lnTo>
                  <a:lnTo>
                    <a:pt x="347472" y="313943"/>
                  </a:lnTo>
                  <a:lnTo>
                    <a:pt x="347472" y="57912"/>
                  </a:lnTo>
                  <a:lnTo>
                    <a:pt x="342923" y="35361"/>
                  </a:lnTo>
                  <a:lnTo>
                    <a:pt x="330517" y="16954"/>
                  </a:lnTo>
                  <a:lnTo>
                    <a:pt x="312110" y="4548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2C76B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object 20"/>
            <p:cNvSpPr/>
            <p:nvPr/>
          </p:nvSpPr>
          <p:spPr>
            <a:xfrm>
              <a:off x="6995921" y="2858261"/>
              <a:ext cx="347980" cy="372110"/>
            </a:xfrm>
            <a:custGeom>
              <a:avLst/>
              <a:gdLst/>
              <a:ahLst/>
              <a:cxnLst/>
              <a:rect l="l" t="t" r="r" b="b"/>
              <a:pathLst>
                <a:path w="347979" h="372110">
                  <a:moveTo>
                    <a:pt x="0" y="57912"/>
                  </a:moveTo>
                  <a:lnTo>
                    <a:pt x="4548" y="35361"/>
                  </a:lnTo>
                  <a:lnTo>
                    <a:pt x="16954" y="16954"/>
                  </a:lnTo>
                  <a:lnTo>
                    <a:pt x="35361" y="4548"/>
                  </a:lnTo>
                  <a:lnTo>
                    <a:pt x="57911" y="0"/>
                  </a:lnTo>
                  <a:lnTo>
                    <a:pt x="289559" y="0"/>
                  </a:lnTo>
                  <a:lnTo>
                    <a:pt x="312110" y="4548"/>
                  </a:lnTo>
                  <a:lnTo>
                    <a:pt x="330517" y="16954"/>
                  </a:lnTo>
                  <a:lnTo>
                    <a:pt x="342923" y="35361"/>
                  </a:lnTo>
                  <a:lnTo>
                    <a:pt x="347472" y="57912"/>
                  </a:lnTo>
                  <a:lnTo>
                    <a:pt x="347472" y="313943"/>
                  </a:lnTo>
                  <a:lnTo>
                    <a:pt x="342923" y="336494"/>
                  </a:lnTo>
                  <a:lnTo>
                    <a:pt x="330517" y="354901"/>
                  </a:lnTo>
                  <a:lnTo>
                    <a:pt x="312110" y="367307"/>
                  </a:lnTo>
                  <a:lnTo>
                    <a:pt x="289559" y="371855"/>
                  </a:lnTo>
                  <a:lnTo>
                    <a:pt x="57911" y="371855"/>
                  </a:lnTo>
                  <a:lnTo>
                    <a:pt x="35361" y="367307"/>
                  </a:lnTo>
                  <a:lnTo>
                    <a:pt x="16954" y="354901"/>
                  </a:lnTo>
                  <a:lnTo>
                    <a:pt x="4548" y="336494"/>
                  </a:lnTo>
                  <a:lnTo>
                    <a:pt x="0" y="313943"/>
                  </a:lnTo>
                  <a:lnTo>
                    <a:pt x="0" y="57912"/>
                  </a:lnTo>
                  <a:close/>
                </a:path>
              </a:pathLst>
            </a:custGeom>
            <a:ln w="25400">
              <a:solidFill>
                <a:srgbClr val="2C7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object 21"/>
            <p:cNvSpPr/>
            <p:nvPr/>
          </p:nvSpPr>
          <p:spPr>
            <a:xfrm>
              <a:off x="6995921" y="3298697"/>
              <a:ext cx="347980" cy="372110"/>
            </a:xfrm>
            <a:custGeom>
              <a:avLst/>
              <a:gdLst/>
              <a:ahLst/>
              <a:cxnLst/>
              <a:rect l="l" t="t" r="r" b="b"/>
              <a:pathLst>
                <a:path w="347979" h="372110">
                  <a:moveTo>
                    <a:pt x="289559" y="0"/>
                  </a:moveTo>
                  <a:lnTo>
                    <a:pt x="57911" y="0"/>
                  </a:lnTo>
                  <a:lnTo>
                    <a:pt x="35361" y="4548"/>
                  </a:lnTo>
                  <a:lnTo>
                    <a:pt x="16954" y="16954"/>
                  </a:lnTo>
                  <a:lnTo>
                    <a:pt x="4548" y="35361"/>
                  </a:lnTo>
                  <a:lnTo>
                    <a:pt x="0" y="57912"/>
                  </a:lnTo>
                  <a:lnTo>
                    <a:pt x="0" y="313944"/>
                  </a:lnTo>
                  <a:lnTo>
                    <a:pt x="4548" y="336494"/>
                  </a:lnTo>
                  <a:lnTo>
                    <a:pt x="16954" y="354901"/>
                  </a:lnTo>
                  <a:lnTo>
                    <a:pt x="35361" y="367307"/>
                  </a:lnTo>
                  <a:lnTo>
                    <a:pt x="57911" y="371856"/>
                  </a:lnTo>
                  <a:lnTo>
                    <a:pt x="289559" y="371856"/>
                  </a:lnTo>
                  <a:lnTo>
                    <a:pt x="312110" y="367307"/>
                  </a:lnTo>
                  <a:lnTo>
                    <a:pt x="330517" y="354901"/>
                  </a:lnTo>
                  <a:lnTo>
                    <a:pt x="342923" y="336494"/>
                  </a:lnTo>
                  <a:lnTo>
                    <a:pt x="347472" y="313944"/>
                  </a:lnTo>
                  <a:lnTo>
                    <a:pt x="347472" y="57912"/>
                  </a:lnTo>
                  <a:lnTo>
                    <a:pt x="342923" y="35361"/>
                  </a:lnTo>
                  <a:lnTo>
                    <a:pt x="330517" y="16954"/>
                  </a:lnTo>
                  <a:lnTo>
                    <a:pt x="312110" y="4548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EC7B3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object 22"/>
            <p:cNvSpPr/>
            <p:nvPr/>
          </p:nvSpPr>
          <p:spPr>
            <a:xfrm>
              <a:off x="6995921" y="3298697"/>
              <a:ext cx="347980" cy="372110"/>
            </a:xfrm>
            <a:custGeom>
              <a:avLst/>
              <a:gdLst/>
              <a:ahLst/>
              <a:cxnLst/>
              <a:rect l="l" t="t" r="r" b="b"/>
              <a:pathLst>
                <a:path w="347979" h="372110">
                  <a:moveTo>
                    <a:pt x="0" y="57912"/>
                  </a:moveTo>
                  <a:lnTo>
                    <a:pt x="4548" y="35361"/>
                  </a:lnTo>
                  <a:lnTo>
                    <a:pt x="16954" y="16954"/>
                  </a:lnTo>
                  <a:lnTo>
                    <a:pt x="35361" y="4548"/>
                  </a:lnTo>
                  <a:lnTo>
                    <a:pt x="57911" y="0"/>
                  </a:lnTo>
                  <a:lnTo>
                    <a:pt x="289559" y="0"/>
                  </a:lnTo>
                  <a:lnTo>
                    <a:pt x="312110" y="4548"/>
                  </a:lnTo>
                  <a:lnTo>
                    <a:pt x="330517" y="16954"/>
                  </a:lnTo>
                  <a:lnTo>
                    <a:pt x="342923" y="35361"/>
                  </a:lnTo>
                  <a:lnTo>
                    <a:pt x="347472" y="57912"/>
                  </a:lnTo>
                  <a:lnTo>
                    <a:pt x="347472" y="313944"/>
                  </a:lnTo>
                  <a:lnTo>
                    <a:pt x="342923" y="336494"/>
                  </a:lnTo>
                  <a:lnTo>
                    <a:pt x="330517" y="354901"/>
                  </a:lnTo>
                  <a:lnTo>
                    <a:pt x="312110" y="367307"/>
                  </a:lnTo>
                  <a:lnTo>
                    <a:pt x="289559" y="371856"/>
                  </a:lnTo>
                  <a:lnTo>
                    <a:pt x="57911" y="371856"/>
                  </a:lnTo>
                  <a:lnTo>
                    <a:pt x="35361" y="367307"/>
                  </a:lnTo>
                  <a:lnTo>
                    <a:pt x="16954" y="354901"/>
                  </a:lnTo>
                  <a:lnTo>
                    <a:pt x="4548" y="336494"/>
                  </a:lnTo>
                  <a:lnTo>
                    <a:pt x="0" y="313944"/>
                  </a:lnTo>
                  <a:lnTo>
                    <a:pt x="0" y="57912"/>
                  </a:lnTo>
                  <a:close/>
                </a:path>
              </a:pathLst>
            </a:custGeom>
            <a:ln w="25400">
              <a:solidFill>
                <a:srgbClr val="EC7B3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5" name="object 23"/>
          <p:cNvSpPr txBox="1"/>
          <p:nvPr/>
        </p:nvSpPr>
        <p:spPr>
          <a:xfrm>
            <a:off x="7422895" y="2504694"/>
            <a:ext cx="3911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spc="229" dirty="0">
                <a:solidFill>
                  <a:srgbClr val="404040"/>
                </a:solidFill>
                <a:cs typeface="Calibri"/>
              </a:rPr>
              <a:t>SSA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46" name="object 24"/>
          <p:cNvSpPr txBox="1"/>
          <p:nvPr/>
        </p:nvSpPr>
        <p:spPr>
          <a:xfrm>
            <a:off x="7422895" y="2922524"/>
            <a:ext cx="6559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spc="80" dirty="0">
                <a:solidFill>
                  <a:srgbClr val="404040"/>
                </a:solidFill>
                <a:cs typeface="Calibri"/>
              </a:rPr>
              <a:t>I</a:t>
            </a:r>
            <a:r>
              <a:rPr sz="1400" b="1" spc="229" dirty="0">
                <a:solidFill>
                  <a:srgbClr val="404040"/>
                </a:solidFill>
                <a:cs typeface="Calibri"/>
              </a:rPr>
              <a:t>SSS</a:t>
            </a:r>
            <a:r>
              <a:rPr sz="1400" b="1" spc="215" dirty="0">
                <a:solidFill>
                  <a:srgbClr val="404040"/>
                </a:solidFill>
                <a:cs typeface="Calibri"/>
              </a:rPr>
              <a:t>TE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47" name="object 25"/>
          <p:cNvSpPr txBox="1"/>
          <p:nvPr/>
        </p:nvSpPr>
        <p:spPr>
          <a:xfrm>
            <a:off x="7411973" y="3351987"/>
            <a:ext cx="50927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spc="150" dirty="0">
                <a:solidFill>
                  <a:srgbClr val="404040"/>
                </a:solidFill>
                <a:cs typeface="Calibri"/>
              </a:rPr>
              <a:t>otros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sp>
        <p:nvSpPr>
          <p:cNvPr id="48" name="Pentágono 47"/>
          <p:cNvSpPr/>
          <p:nvPr/>
        </p:nvSpPr>
        <p:spPr>
          <a:xfrm rot="5400000">
            <a:off x="3473581" y="3553242"/>
            <a:ext cx="978408" cy="235131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6419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agen 1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6703" y="-2667529"/>
            <a:ext cx="6858594" cy="12193057"/>
          </a:xfrm>
          <a:prstGeom prst="rect">
            <a:avLst/>
          </a:prstGeom>
        </p:spPr>
      </p:pic>
      <p:sp>
        <p:nvSpPr>
          <p:cNvPr id="186" name="Pentágono 185"/>
          <p:cNvSpPr/>
          <p:nvPr/>
        </p:nvSpPr>
        <p:spPr>
          <a:xfrm rot="5400000">
            <a:off x="3303764" y="1463183"/>
            <a:ext cx="978408" cy="235131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10891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3014</Words>
  <Application>Microsoft Office PowerPoint</Application>
  <PresentationFormat>Panorámica</PresentationFormat>
  <Paragraphs>1664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Valle</dc:creator>
  <cp:lastModifiedBy>JOSE HUMBERTO VALLE  GUERRERO</cp:lastModifiedBy>
  <cp:revision>71</cp:revision>
  <dcterms:created xsi:type="dcterms:W3CDTF">2020-06-27T14:49:09Z</dcterms:created>
  <dcterms:modified xsi:type="dcterms:W3CDTF">2020-07-14T14:23:09Z</dcterms:modified>
</cp:coreProperties>
</file>